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  <p:sldMasterId id="2147483675" r:id="rId4"/>
    <p:sldMasterId id="2147483692" r:id="rId5"/>
    <p:sldMasterId id="2147483713" r:id="rId6"/>
    <p:sldMasterId id="2147483729" r:id="rId7"/>
  </p:sldMasterIdLst>
  <p:notesMasterIdLst>
    <p:notesMasterId r:id="rId27"/>
  </p:notesMasterIdLst>
  <p:sldIdLst>
    <p:sldId id="396" r:id="rId8"/>
    <p:sldId id="272" r:id="rId9"/>
    <p:sldId id="284" r:id="rId10"/>
    <p:sldId id="279" r:id="rId11"/>
    <p:sldId id="312" r:id="rId12"/>
    <p:sldId id="357" r:id="rId13"/>
    <p:sldId id="356" r:id="rId14"/>
    <p:sldId id="398" r:id="rId15"/>
    <p:sldId id="361" r:id="rId16"/>
    <p:sldId id="351" r:id="rId17"/>
    <p:sldId id="352" r:id="rId18"/>
    <p:sldId id="353" r:id="rId19"/>
    <p:sldId id="307" r:id="rId20"/>
    <p:sldId id="359" r:id="rId21"/>
    <p:sldId id="448" r:id="rId22"/>
    <p:sldId id="449" r:id="rId23"/>
    <p:sldId id="265" r:id="rId24"/>
    <p:sldId id="411" r:id="rId25"/>
    <p:sldId id="26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90" y="168"/>
      </p:cViewPr>
      <p:guideLst>
        <p:guide orient="horz" pos="244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5850C-D4BB-4858-A577-CD5D3B982443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972AB-C501-4915-961C-7D57DA2F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74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FD78F-E204-4018-8C58-C3CCA2473FEC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57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FD78F-E204-4018-8C58-C3CCA2473FEC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263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can safely remove this slide. This slide</a:t>
            </a:r>
            <a:r>
              <a:rPr lang="en-US" baseline="0"/>
              <a:t> design was provided by SlideModel.com – You can download more templates, shapes and elements for PowerPoint from http://slidemodel.com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6254F-9338-4BA9-B7AC-A66622A3D0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74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gradFill flip="none" rotWithShape="1">
          <a:gsLst>
            <a:gs pos="41000">
              <a:schemeClr val="accent1">
                <a:lumMod val="0"/>
                <a:lumOff val="100000"/>
              </a:schemeClr>
            </a:gs>
            <a:gs pos="75000">
              <a:schemeClr val="bg1">
                <a:lumMod val="85000"/>
              </a:schemeClr>
            </a:gs>
            <a:gs pos="97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456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28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8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09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80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19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00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3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9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26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4FC6B33C-36F6-46A2-BBD0-E2D0EA56355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3911" y="517525"/>
            <a:ext cx="11867987" cy="7031038"/>
            <a:chOff x="1034429" y="517362"/>
            <a:chExt cx="11867911" cy="70317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83ECD9-46D0-47F1-A1A7-D0D96B49AA01}"/>
                </a:ext>
              </a:extLst>
            </p:cNvPr>
            <p:cNvSpPr/>
            <p:nvPr userDrawn="1"/>
          </p:nvSpPr>
          <p:spPr>
            <a:xfrm rot="10007556">
              <a:off x="1553823" y="1912907"/>
              <a:ext cx="1467004" cy="1097066"/>
            </a:xfrm>
            <a:prstGeom prst="rect">
              <a:avLst/>
            </a:prstGeom>
            <a:noFill/>
            <a:ln w="76200">
              <a:solidFill>
                <a:schemeClr val="tx1">
                  <a:lumMod val="20000"/>
                  <a:lumOff val="80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34F4A81-6BD8-4EF7-9F56-C76FE76E6C13}"/>
                </a:ext>
              </a:extLst>
            </p:cNvPr>
            <p:cNvSpPr/>
            <p:nvPr userDrawn="1"/>
          </p:nvSpPr>
          <p:spPr>
            <a:xfrm rot="10007556">
              <a:off x="4740200" y="4111801"/>
              <a:ext cx="962263" cy="3437263"/>
            </a:xfrm>
            <a:prstGeom prst="rect">
              <a:avLst/>
            </a:prstGeom>
            <a:noFill/>
            <a:ln w="76200">
              <a:solidFill>
                <a:schemeClr val="tx1">
                  <a:lumMod val="20000"/>
                  <a:lumOff val="80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91B965-2348-4B0A-9661-CE10F3B3916D}"/>
                </a:ext>
              </a:extLst>
            </p:cNvPr>
            <p:cNvSpPr/>
            <p:nvPr userDrawn="1"/>
          </p:nvSpPr>
          <p:spPr>
            <a:xfrm rot="10007556">
              <a:off x="9028865" y="4689706"/>
              <a:ext cx="944353" cy="681102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605071E-1167-46B5-B839-10B771FE66EE}"/>
                </a:ext>
              </a:extLst>
            </p:cNvPr>
            <p:cNvSpPr/>
            <p:nvPr userDrawn="1"/>
          </p:nvSpPr>
          <p:spPr>
            <a:xfrm rot="10007556">
              <a:off x="8491561" y="5132661"/>
              <a:ext cx="944353" cy="681101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B79647D-2DFC-41E8-BF7F-89BCC8602A72}"/>
                </a:ext>
              </a:extLst>
            </p:cNvPr>
            <p:cNvSpPr/>
            <p:nvPr userDrawn="1"/>
          </p:nvSpPr>
          <p:spPr>
            <a:xfrm rot="10007556">
              <a:off x="4206152" y="1088916"/>
              <a:ext cx="944353" cy="725557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379076-0E44-4FB5-BA12-BFFC4D656E09}"/>
                </a:ext>
              </a:extLst>
            </p:cNvPr>
            <p:cNvSpPr/>
            <p:nvPr userDrawn="1"/>
          </p:nvSpPr>
          <p:spPr>
            <a:xfrm rot="10007556">
              <a:off x="2564932" y="2238374"/>
              <a:ext cx="944353" cy="1133582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09DB0B0-7DDE-469B-91FF-31FC50EE845E}"/>
                </a:ext>
              </a:extLst>
            </p:cNvPr>
            <p:cNvSpPr/>
            <p:nvPr userDrawn="1"/>
          </p:nvSpPr>
          <p:spPr>
            <a:xfrm rot="10007556">
              <a:off x="3696527" y="1709687"/>
              <a:ext cx="945982" cy="725556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31B69F-94B6-45AC-9C1D-52A5582BCD5B}"/>
                </a:ext>
              </a:extLst>
            </p:cNvPr>
            <p:cNvSpPr/>
            <p:nvPr userDrawn="1"/>
          </p:nvSpPr>
          <p:spPr>
            <a:xfrm rot="10007556">
              <a:off x="2276741" y="3095705"/>
              <a:ext cx="944353" cy="1133582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6D5610-F6CD-42DD-9A63-27D6C7D32EC1}"/>
                </a:ext>
              </a:extLst>
            </p:cNvPr>
            <p:cNvSpPr/>
            <p:nvPr userDrawn="1"/>
          </p:nvSpPr>
          <p:spPr>
            <a:xfrm rot="10007556">
              <a:off x="8690201" y="2200271"/>
              <a:ext cx="1623310" cy="727144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E7349C-3514-41BE-BB53-EC3030AE0040}"/>
                </a:ext>
              </a:extLst>
            </p:cNvPr>
            <p:cNvSpPr/>
            <p:nvPr userDrawn="1"/>
          </p:nvSpPr>
          <p:spPr>
            <a:xfrm rot="10007556">
              <a:off x="8162666" y="1700162"/>
              <a:ext cx="944353" cy="1133582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BD5DDE-1A80-4EA3-98BD-BC4BC9A5BEAF}"/>
                </a:ext>
              </a:extLst>
            </p:cNvPr>
            <p:cNvSpPr/>
            <p:nvPr userDrawn="1"/>
          </p:nvSpPr>
          <p:spPr>
            <a:xfrm rot="10007556">
              <a:off x="9628041" y="3545011"/>
              <a:ext cx="2012449" cy="725556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B6FB252-4075-4557-BEA3-4AF7559E040D}"/>
                </a:ext>
              </a:extLst>
            </p:cNvPr>
            <p:cNvSpPr/>
            <p:nvPr userDrawn="1"/>
          </p:nvSpPr>
          <p:spPr>
            <a:xfrm rot="10007556">
              <a:off x="11073878" y="3892706"/>
              <a:ext cx="1169044" cy="1679734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F2E19B4-D129-4AAA-B39D-2922E37B65A1}"/>
                </a:ext>
              </a:extLst>
            </p:cNvPr>
            <p:cNvSpPr/>
            <p:nvPr userDrawn="1"/>
          </p:nvSpPr>
          <p:spPr>
            <a:xfrm rot="4795221">
              <a:off x="4679807" y="626600"/>
              <a:ext cx="944652" cy="726175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CFF920-8F0D-4B4E-832A-12C1A0251123}"/>
                </a:ext>
              </a:extLst>
            </p:cNvPr>
            <p:cNvSpPr/>
            <p:nvPr userDrawn="1"/>
          </p:nvSpPr>
          <p:spPr>
            <a:xfrm rot="10007556">
              <a:off x="1034429" y="3848251"/>
              <a:ext cx="1887077" cy="1871840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ADA3BC-CFD6-4CFD-8C86-6923423B01C7}"/>
                </a:ext>
              </a:extLst>
            </p:cNvPr>
            <p:cNvSpPr/>
            <p:nvPr userDrawn="1"/>
          </p:nvSpPr>
          <p:spPr>
            <a:xfrm rot="10007556">
              <a:off x="7793065" y="4403929"/>
              <a:ext cx="1465375" cy="1097067"/>
            </a:xfrm>
            <a:prstGeom prst="rect">
              <a:avLst/>
            </a:prstGeom>
            <a:noFill/>
            <a:ln w="76200">
              <a:solidFill>
                <a:schemeClr val="tx1">
                  <a:lumMod val="20000"/>
                  <a:lumOff val="80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4E931D-47D4-4E7D-8E46-741ADD0AB338}"/>
                </a:ext>
              </a:extLst>
            </p:cNvPr>
            <p:cNvSpPr/>
            <p:nvPr userDrawn="1"/>
          </p:nvSpPr>
          <p:spPr>
            <a:xfrm rot="10007556">
              <a:off x="8353164" y="1431848"/>
              <a:ext cx="1467004" cy="1097067"/>
            </a:xfrm>
            <a:prstGeom prst="rect">
              <a:avLst/>
            </a:prstGeom>
            <a:noFill/>
            <a:ln w="76200">
              <a:solidFill>
                <a:schemeClr val="tx1">
                  <a:lumMod val="20000"/>
                  <a:lumOff val="80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4DD674A-29A9-440B-A9C1-5EC1645383B1}"/>
                </a:ext>
              </a:extLst>
            </p:cNvPr>
            <p:cNvSpPr/>
            <p:nvPr userDrawn="1"/>
          </p:nvSpPr>
          <p:spPr>
            <a:xfrm rot="10007556">
              <a:off x="11277402" y="1455663"/>
              <a:ext cx="1624938" cy="725556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BD0ACF7-BF53-4ED7-BD3E-6E0F6BE3C991}"/>
              </a:ext>
            </a:extLst>
          </p:cNvPr>
          <p:cNvSpPr/>
          <p:nvPr userDrawn="1"/>
        </p:nvSpPr>
        <p:spPr>
          <a:xfrm rot="5400000">
            <a:off x="-151624" y="270486"/>
            <a:ext cx="619125" cy="781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73" tIns="44588" rIns="89173" bIns="44588" anchor="ctr"/>
          <a:lstStyle/>
          <a:p>
            <a:pPr algn="ctr">
              <a:defRPr/>
            </a:pPr>
            <a:endParaRPr lang="en-ID" sz="1800">
              <a:solidFill>
                <a:prstClr val="white"/>
              </a:solidFill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2482" y="94631"/>
            <a:ext cx="9837698" cy="54451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3023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D" dirty="0"/>
          </a:p>
        </p:txBody>
      </p:sp>
      <p:sp>
        <p:nvSpPr>
          <p:cNvPr id="23" name="Date Placeholder 1">
            <a:extLst>
              <a:ext uri="{FF2B5EF4-FFF2-40B4-BE49-F238E27FC236}">
                <a16:creationId xmlns:a16="http://schemas.microsoft.com/office/drawing/2014/main" id="{DC298769-69D3-422F-A3A7-6AD2544E2D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77942"/>
            <a:ext cx="2804160" cy="3693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0257424-FC24-4E9A-A7CC-167C356A67D1}" type="datetime1">
              <a:rPr lang="en-ID">
                <a:solidFill>
                  <a:srgbClr val="1F497D"/>
                </a:solidFill>
              </a:rPr>
              <a:pPr>
                <a:defRPr/>
              </a:pPr>
              <a:t>09/08/2021</a:t>
            </a:fld>
            <a:endParaRPr lang="en-ID">
              <a:solidFill>
                <a:srgbClr val="1F497D"/>
              </a:solidFill>
            </a:endParaRPr>
          </a:p>
        </p:txBody>
      </p: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4D211939-89E1-4C8A-B62E-E5DDE9938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281" y="6377942"/>
            <a:ext cx="3901440" cy="3693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ID">
              <a:solidFill>
                <a:srgbClr val="1F497D"/>
              </a:solidFill>
            </a:endParaRPr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F78A7B5A-CAD8-49E0-A93F-FFE822755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377942"/>
            <a:ext cx="2804160" cy="3693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1C08CCB-20E7-4755-9A4C-AD9BA0DD6444}" type="slidenum">
              <a:rPr lang="en-ID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ID">
              <a:solidFill>
                <a:srgbClr val="1F497D"/>
              </a:solidFill>
            </a:endParaRPr>
          </a:p>
        </p:txBody>
      </p:sp>
      <p:sp>
        <p:nvSpPr>
          <p:cNvPr id="27" name="object 5">
            <a:extLst>
              <a:ext uri="{FF2B5EF4-FFF2-40B4-BE49-F238E27FC236}">
                <a16:creationId xmlns:a16="http://schemas.microsoft.com/office/drawing/2014/main" id="{7679C33D-CA7F-4867-8894-8705A3E38624}"/>
              </a:ext>
            </a:extLst>
          </p:cNvPr>
          <p:cNvSpPr/>
          <p:nvPr userDrawn="1"/>
        </p:nvSpPr>
        <p:spPr>
          <a:xfrm>
            <a:off x="11171813" y="111040"/>
            <a:ext cx="800100" cy="3870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09517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23C04E-92BE-49D8-9F68-F71909D9B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60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Images &amp; Contents">
  <p:cSld name="32_Images &amp; Conten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>
            <a:spLocks noGrp="1"/>
          </p:cNvSpPr>
          <p:nvPr>
            <p:ph type="pic" idx="2"/>
          </p:nvPr>
        </p:nvSpPr>
        <p:spPr>
          <a:xfrm>
            <a:off x="4227515" y="0"/>
            <a:ext cx="79644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0735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25242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82788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375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50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5FFBCB-1085-495F-A408-2C382C6AEB05}"/>
              </a:ext>
            </a:extLst>
          </p:cNvPr>
          <p:cNvGrpSpPr/>
          <p:nvPr userDrawn="1"/>
        </p:nvGrpSpPr>
        <p:grpSpPr>
          <a:xfrm>
            <a:off x="687012" y="1501932"/>
            <a:ext cx="1841144" cy="2597566"/>
            <a:chOff x="1331239" y="1940012"/>
            <a:chExt cx="1683944" cy="23757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42A8D6-FAFB-4268-999A-2AE77CAB6F3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solidFill>
              <a:schemeClr val="accent1"/>
            </a:solidFill>
          </p:grpSpPr>
          <p:sp>
            <p:nvSpPr>
              <p:cNvPr id="7" name="Oval 1">
                <a:extLst>
                  <a:ext uri="{FF2B5EF4-FFF2-40B4-BE49-F238E27FC236}">
                    <a16:creationId xmlns:a16="http://schemas.microsoft.com/office/drawing/2014/main" id="{DCF4D36E-837A-4D60-8188-D836E845FBFD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" name="Oval 1">
                <a:extLst>
                  <a:ext uri="{FF2B5EF4-FFF2-40B4-BE49-F238E27FC236}">
                    <a16:creationId xmlns:a16="http://schemas.microsoft.com/office/drawing/2014/main" id="{89D4B12B-8475-45D1-990D-C3A1710FED22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" name="Oval 1">
                <a:extLst>
                  <a:ext uri="{FF2B5EF4-FFF2-40B4-BE49-F238E27FC236}">
                    <a16:creationId xmlns:a16="http://schemas.microsoft.com/office/drawing/2014/main" id="{97345BFB-1C7E-41BA-BCD0-791BDE5D0582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" name="Oval 1">
                <a:extLst>
                  <a:ext uri="{FF2B5EF4-FFF2-40B4-BE49-F238E27FC236}">
                    <a16:creationId xmlns:a16="http://schemas.microsoft.com/office/drawing/2014/main" id="{98B7774E-80DE-485D-BBC1-BB9AA5E95C56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D7A1E6-514E-4E92-AC14-A4C591DC3A5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3D75281-F1D4-43BE-8B62-4CF3B52B25D6}"/>
              </a:ext>
            </a:extLst>
          </p:cNvPr>
          <p:cNvGrpSpPr/>
          <p:nvPr userDrawn="1"/>
        </p:nvGrpSpPr>
        <p:grpSpPr>
          <a:xfrm>
            <a:off x="4272131" y="3877575"/>
            <a:ext cx="1841144" cy="2597566"/>
            <a:chOff x="1331239" y="1940012"/>
            <a:chExt cx="1683944" cy="2375784"/>
          </a:xfrm>
          <a:solidFill>
            <a:schemeClr val="accent3"/>
          </a:solidFill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0C54DA-CAE2-4DE4-95AF-C3A715A4681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88BE919B-B41C-42B9-ABCA-5D3752901423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7AF2BB7A-A919-47C9-A1FA-58FB947018AE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7887194E-E2A3-4E28-9A59-4E93700786EC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E94E177F-4262-4FBC-9717-2B02CEC45EA5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2303F4E-AE07-4C79-AB01-F41261800B7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E693CA7-8D62-424D-B6E8-6F4A49088DBF}"/>
              </a:ext>
            </a:extLst>
          </p:cNvPr>
          <p:cNvGrpSpPr/>
          <p:nvPr userDrawn="1"/>
        </p:nvGrpSpPr>
        <p:grpSpPr>
          <a:xfrm>
            <a:off x="7857250" y="1639855"/>
            <a:ext cx="1841144" cy="2597566"/>
            <a:chOff x="1331239" y="1940012"/>
            <a:chExt cx="1683944" cy="2375784"/>
          </a:xfrm>
          <a:solidFill>
            <a:schemeClr val="accent5"/>
          </a:solidFill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B0FB2EB-330C-4134-B2D8-667B57B91D92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367F1B00-A2EB-4E57-BFB8-DE8B8AEF9B56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63EC59DC-8A92-4426-850F-BB134663D486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3" name="Oval 1">
                <a:extLst>
                  <a:ext uri="{FF2B5EF4-FFF2-40B4-BE49-F238E27FC236}">
                    <a16:creationId xmlns:a16="http://schemas.microsoft.com/office/drawing/2014/main" id="{66EFA506-A067-4579-905C-0FB4EBF56169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D5EB299D-6ED2-4B66-8D97-646B04332F32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FDE7BBD-1F90-46D8-B8FA-E4FCE7F9A130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C7E52F03-1663-412A-8D54-4CF76617FDE4}"/>
              </a:ext>
            </a:extLst>
          </p:cNvPr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787449" y="1602788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A0D9CAE1-34DB-411E-973E-65E1B0F95C46}"/>
              </a:ext>
            </a:extLst>
          </p:cNvPr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4373637" y="3967971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43CFD56F-3711-4FD0-A403-D1A331123718}"/>
              </a:ext>
            </a:extLst>
          </p:cNvPr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7958837" y="1738526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3989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6850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32D6FB4-EBC1-4800-80ED-8941DBAE915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348632" y="1"/>
            <a:ext cx="5048829" cy="2524415"/>
          </a:xfrm>
          <a:custGeom>
            <a:avLst/>
            <a:gdLst>
              <a:gd name="connsiteX0" fmla="*/ 0 w 5048829"/>
              <a:gd name="connsiteY0" fmla="*/ 0 h 2524415"/>
              <a:gd name="connsiteX1" fmla="*/ 5048829 w 5048829"/>
              <a:gd name="connsiteY1" fmla="*/ 0 h 2524415"/>
              <a:gd name="connsiteX2" fmla="*/ 2524415 w 5048829"/>
              <a:gd name="connsiteY2" fmla="*/ 2524415 h 2524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8829" h="2524415">
                <a:moveTo>
                  <a:pt x="0" y="0"/>
                </a:moveTo>
                <a:lnTo>
                  <a:pt x="5048829" y="0"/>
                </a:lnTo>
                <a:lnTo>
                  <a:pt x="2524415" y="25244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EB05934-CFA9-4CF2-880B-B2E56C6EEB3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977011" y="76505"/>
            <a:ext cx="5103752" cy="5103752"/>
          </a:xfrm>
          <a:custGeom>
            <a:avLst/>
            <a:gdLst>
              <a:gd name="connsiteX0" fmla="*/ 2551876 w 5103752"/>
              <a:gd name="connsiteY0" fmla="*/ 0 h 5103752"/>
              <a:gd name="connsiteX1" fmla="*/ 5103752 w 5103752"/>
              <a:gd name="connsiteY1" fmla="*/ 2551876 h 5103752"/>
              <a:gd name="connsiteX2" fmla="*/ 2551876 w 5103752"/>
              <a:gd name="connsiteY2" fmla="*/ 5103752 h 5103752"/>
              <a:gd name="connsiteX3" fmla="*/ 0 w 5103752"/>
              <a:gd name="connsiteY3" fmla="*/ 2551876 h 510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3752" h="5103752">
                <a:moveTo>
                  <a:pt x="2551876" y="0"/>
                </a:moveTo>
                <a:lnTo>
                  <a:pt x="5103752" y="2551876"/>
                </a:lnTo>
                <a:lnTo>
                  <a:pt x="2551876" y="51037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ABCF619-B94C-4540-9CD2-1F557D22C23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669764" y="1"/>
            <a:ext cx="2522237" cy="2519691"/>
          </a:xfrm>
          <a:custGeom>
            <a:avLst/>
            <a:gdLst>
              <a:gd name="connsiteX0" fmla="*/ 0 w 2522237"/>
              <a:gd name="connsiteY0" fmla="*/ 0 h 2519691"/>
              <a:gd name="connsiteX1" fmla="*/ 2522237 w 2522237"/>
              <a:gd name="connsiteY1" fmla="*/ 0 h 2519691"/>
              <a:gd name="connsiteX2" fmla="*/ 2522237 w 2522237"/>
              <a:gd name="connsiteY2" fmla="*/ 2517145 h 2519691"/>
              <a:gd name="connsiteX3" fmla="*/ 2519691 w 2522237"/>
              <a:gd name="connsiteY3" fmla="*/ 2519691 h 25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237" h="2519691">
                <a:moveTo>
                  <a:pt x="0" y="0"/>
                </a:moveTo>
                <a:lnTo>
                  <a:pt x="2522237" y="0"/>
                </a:lnTo>
                <a:lnTo>
                  <a:pt x="2522237" y="2517145"/>
                </a:lnTo>
                <a:lnTo>
                  <a:pt x="2519691" y="25196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BCC93B7-4D46-46B6-8713-F416AC36BDB2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632854" y="2732348"/>
            <a:ext cx="2559146" cy="4125652"/>
          </a:xfrm>
          <a:custGeom>
            <a:avLst/>
            <a:gdLst>
              <a:gd name="connsiteX0" fmla="*/ 2551876 w 2559146"/>
              <a:gd name="connsiteY0" fmla="*/ 0 h 4125652"/>
              <a:gd name="connsiteX1" fmla="*/ 2559146 w 2559146"/>
              <a:gd name="connsiteY1" fmla="*/ 7270 h 4125652"/>
              <a:gd name="connsiteX2" fmla="*/ 2559146 w 2559146"/>
              <a:gd name="connsiteY2" fmla="*/ 4125652 h 4125652"/>
              <a:gd name="connsiteX3" fmla="*/ 1573776 w 2559146"/>
              <a:gd name="connsiteY3" fmla="*/ 4125652 h 4125652"/>
              <a:gd name="connsiteX4" fmla="*/ 0 w 2559146"/>
              <a:gd name="connsiteY4" fmla="*/ 2551876 h 412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9146" h="4125652">
                <a:moveTo>
                  <a:pt x="2551876" y="0"/>
                </a:moveTo>
                <a:lnTo>
                  <a:pt x="2559146" y="7270"/>
                </a:lnTo>
                <a:lnTo>
                  <a:pt x="2559146" y="4125652"/>
                </a:lnTo>
                <a:lnTo>
                  <a:pt x="1573776" y="41256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040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959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3B50BA-E1A4-4517-BF78-CE4EA57117D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03163" y="228448"/>
            <a:ext cx="5405388" cy="6330394"/>
          </a:xfrm>
          <a:custGeom>
            <a:avLst/>
            <a:gdLst>
              <a:gd name="connsiteX0" fmla="*/ 2723318 w 5405388"/>
              <a:gd name="connsiteY0" fmla="*/ 4743198 h 6330394"/>
              <a:gd name="connsiteX1" fmla="*/ 3516916 w 5405388"/>
              <a:gd name="connsiteY1" fmla="*/ 5536796 h 6330394"/>
              <a:gd name="connsiteX2" fmla="*/ 2723318 w 5405388"/>
              <a:gd name="connsiteY2" fmla="*/ 6330394 h 6330394"/>
              <a:gd name="connsiteX3" fmla="*/ 1929719 w 5405388"/>
              <a:gd name="connsiteY3" fmla="*/ 5536796 h 6330394"/>
              <a:gd name="connsiteX4" fmla="*/ 3664761 w 5405388"/>
              <a:gd name="connsiteY4" fmla="*/ 1907698 h 6330394"/>
              <a:gd name="connsiteX5" fmla="*/ 5405388 w 5405388"/>
              <a:gd name="connsiteY5" fmla="*/ 3648324 h 6330394"/>
              <a:gd name="connsiteX6" fmla="*/ 3667553 w 5405388"/>
              <a:gd name="connsiteY6" fmla="*/ 5386159 h 6330394"/>
              <a:gd name="connsiteX7" fmla="*/ 1926927 w 5405388"/>
              <a:gd name="connsiteY7" fmla="*/ 3645532 h 6330394"/>
              <a:gd name="connsiteX8" fmla="*/ 1757062 w 5405388"/>
              <a:gd name="connsiteY8" fmla="*/ 1888470 h 6330394"/>
              <a:gd name="connsiteX9" fmla="*/ 2550661 w 5405388"/>
              <a:gd name="connsiteY9" fmla="*/ 2682068 h 6330394"/>
              <a:gd name="connsiteX10" fmla="*/ 1757062 w 5405388"/>
              <a:gd name="connsiteY10" fmla="*/ 3475667 h 6330394"/>
              <a:gd name="connsiteX11" fmla="*/ 963464 w 5405388"/>
              <a:gd name="connsiteY11" fmla="*/ 2682068 h 6330394"/>
              <a:gd name="connsiteX12" fmla="*/ 2701297 w 5405388"/>
              <a:gd name="connsiteY12" fmla="*/ 944235 h 6330394"/>
              <a:gd name="connsiteX13" fmla="*/ 3494895 w 5405388"/>
              <a:gd name="connsiteY13" fmla="*/ 1737833 h 6330394"/>
              <a:gd name="connsiteX14" fmla="*/ 2701297 w 5405388"/>
              <a:gd name="connsiteY14" fmla="*/ 2531432 h 6330394"/>
              <a:gd name="connsiteX15" fmla="*/ 1907698 w 5405388"/>
              <a:gd name="connsiteY15" fmla="*/ 1737833 h 6330394"/>
              <a:gd name="connsiteX16" fmla="*/ 793599 w 5405388"/>
              <a:gd name="connsiteY16" fmla="*/ 925007 h 6330394"/>
              <a:gd name="connsiteX17" fmla="*/ 1587198 w 5405388"/>
              <a:gd name="connsiteY17" fmla="*/ 1718606 h 6330394"/>
              <a:gd name="connsiteX18" fmla="*/ 793599 w 5405388"/>
              <a:gd name="connsiteY18" fmla="*/ 2512204 h 6330394"/>
              <a:gd name="connsiteX19" fmla="*/ 0 w 5405388"/>
              <a:gd name="connsiteY19" fmla="*/ 1718606 h 6330394"/>
              <a:gd name="connsiteX20" fmla="*/ 3645532 w 5405388"/>
              <a:gd name="connsiteY20" fmla="*/ 0 h 6330394"/>
              <a:gd name="connsiteX21" fmla="*/ 4439130 w 5405388"/>
              <a:gd name="connsiteY21" fmla="*/ 793598 h 6330394"/>
              <a:gd name="connsiteX22" fmla="*/ 3645532 w 5405388"/>
              <a:gd name="connsiteY22" fmla="*/ 1587197 h 6330394"/>
              <a:gd name="connsiteX23" fmla="*/ 2851933 w 5405388"/>
              <a:gd name="connsiteY23" fmla="*/ 793598 h 633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05388" h="6330394">
                <a:moveTo>
                  <a:pt x="2723318" y="4743198"/>
                </a:moveTo>
                <a:lnTo>
                  <a:pt x="3516916" y="5536796"/>
                </a:lnTo>
                <a:lnTo>
                  <a:pt x="2723318" y="6330394"/>
                </a:lnTo>
                <a:lnTo>
                  <a:pt x="1929719" y="5536796"/>
                </a:lnTo>
                <a:close/>
                <a:moveTo>
                  <a:pt x="3664761" y="1907698"/>
                </a:moveTo>
                <a:lnTo>
                  <a:pt x="5405388" y="3648324"/>
                </a:lnTo>
                <a:lnTo>
                  <a:pt x="3667553" y="5386159"/>
                </a:lnTo>
                <a:lnTo>
                  <a:pt x="1926927" y="3645532"/>
                </a:lnTo>
                <a:close/>
                <a:moveTo>
                  <a:pt x="1757062" y="1888470"/>
                </a:moveTo>
                <a:lnTo>
                  <a:pt x="2550661" y="2682068"/>
                </a:lnTo>
                <a:lnTo>
                  <a:pt x="1757062" y="3475667"/>
                </a:lnTo>
                <a:lnTo>
                  <a:pt x="963464" y="2682068"/>
                </a:lnTo>
                <a:close/>
                <a:moveTo>
                  <a:pt x="2701297" y="944235"/>
                </a:moveTo>
                <a:lnTo>
                  <a:pt x="3494895" y="1737833"/>
                </a:lnTo>
                <a:lnTo>
                  <a:pt x="2701297" y="2531432"/>
                </a:lnTo>
                <a:lnTo>
                  <a:pt x="1907698" y="1737833"/>
                </a:lnTo>
                <a:close/>
                <a:moveTo>
                  <a:pt x="793599" y="925007"/>
                </a:moveTo>
                <a:lnTo>
                  <a:pt x="1587198" y="1718606"/>
                </a:lnTo>
                <a:lnTo>
                  <a:pt x="793599" y="2512204"/>
                </a:lnTo>
                <a:lnTo>
                  <a:pt x="0" y="1718606"/>
                </a:lnTo>
                <a:close/>
                <a:moveTo>
                  <a:pt x="3645532" y="0"/>
                </a:moveTo>
                <a:lnTo>
                  <a:pt x="4439130" y="793598"/>
                </a:lnTo>
                <a:lnTo>
                  <a:pt x="3645532" y="1587197"/>
                </a:lnTo>
                <a:lnTo>
                  <a:pt x="2851933" y="7935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1318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825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108DD2D-C0B3-4C44-9EEE-54809B842A58}"/>
              </a:ext>
            </a:extLst>
          </p:cNvPr>
          <p:cNvGrpSpPr/>
          <p:nvPr userDrawn="1"/>
        </p:nvGrpSpPr>
        <p:grpSpPr>
          <a:xfrm>
            <a:off x="659509" y="1772815"/>
            <a:ext cx="2435815" cy="4432734"/>
            <a:chOff x="4871870" y="1763729"/>
            <a:chExt cx="2448272" cy="4303935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4C0835FC-6B8B-437C-B1FE-977C455D369A}"/>
                </a:ext>
              </a:extLst>
            </p:cNvPr>
            <p:cNvGrpSpPr/>
            <p:nvPr/>
          </p:nvGrpSpPr>
          <p:grpSpPr>
            <a:xfrm>
              <a:off x="4871870" y="1763729"/>
              <a:ext cx="2448272" cy="4303935"/>
              <a:chOff x="445712" y="1449040"/>
              <a:chExt cx="2113018" cy="3924176"/>
            </a:xfrm>
          </p:grpSpPr>
          <p:sp>
            <p:nvSpPr>
              <p:cNvPr id="13" name="Rounded Rectangle 4">
                <a:extLst>
                  <a:ext uri="{FF2B5EF4-FFF2-40B4-BE49-F238E27FC236}">
                    <a16:creationId xmlns:a16="http://schemas.microsoft.com/office/drawing/2014/main" id="{07E6942A-270A-4982-BBD5-ED1CB3E41C0C}"/>
                  </a:ext>
                </a:extLst>
              </p:cNvPr>
              <p:cNvSpPr/>
              <p:nvPr userDrawn="1"/>
            </p:nvSpPr>
            <p:spPr>
              <a:xfrm>
                <a:off x="445712" y="1449040"/>
                <a:ext cx="2113018" cy="392417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/>
              </a:p>
            </p:txBody>
          </p:sp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4BFF77AA-5FAB-4FA1-ABFE-6C4487962BA1}"/>
                  </a:ext>
                </a:extLst>
              </p:cNvPr>
              <p:cNvSpPr/>
              <p:nvPr userDrawn="1"/>
            </p:nvSpPr>
            <p:spPr>
              <a:xfrm>
                <a:off x="1379920" y="1650572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grpSp>
            <p:nvGrpSpPr>
              <p:cNvPr id="15" name="Group 6">
                <a:extLst>
                  <a:ext uri="{FF2B5EF4-FFF2-40B4-BE49-F238E27FC236}">
                    <a16:creationId xmlns:a16="http://schemas.microsoft.com/office/drawing/2014/main" id="{F881C3D1-48DC-4AE1-9443-4D9597246D7D}"/>
                  </a:ext>
                </a:extLst>
              </p:cNvPr>
              <p:cNvGrpSpPr/>
              <p:nvPr userDrawn="1"/>
            </p:nvGrpSpPr>
            <p:grpSpPr>
              <a:xfrm>
                <a:off x="1407705" y="5045834"/>
                <a:ext cx="211967" cy="211967"/>
                <a:chOff x="1549420" y="5712364"/>
                <a:chExt cx="312583" cy="312583"/>
              </a:xfrm>
            </p:grpSpPr>
            <p:sp>
              <p:nvSpPr>
                <p:cNvPr id="16" name="Oval 7">
                  <a:extLst>
                    <a:ext uri="{FF2B5EF4-FFF2-40B4-BE49-F238E27FC236}">
                      <a16:creationId xmlns:a16="http://schemas.microsoft.com/office/drawing/2014/main" id="{53724C14-BDD5-4F77-AE14-FB6E59DBC7B4}"/>
                    </a:ext>
                  </a:extLst>
                </p:cNvPr>
                <p:cNvSpPr/>
                <p:nvPr userDrawn="1"/>
              </p:nvSpPr>
              <p:spPr>
                <a:xfrm>
                  <a:off x="1549420" y="5712364"/>
                  <a:ext cx="312583" cy="3125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sp>
              <p:nvSpPr>
                <p:cNvPr id="17" name="Rounded Rectangle 8">
                  <a:extLst>
                    <a:ext uri="{FF2B5EF4-FFF2-40B4-BE49-F238E27FC236}">
                      <a16:creationId xmlns:a16="http://schemas.microsoft.com/office/drawing/2014/main" id="{7A296803-1F86-42CB-8A85-61CB31B56A1D}"/>
                    </a:ext>
                  </a:extLst>
                </p:cNvPr>
                <p:cNvSpPr/>
                <p:nvPr userDrawn="1"/>
              </p:nvSpPr>
              <p:spPr>
                <a:xfrm>
                  <a:off x="1634225" y="5796647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</p:grpSp>
        </p:grpSp>
        <p:sp>
          <p:nvSpPr>
            <p:cNvPr id="12" name="Picture Placeholder 2">
              <a:extLst>
                <a:ext uri="{FF2B5EF4-FFF2-40B4-BE49-F238E27FC236}">
                  <a16:creationId xmlns:a16="http://schemas.microsoft.com/office/drawing/2014/main" id="{02647728-65A8-4E8D-9C80-C287152A7EDA}"/>
                </a:ext>
              </a:extLst>
            </p:cNvPr>
            <p:cNvSpPr txBox="1">
              <a:spLocks/>
            </p:cNvSpPr>
            <p:nvPr/>
          </p:nvSpPr>
          <p:spPr>
            <a:xfrm>
              <a:off x="5051890" y="2223507"/>
              <a:ext cx="2088232" cy="33843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Arial" pitchFamily="34" charset="0"/>
                </a:defRPr>
              </a:lvl1pPr>
              <a:lvl2pPr marL="45722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46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69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91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114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337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56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78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/>
                <a:t>Your Picture Here</a:t>
              </a:r>
              <a:endParaRPr lang="ko-KR" altLang="en-US" dirty="0"/>
            </a:p>
          </p:txBody>
        </p:sp>
      </p:grpSp>
      <p:sp>
        <p:nvSpPr>
          <p:cNvPr id="4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5953328" y="1"/>
            <a:ext cx="6243450" cy="6866390"/>
          </a:xfrm>
          <a:custGeom>
            <a:avLst/>
            <a:gdLst>
              <a:gd name="connsiteX0" fmla="*/ 0 w 4427984"/>
              <a:gd name="connsiteY0" fmla="*/ 0 h 6866389"/>
              <a:gd name="connsiteX1" fmla="*/ 4427984 w 4427984"/>
              <a:gd name="connsiteY1" fmla="*/ 0 h 6866389"/>
              <a:gd name="connsiteX2" fmla="*/ 4427984 w 4427984"/>
              <a:gd name="connsiteY2" fmla="*/ 6866389 h 6866389"/>
              <a:gd name="connsiteX3" fmla="*/ 0 w 4427984"/>
              <a:gd name="connsiteY3" fmla="*/ 6866389 h 6866389"/>
              <a:gd name="connsiteX4" fmla="*/ 0 w 4427984"/>
              <a:gd name="connsiteY4" fmla="*/ 0 h 6866389"/>
              <a:gd name="connsiteX0" fmla="*/ 595618 w 4427984"/>
              <a:gd name="connsiteY0" fmla="*/ 0 h 6883167"/>
              <a:gd name="connsiteX1" fmla="*/ 4427984 w 4427984"/>
              <a:gd name="connsiteY1" fmla="*/ 16778 h 6883167"/>
              <a:gd name="connsiteX2" fmla="*/ 4427984 w 4427984"/>
              <a:gd name="connsiteY2" fmla="*/ 6883167 h 6883167"/>
              <a:gd name="connsiteX3" fmla="*/ 0 w 4427984"/>
              <a:gd name="connsiteY3" fmla="*/ 6883167 h 6883167"/>
              <a:gd name="connsiteX4" fmla="*/ 595618 w 4427984"/>
              <a:gd name="connsiteY4" fmla="*/ 0 h 6883167"/>
              <a:gd name="connsiteX0" fmla="*/ 1258348 w 5090714"/>
              <a:gd name="connsiteY0" fmla="*/ 0 h 6883167"/>
              <a:gd name="connsiteX1" fmla="*/ 5090714 w 5090714"/>
              <a:gd name="connsiteY1" fmla="*/ 16778 h 6883167"/>
              <a:gd name="connsiteX2" fmla="*/ 5090714 w 5090714"/>
              <a:gd name="connsiteY2" fmla="*/ 6883167 h 6883167"/>
              <a:gd name="connsiteX3" fmla="*/ 0 w 5090714"/>
              <a:gd name="connsiteY3" fmla="*/ 6874779 h 6883167"/>
              <a:gd name="connsiteX4" fmla="*/ 1258348 w 5090714"/>
              <a:gd name="connsiteY4" fmla="*/ 0 h 6883167"/>
              <a:gd name="connsiteX0" fmla="*/ 1493240 w 5090714"/>
              <a:gd name="connsiteY0" fmla="*/ 0 h 6883167"/>
              <a:gd name="connsiteX1" fmla="*/ 5090714 w 5090714"/>
              <a:gd name="connsiteY1" fmla="*/ 16778 h 6883167"/>
              <a:gd name="connsiteX2" fmla="*/ 5090714 w 5090714"/>
              <a:gd name="connsiteY2" fmla="*/ 6883167 h 6883167"/>
              <a:gd name="connsiteX3" fmla="*/ 0 w 5090714"/>
              <a:gd name="connsiteY3" fmla="*/ 6874779 h 6883167"/>
              <a:gd name="connsiteX4" fmla="*/ 1493240 w 5090714"/>
              <a:gd name="connsiteY4" fmla="*/ 0 h 6883167"/>
              <a:gd name="connsiteX0" fmla="*/ 1459684 w 5090714"/>
              <a:gd name="connsiteY0" fmla="*/ 0 h 6866389"/>
              <a:gd name="connsiteX1" fmla="*/ 5090714 w 5090714"/>
              <a:gd name="connsiteY1" fmla="*/ 0 h 6866389"/>
              <a:gd name="connsiteX2" fmla="*/ 5090714 w 5090714"/>
              <a:gd name="connsiteY2" fmla="*/ 6866389 h 6866389"/>
              <a:gd name="connsiteX3" fmla="*/ 0 w 5090714"/>
              <a:gd name="connsiteY3" fmla="*/ 6858001 h 6866389"/>
              <a:gd name="connsiteX4" fmla="*/ 1459684 w 5090714"/>
              <a:gd name="connsiteY4" fmla="*/ 0 h 6866389"/>
              <a:gd name="connsiteX0" fmla="*/ 1711354 w 5090714"/>
              <a:gd name="connsiteY0" fmla="*/ 0 h 6874778"/>
              <a:gd name="connsiteX1" fmla="*/ 5090714 w 5090714"/>
              <a:gd name="connsiteY1" fmla="*/ 8389 h 6874778"/>
              <a:gd name="connsiteX2" fmla="*/ 5090714 w 5090714"/>
              <a:gd name="connsiteY2" fmla="*/ 6874778 h 6874778"/>
              <a:gd name="connsiteX3" fmla="*/ 0 w 5090714"/>
              <a:gd name="connsiteY3" fmla="*/ 6866390 h 6874778"/>
              <a:gd name="connsiteX4" fmla="*/ 1711354 w 5090714"/>
              <a:gd name="connsiteY4" fmla="*/ 0 h 6874778"/>
              <a:gd name="connsiteX0" fmla="*/ 1937857 w 5317217"/>
              <a:gd name="connsiteY0" fmla="*/ 0 h 6874779"/>
              <a:gd name="connsiteX1" fmla="*/ 5317217 w 5317217"/>
              <a:gd name="connsiteY1" fmla="*/ 8389 h 6874779"/>
              <a:gd name="connsiteX2" fmla="*/ 5317217 w 5317217"/>
              <a:gd name="connsiteY2" fmla="*/ 6874778 h 6874779"/>
              <a:gd name="connsiteX3" fmla="*/ 0 w 5317217"/>
              <a:gd name="connsiteY3" fmla="*/ 6874779 h 6874779"/>
              <a:gd name="connsiteX4" fmla="*/ 1937857 w 5317217"/>
              <a:gd name="connsiteY4" fmla="*/ 0 h 6874779"/>
              <a:gd name="connsiteX0" fmla="*/ 1280632 w 5317217"/>
              <a:gd name="connsiteY0" fmla="*/ 10661 h 6866390"/>
              <a:gd name="connsiteX1" fmla="*/ 5317217 w 5317217"/>
              <a:gd name="connsiteY1" fmla="*/ 0 h 6866390"/>
              <a:gd name="connsiteX2" fmla="*/ 5317217 w 5317217"/>
              <a:gd name="connsiteY2" fmla="*/ 6866389 h 6866390"/>
              <a:gd name="connsiteX3" fmla="*/ 0 w 5317217"/>
              <a:gd name="connsiteY3" fmla="*/ 6866390 h 6866390"/>
              <a:gd name="connsiteX4" fmla="*/ 1280632 w 5317217"/>
              <a:gd name="connsiteY4" fmla="*/ 10661 h 6866390"/>
              <a:gd name="connsiteX0" fmla="*/ 1280632 w 5317217"/>
              <a:gd name="connsiteY0" fmla="*/ 1136 h 6866390"/>
              <a:gd name="connsiteX1" fmla="*/ 5317217 w 5317217"/>
              <a:gd name="connsiteY1" fmla="*/ 0 h 6866390"/>
              <a:gd name="connsiteX2" fmla="*/ 5317217 w 5317217"/>
              <a:gd name="connsiteY2" fmla="*/ 6866389 h 6866390"/>
              <a:gd name="connsiteX3" fmla="*/ 0 w 5317217"/>
              <a:gd name="connsiteY3" fmla="*/ 6866390 h 6866390"/>
              <a:gd name="connsiteX4" fmla="*/ 1280632 w 5317217"/>
              <a:gd name="connsiteY4" fmla="*/ 1136 h 6866390"/>
              <a:gd name="connsiteX0" fmla="*/ 1413982 w 5450567"/>
              <a:gd name="connsiteY0" fmla="*/ 1136 h 6866390"/>
              <a:gd name="connsiteX1" fmla="*/ 5450567 w 5450567"/>
              <a:gd name="connsiteY1" fmla="*/ 0 h 6866390"/>
              <a:gd name="connsiteX2" fmla="*/ 5450567 w 5450567"/>
              <a:gd name="connsiteY2" fmla="*/ 6866389 h 6866390"/>
              <a:gd name="connsiteX3" fmla="*/ 0 w 5450567"/>
              <a:gd name="connsiteY3" fmla="*/ 6866390 h 6866390"/>
              <a:gd name="connsiteX4" fmla="*/ 1413982 w 5450567"/>
              <a:gd name="connsiteY4" fmla="*/ 1136 h 686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0567" h="6866390">
                <a:moveTo>
                  <a:pt x="1413982" y="1136"/>
                </a:moveTo>
                <a:lnTo>
                  <a:pt x="5450567" y="0"/>
                </a:lnTo>
                <a:lnTo>
                  <a:pt x="5450567" y="6866389"/>
                </a:lnTo>
                <a:lnTo>
                  <a:pt x="0" y="6866390"/>
                </a:lnTo>
                <a:lnTo>
                  <a:pt x="1413982" y="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06B29B0E-C385-4751-A903-AF91C785A2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780" y="2142999"/>
            <a:ext cx="2144970" cy="36281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70443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980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439889" y="1"/>
            <a:ext cx="2520000" cy="47251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6235774" y="692696"/>
            <a:ext cx="2520000" cy="6165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8233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9368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1851970-6E29-4DD3-9F5E-8C7E24CF843B}"/>
              </a:ext>
            </a:extLst>
          </p:cNvPr>
          <p:cNvSpPr/>
          <p:nvPr userDrawn="1"/>
        </p:nvSpPr>
        <p:spPr>
          <a:xfrm>
            <a:off x="-155643" y="5822933"/>
            <a:ext cx="7228116" cy="5300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D74ACB-A22B-4507-B17C-22FF45CBE75F}"/>
              </a:ext>
            </a:extLst>
          </p:cNvPr>
          <p:cNvGrpSpPr/>
          <p:nvPr userDrawn="1"/>
        </p:nvGrpSpPr>
        <p:grpSpPr>
          <a:xfrm>
            <a:off x="738218" y="2966940"/>
            <a:ext cx="5597327" cy="3075352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A849B21-CE15-4FB9-9661-76002FE3FB6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BBADD96-8742-47E9-ADBF-966AF6C2A88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84A9D00-91F0-4D80-A859-DDF02D71AAC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31B7BAF-937A-4CEF-827A-FDF7B177430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E3FD438-8B5C-47BC-96ED-07C3FD4A617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8E8840-2F16-451C-890B-8F89FA42FB9D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5FA2B39-D875-4EB6-A923-3D5766DB217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2B39FDC-540A-4462-832F-2F4170327FD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F5FC40-BAB3-44E6-A76F-4449B55EF7C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B078A552-7F6D-4C12-9A77-AC4C01B3362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35F7417-B7FC-401C-A1CC-37FA6D3255D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FC33F70-49EE-460F-907B-11B885588A9C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B47D62F-D77B-4B0E-A65D-EA92E6B01EF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460973" y="3139665"/>
            <a:ext cx="4145457" cy="248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AD81A65-D555-49BE-8D52-7F50625BF1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953503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9958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roup 633">
            <a:extLst>
              <a:ext uri="{FF2B5EF4-FFF2-40B4-BE49-F238E27FC236}">
                <a16:creationId xmlns:a16="http://schemas.microsoft.com/office/drawing/2014/main" id="{AAEE2BD1-B8F7-479D-941B-7C91AF788893}"/>
              </a:ext>
            </a:extLst>
          </p:cNvPr>
          <p:cNvGrpSpPr/>
          <p:nvPr userDrawn="1"/>
        </p:nvGrpSpPr>
        <p:grpSpPr>
          <a:xfrm>
            <a:off x="-266651" y="244950"/>
            <a:ext cx="12743631" cy="6344328"/>
            <a:chOff x="-266651" y="244950"/>
            <a:chExt cx="12743631" cy="6344328"/>
          </a:xfrm>
          <a:solidFill>
            <a:schemeClr val="bg1">
              <a:alpha val="10000"/>
            </a:schemeClr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0C1C8E-FDE2-439F-80D9-FB4D6EE1615F}"/>
                </a:ext>
              </a:extLst>
            </p:cNvPr>
            <p:cNvGrpSpPr/>
            <p:nvPr userDrawn="1"/>
          </p:nvGrpSpPr>
          <p:grpSpPr>
            <a:xfrm>
              <a:off x="26804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" name="Oval 1">
                <a:extLst>
                  <a:ext uri="{FF2B5EF4-FFF2-40B4-BE49-F238E27FC236}">
                    <a16:creationId xmlns:a16="http://schemas.microsoft.com/office/drawing/2014/main" id="{FA9A91F6-421C-410C-BB90-DE3EE2BF2FD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Oval 1">
                <a:extLst>
                  <a:ext uri="{FF2B5EF4-FFF2-40B4-BE49-F238E27FC236}">
                    <a16:creationId xmlns:a16="http://schemas.microsoft.com/office/drawing/2014/main" id="{183E29A1-4F71-4814-944E-0CE8B235063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Oval 1">
                <a:extLst>
                  <a:ext uri="{FF2B5EF4-FFF2-40B4-BE49-F238E27FC236}">
                    <a16:creationId xmlns:a16="http://schemas.microsoft.com/office/drawing/2014/main" id="{22B4A808-26CE-4C92-9ACB-ACD71BFB388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Oval 1">
                <a:extLst>
                  <a:ext uri="{FF2B5EF4-FFF2-40B4-BE49-F238E27FC236}">
                    <a16:creationId xmlns:a16="http://schemas.microsoft.com/office/drawing/2014/main" id="{41392400-9AAD-4D35-BF1F-E4C93B95824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Oval 1">
                <a:extLst>
                  <a:ext uri="{FF2B5EF4-FFF2-40B4-BE49-F238E27FC236}">
                    <a16:creationId xmlns:a16="http://schemas.microsoft.com/office/drawing/2014/main" id="{EAE676CF-D694-4B09-AB1C-F61E459071A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Oval 1">
                <a:extLst>
                  <a:ext uri="{FF2B5EF4-FFF2-40B4-BE49-F238E27FC236}">
                    <a16:creationId xmlns:a16="http://schemas.microsoft.com/office/drawing/2014/main" id="{7CB33FEB-A4DE-4217-A530-751C069A217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Oval 1">
                <a:extLst>
                  <a:ext uri="{FF2B5EF4-FFF2-40B4-BE49-F238E27FC236}">
                    <a16:creationId xmlns:a16="http://schemas.microsoft.com/office/drawing/2014/main" id="{4B19AB9F-8557-44A9-B946-8DEF220BA2E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038E5BD-FD77-47D0-867B-755250C4655D}"/>
                </a:ext>
              </a:extLst>
            </p:cNvPr>
            <p:cNvGrpSpPr/>
            <p:nvPr userDrawn="1"/>
          </p:nvGrpSpPr>
          <p:grpSpPr>
            <a:xfrm>
              <a:off x="135699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2" name="Oval 1">
                <a:extLst>
                  <a:ext uri="{FF2B5EF4-FFF2-40B4-BE49-F238E27FC236}">
                    <a16:creationId xmlns:a16="http://schemas.microsoft.com/office/drawing/2014/main" id="{CE071054-DE68-4EEC-9C32-479F3AC5A83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" name="Oval 1">
                <a:extLst>
                  <a:ext uri="{FF2B5EF4-FFF2-40B4-BE49-F238E27FC236}">
                    <a16:creationId xmlns:a16="http://schemas.microsoft.com/office/drawing/2014/main" id="{97FD0A8C-095E-4889-8E17-2F169A5C5AE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" name="Oval 1">
                <a:extLst>
                  <a:ext uri="{FF2B5EF4-FFF2-40B4-BE49-F238E27FC236}">
                    <a16:creationId xmlns:a16="http://schemas.microsoft.com/office/drawing/2014/main" id="{B5AA2E8E-879B-491C-A99E-CADE9D41C92C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" name="Oval 1">
                <a:extLst>
                  <a:ext uri="{FF2B5EF4-FFF2-40B4-BE49-F238E27FC236}">
                    <a16:creationId xmlns:a16="http://schemas.microsoft.com/office/drawing/2014/main" id="{A8CA4394-EBE4-464C-9A0C-1CB3EF2AD0F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Oval 1">
                <a:extLst>
                  <a:ext uri="{FF2B5EF4-FFF2-40B4-BE49-F238E27FC236}">
                    <a16:creationId xmlns:a16="http://schemas.microsoft.com/office/drawing/2014/main" id="{03D3766E-6E4C-4E7B-8444-93C433906C7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Oval 1">
                <a:extLst>
                  <a:ext uri="{FF2B5EF4-FFF2-40B4-BE49-F238E27FC236}">
                    <a16:creationId xmlns:a16="http://schemas.microsoft.com/office/drawing/2014/main" id="{198B9FBA-996D-4A14-ABE1-B536C25E3A3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" name="Oval 1">
                <a:extLst>
                  <a:ext uri="{FF2B5EF4-FFF2-40B4-BE49-F238E27FC236}">
                    <a16:creationId xmlns:a16="http://schemas.microsoft.com/office/drawing/2014/main" id="{421498BD-FB34-4B84-B16A-EC7F512644B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A20C5DF-8AB4-4B2D-97DE-4633EE466B9E}"/>
                </a:ext>
              </a:extLst>
            </p:cNvPr>
            <p:cNvGrpSpPr/>
            <p:nvPr userDrawn="1"/>
          </p:nvGrpSpPr>
          <p:grpSpPr>
            <a:xfrm>
              <a:off x="244595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" name="Oval 1">
                <a:extLst>
                  <a:ext uri="{FF2B5EF4-FFF2-40B4-BE49-F238E27FC236}">
                    <a16:creationId xmlns:a16="http://schemas.microsoft.com/office/drawing/2014/main" id="{6B84BF65-01DE-444D-B530-612D994EAFC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Oval 1">
                <a:extLst>
                  <a:ext uri="{FF2B5EF4-FFF2-40B4-BE49-F238E27FC236}">
                    <a16:creationId xmlns:a16="http://schemas.microsoft.com/office/drawing/2014/main" id="{6DDF4C6F-D2A5-4C9D-8F35-B79C4FAD40C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2" name="Oval 1">
                <a:extLst>
                  <a:ext uri="{FF2B5EF4-FFF2-40B4-BE49-F238E27FC236}">
                    <a16:creationId xmlns:a16="http://schemas.microsoft.com/office/drawing/2014/main" id="{ACA35109-5140-4C6C-88C5-13F64F69A0D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3" name="Oval 1">
                <a:extLst>
                  <a:ext uri="{FF2B5EF4-FFF2-40B4-BE49-F238E27FC236}">
                    <a16:creationId xmlns:a16="http://schemas.microsoft.com/office/drawing/2014/main" id="{18D9B9DB-CC19-4100-A75C-8F348A864BE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" name="Oval 1">
                <a:extLst>
                  <a:ext uri="{FF2B5EF4-FFF2-40B4-BE49-F238E27FC236}">
                    <a16:creationId xmlns:a16="http://schemas.microsoft.com/office/drawing/2014/main" id="{5FF4363E-399F-46BE-8A6D-15F299A88E1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" name="Oval 1">
                <a:extLst>
                  <a:ext uri="{FF2B5EF4-FFF2-40B4-BE49-F238E27FC236}">
                    <a16:creationId xmlns:a16="http://schemas.microsoft.com/office/drawing/2014/main" id="{AE02F958-2DD1-4756-ACDD-0D259DDFA27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Oval 1">
                <a:extLst>
                  <a:ext uri="{FF2B5EF4-FFF2-40B4-BE49-F238E27FC236}">
                    <a16:creationId xmlns:a16="http://schemas.microsoft.com/office/drawing/2014/main" id="{765077BA-2A48-4550-A0A9-E60CC024375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F04C841-01B9-460D-AFD8-B51B9D6F9652}"/>
                </a:ext>
              </a:extLst>
            </p:cNvPr>
            <p:cNvGrpSpPr/>
            <p:nvPr userDrawn="1"/>
          </p:nvGrpSpPr>
          <p:grpSpPr>
            <a:xfrm>
              <a:off x="353490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" name="Oval 1">
                <a:extLst>
                  <a:ext uri="{FF2B5EF4-FFF2-40B4-BE49-F238E27FC236}">
                    <a16:creationId xmlns:a16="http://schemas.microsoft.com/office/drawing/2014/main" id="{53A5E8AF-5E7D-4E45-AA3C-8C785E54DBA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Oval 1">
                <a:extLst>
                  <a:ext uri="{FF2B5EF4-FFF2-40B4-BE49-F238E27FC236}">
                    <a16:creationId xmlns:a16="http://schemas.microsoft.com/office/drawing/2014/main" id="{68CFA90B-1EC3-4D1F-8B64-952BDBEE50E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Oval 1">
                <a:extLst>
                  <a:ext uri="{FF2B5EF4-FFF2-40B4-BE49-F238E27FC236}">
                    <a16:creationId xmlns:a16="http://schemas.microsoft.com/office/drawing/2014/main" id="{C92F1F6D-B4C0-40FD-BB58-D6CFC739626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" name="Oval 1">
                <a:extLst>
                  <a:ext uri="{FF2B5EF4-FFF2-40B4-BE49-F238E27FC236}">
                    <a16:creationId xmlns:a16="http://schemas.microsoft.com/office/drawing/2014/main" id="{DC75D0C4-35B0-4655-A9D3-3E3D383F12A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Oval 1">
                <a:extLst>
                  <a:ext uri="{FF2B5EF4-FFF2-40B4-BE49-F238E27FC236}">
                    <a16:creationId xmlns:a16="http://schemas.microsoft.com/office/drawing/2014/main" id="{18815E51-28DD-4A37-B66A-E2B556DEBF9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3" name="Oval 1">
                <a:extLst>
                  <a:ext uri="{FF2B5EF4-FFF2-40B4-BE49-F238E27FC236}">
                    <a16:creationId xmlns:a16="http://schemas.microsoft.com/office/drawing/2014/main" id="{581385F5-0C18-4F07-86F9-3B39D118C1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" name="Oval 1">
                <a:extLst>
                  <a:ext uri="{FF2B5EF4-FFF2-40B4-BE49-F238E27FC236}">
                    <a16:creationId xmlns:a16="http://schemas.microsoft.com/office/drawing/2014/main" id="{3C9486CE-A940-433A-B8A0-0C3EFF9678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6E5A1AA-9518-4B02-978A-F41738BE00DF}"/>
                </a:ext>
              </a:extLst>
            </p:cNvPr>
            <p:cNvGrpSpPr/>
            <p:nvPr userDrawn="1"/>
          </p:nvGrpSpPr>
          <p:grpSpPr>
            <a:xfrm>
              <a:off x="462386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" name="Oval 1">
                <a:extLst>
                  <a:ext uri="{FF2B5EF4-FFF2-40B4-BE49-F238E27FC236}">
                    <a16:creationId xmlns:a16="http://schemas.microsoft.com/office/drawing/2014/main" id="{07D239A1-F120-4BFD-A484-6F044423ED7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" name="Oval 1">
                <a:extLst>
                  <a:ext uri="{FF2B5EF4-FFF2-40B4-BE49-F238E27FC236}">
                    <a16:creationId xmlns:a16="http://schemas.microsoft.com/office/drawing/2014/main" id="{D02F4155-030A-4FC7-A4D5-5F886C212FE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" name="Oval 1">
                <a:extLst>
                  <a:ext uri="{FF2B5EF4-FFF2-40B4-BE49-F238E27FC236}">
                    <a16:creationId xmlns:a16="http://schemas.microsoft.com/office/drawing/2014/main" id="{7C26518F-E318-4FF7-8769-C1A1F400718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" name="Oval 1">
                <a:extLst>
                  <a:ext uri="{FF2B5EF4-FFF2-40B4-BE49-F238E27FC236}">
                    <a16:creationId xmlns:a16="http://schemas.microsoft.com/office/drawing/2014/main" id="{8BA53971-816A-4BAD-9961-C46548D91B6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" name="Oval 1">
                <a:extLst>
                  <a:ext uri="{FF2B5EF4-FFF2-40B4-BE49-F238E27FC236}">
                    <a16:creationId xmlns:a16="http://schemas.microsoft.com/office/drawing/2014/main" id="{3A18C2E9-06B0-4CC0-82FE-A47A460145B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" name="Oval 1">
                <a:extLst>
                  <a:ext uri="{FF2B5EF4-FFF2-40B4-BE49-F238E27FC236}">
                    <a16:creationId xmlns:a16="http://schemas.microsoft.com/office/drawing/2014/main" id="{21D87CE6-0ABB-4C16-8183-667C0CA9279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" name="Oval 1">
                <a:extLst>
                  <a:ext uri="{FF2B5EF4-FFF2-40B4-BE49-F238E27FC236}">
                    <a16:creationId xmlns:a16="http://schemas.microsoft.com/office/drawing/2014/main" id="{6EE7F134-1A81-4981-B820-DEBABD09297F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E827B77-9C26-41CF-BC14-367E8CDB6C3D}"/>
                </a:ext>
              </a:extLst>
            </p:cNvPr>
            <p:cNvGrpSpPr/>
            <p:nvPr userDrawn="1"/>
          </p:nvGrpSpPr>
          <p:grpSpPr>
            <a:xfrm>
              <a:off x="571281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4" name="Oval 1">
                <a:extLst>
                  <a:ext uri="{FF2B5EF4-FFF2-40B4-BE49-F238E27FC236}">
                    <a16:creationId xmlns:a16="http://schemas.microsoft.com/office/drawing/2014/main" id="{2B7DBE4B-51E7-40BB-B1CA-AACF1F7E883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" name="Oval 1">
                <a:extLst>
                  <a:ext uri="{FF2B5EF4-FFF2-40B4-BE49-F238E27FC236}">
                    <a16:creationId xmlns:a16="http://schemas.microsoft.com/office/drawing/2014/main" id="{C192DBCA-1B67-4724-9008-168F8D33847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" name="Oval 1">
                <a:extLst>
                  <a:ext uri="{FF2B5EF4-FFF2-40B4-BE49-F238E27FC236}">
                    <a16:creationId xmlns:a16="http://schemas.microsoft.com/office/drawing/2014/main" id="{EC441A24-9DCB-4CBA-B78E-421B26D21AE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" name="Oval 1">
                <a:extLst>
                  <a:ext uri="{FF2B5EF4-FFF2-40B4-BE49-F238E27FC236}">
                    <a16:creationId xmlns:a16="http://schemas.microsoft.com/office/drawing/2014/main" id="{06A122AE-159A-4498-8E9A-8EC61CDC5BF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" name="Oval 1">
                <a:extLst>
                  <a:ext uri="{FF2B5EF4-FFF2-40B4-BE49-F238E27FC236}">
                    <a16:creationId xmlns:a16="http://schemas.microsoft.com/office/drawing/2014/main" id="{A9217A9B-1591-4B48-8CAA-20DD6E48E16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9" name="Oval 1">
                <a:extLst>
                  <a:ext uri="{FF2B5EF4-FFF2-40B4-BE49-F238E27FC236}">
                    <a16:creationId xmlns:a16="http://schemas.microsoft.com/office/drawing/2014/main" id="{C4CE3C65-CF19-4885-81D2-A80FB7C3317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" name="Oval 1">
                <a:extLst>
                  <a:ext uri="{FF2B5EF4-FFF2-40B4-BE49-F238E27FC236}">
                    <a16:creationId xmlns:a16="http://schemas.microsoft.com/office/drawing/2014/main" id="{6EF82365-F72D-4CE2-A0CA-13799A441D8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943E60A-3DA6-4DEC-9C9C-530E3A02D588}"/>
                </a:ext>
              </a:extLst>
            </p:cNvPr>
            <p:cNvGrpSpPr/>
            <p:nvPr userDrawn="1"/>
          </p:nvGrpSpPr>
          <p:grpSpPr>
            <a:xfrm>
              <a:off x="680177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62" name="Oval 1">
                <a:extLst>
                  <a:ext uri="{FF2B5EF4-FFF2-40B4-BE49-F238E27FC236}">
                    <a16:creationId xmlns:a16="http://schemas.microsoft.com/office/drawing/2014/main" id="{D915B71C-DDF3-4738-A396-D9658604217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" name="Oval 1">
                <a:extLst>
                  <a:ext uri="{FF2B5EF4-FFF2-40B4-BE49-F238E27FC236}">
                    <a16:creationId xmlns:a16="http://schemas.microsoft.com/office/drawing/2014/main" id="{EB625063-7748-4F8E-AA78-7FBEDD8B878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4" name="Oval 1">
                <a:extLst>
                  <a:ext uri="{FF2B5EF4-FFF2-40B4-BE49-F238E27FC236}">
                    <a16:creationId xmlns:a16="http://schemas.microsoft.com/office/drawing/2014/main" id="{780E92C4-7F48-4971-A183-DE35943FE0A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5" name="Oval 1">
                <a:extLst>
                  <a:ext uri="{FF2B5EF4-FFF2-40B4-BE49-F238E27FC236}">
                    <a16:creationId xmlns:a16="http://schemas.microsoft.com/office/drawing/2014/main" id="{F8AAFB8F-EB1C-4238-822C-68A3E3C8AF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6" name="Oval 1">
                <a:extLst>
                  <a:ext uri="{FF2B5EF4-FFF2-40B4-BE49-F238E27FC236}">
                    <a16:creationId xmlns:a16="http://schemas.microsoft.com/office/drawing/2014/main" id="{54DF97CC-F291-4477-9EAB-C5CAE7F4434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7" name="Oval 1">
                <a:extLst>
                  <a:ext uri="{FF2B5EF4-FFF2-40B4-BE49-F238E27FC236}">
                    <a16:creationId xmlns:a16="http://schemas.microsoft.com/office/drawing/2014/main" id="{06098AC5-4554-4028-96BA-E8A8E5FAA1E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8" name="Oval 1">
                <a:extLst>
                  <a:ext uri="{FF2B5EF4-FFF2-40B4-BE49-F238E27FC236}">
                    <a16:creationId xmlns:a16="http://schemas.microsoft.com/office/drawing/2014/main" id="{4697B6DB-3662-4373-AEFF-EBDF6C185FB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9B37063-780B-4040-8CBE-32E0D7A68358}"/>
                </a:ext>
              </a:extLst>
            </p:cNvPr>
            <p:cNvGrpSpPr/>
            <p:nvPr userDrawn="1"/>
          </p:nvGrpSpPr>
          <p:grpSpPr>
            <a:xfrm>
              <a:off x="789072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0" name="Oval 1">
                <a:extLst>
                  <a:ext uri="{FF2B5EF4-FFF2-40B4-BE49-F238E27FC236}">
                    <a16:creationId xmlns:a16="http://schemas.microsoft.com/office/drawing/2014/main" id="{047F91E0-7861-467B-9778-ACA5EDB397A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1" name="Oval 1">
                <a:extLst>
                  <a:ext uri="{FF2B5EF4-FFF2-40B4-BE49-F238E27FC236}">
                    <a16:creationId xmlns:a16="http://schemas.microsoft.com/office/drawing/2014/main" id="{0D8D36FB-616C-4D41-914A-34239051E82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2" name="Oval 1">
                <a:extLst>
                  <a:ext uri="{FF2B5EF4-FFF2-40B4-BE49-F238E27FC236}">
                    <a16:creationId xmlns:a16="http://schemas.microsoft.com/office/drawing/2014/main" id="{B3F0F8B3-2B3F-41BE-925F-222C94882DE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508DE865-9FCE-45FD-AC7D-D443915A3E1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E8F71DDC-E6E9-4BB6-8C27-6335C2BED23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AA2DC2A3-9E43-485B-B689-331484AD069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7B7E784B-423A-4E6D-9C1A-923F90156D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D49FDEE-F149-4AB9-BBFC-9A3A3AB57AFE}"/>
                </a:ext>
              </a:extLst>
            </p:cNvPr>
            <p:cNvGrpSpPr/>
            <p:nvPr userDrawn="1"/>
          </p:nvGrpSpPr>
          <p:grpSpPr>
            <a:xfrm>
              <a:off x="897968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8" name="Oval 1">
                <a:extLst>
                  <a:ext uri="{FF2B5EF4-FFF2-40B4-BE49-F238E27FC236}">
                    <a16:creationId xmlns:a16="http://schemas.microsoft.com/office/drawing/2014/main" id="{EF943AE5-7FD0-4875-A5CC-25CFB2125EB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9" name="Oval 1">
                <a:extLst>
                  <a:ext uri="{FF2B5EF4-FFF2-40B4-BE49-F238E27FC236}">
                    <a16:creationId xmlns:a16="http://schemas.microsoft.com/office/drawing/2014/main" id="{C4C87D56-6248-437D-A5EB-E8B57D4046E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0" name="Oval 1">
                <a:extLst>
                  <a:ext uri="{FF2B5EF4-FFF2-40B4-BE49-F238E27FC236}">
                    <a16:creationId xmlns:a16="http://schemas.microsoft.com/office/drawing/2014/main" id="{4838935B-E4CA-4C30-A87E-9652B3158EF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1" name="Oval 1">
                <a:extLst>
                  <a:ext uri="{FF2B5EF4-FFF2-40B4-BE49-F238E27FC236}">
                    <a16:creationId xmlns:a16="http://schemas.microsoft.com/office/drawing/2014/main" id="{E8972FA5-A67C-4B37-ABD7-B987BB3A15D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2" name="Oval 1">
                <a:extLst>
                  <a:ext uri="{FF2B5EF4-FFF2-40B4-BE49-F238E27FC236}">
                    <a16:creationId xmlns:a16="http://schemas.microsoft.com/office/drawing/2014/main" id="{DC5A7F23-4660-448E-B93E-BC86979C89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3" name="Oval 1">
                <a:extLst>
                  <a:ext uri="{FF2B5EF4-FFF2-40B4-BE49-F238E27FC236}">
                    <a16:creationId xmlns:a16="http://schemas.microsoft.com/office/drawing/2014/main" id="{27137DF6-5DDC-4750-8894-EA9391940CF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4" name="Oval 1">
                <a:extLst>
                  <a:ext uri="{FF2B5EF4-FFF2-40B4-BE49-F238E27FC236}">
                    <a16:creationId xmlns:a16="http://schemas.microsoft.com/office/drawing/2014/main" id="{93647BC4-E75D-4764-A61E-43C62510660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755AA01-EDCF-453D-9AF7-865DDCDD3A6D}"/>
                </a:ext>
              </a:extLst>
            </p:cNvPr>
            <p:cNvGrpSpPr/>
            <p:nvPr userDrawn="1"/>
          </p:nvGrpSpPr>
          <p:grpSpPr>
            <a:xfrm>
              <a:off x="1006863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86" name="Oval 1">
                <a:extLst>
                  <a:ext uri="{FF2B5EF4-FFF2-40B4-BE49-F238E27FC236}">
                    <a16:creationId xmlns:a16="http://schemas.microsoft.com/office/drawing/2014/main" id="{55D564F4-482F-48B8-B0B1-5BDBA99382C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7" name="Oval 1">
                <a:extLst>
                  <a:ext uri="{FF2B5EF4-FFF2-40B4-BE49-F238E27FC236}">
                    <a16:creationId xmlns:a16="http://schemas.microsoft.com/office/drawing/2014/main" id="{0D42ED3E-7587-436B-AACA-355445B998E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8" name="Oval 1">
                <a:extLst>
                  <a:ext uri="{FF2B5EF4-FFF2-40B4-BE49-F238E27FC236}">
                    <a16:creationId xmlns:a16="http://schemas.microsoft.com/office/drawing/2014/main" id="{5417A321-EB8B-4BC8-AEBE-7DA56650B25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9" name="Oval 1">
                <a:extLst>
                  <a:ext uri="{FF2B5EF4-FFF2-40B4-BE49-F238E27FC236}">
                    <a16:creationId xmlns:a16="http://schemas.microsoft.com/office/drawing/2014/main" id="{DCBEBCEA-4E51-42F1-8A3B-EE861BB41CC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0" name="Oval 1">
                <a:extLst>
                  <a:ext uri="{FF2B5EF4-FFF2-40B4-BE49-F238E27FC236}">
                    <a16:creationId xmlns:a16="http://schemas.microsoft.com/office/drawing/2014/main" id="{1B397329-3598-4965-B2D7-65EE0BF4968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BED179E1-95C8-4E53-ACEC-7DF8A060118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07D23503-EC86-4486-B5E1-F3908CCE816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4944660-A503-44FC-9F57-6540AC910EEF}"/>
                </a:ext>
              </a:extLst>
            </p:cNvPr>
            <p:cNvGrpSpPr/>
            <p:nvPr userDrawn="1"/>
          </p:nvGrpSpPr>
          <p:grpSpPr>
            <a:xfrm>
              <a:off x="1115759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EEE2323A-A870-41EC-A822-5FB8B01B4D8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5" name="Oval 1">
                <a:extLst>
                  <a:ext uri="{FF2B5EF4-FFF2-40B4-BE49-F238E27FC236}">
                    <a16:creationId xmlns:a16="http://schemas.microsoft.com/office/drawing/2014/main" id="{E4535C8D-6A2F-4C87-82FB-660DE320F1F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6" name="Oval 1">
                <a:extLst>
                  <a:ext uri="{FF2B5EF4-FFF2-40B4-BE49-F238E27FC236}">
                    <a16:creationId xmlns:a16="http://schemas.microsoft.com/office/drawing/2014/main" id="{B5434BD0-8410-4132-BB42-D994F1EB343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7" name="Oval 1">
                <a:extLst>
                  <a:ext uri="{FF2B5EF4-FFF2-40B4-BE49-F238E27FC236}">
                    <a16:creationId xmlns:a16="http://schemas.microsoft.com/office/drawing/2014/main" id="{0A83619E-71D1-4EF9-A70E-55A3253915A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8" name="Oval 1">
                <a:extLst>
                  <a:ext uri="{FF2B5EF4-FFF2-40B4-BE49-F238E27FC236}">
                    <a16:creationId xmlns:a16="http://schemas.microsoft.com/office/drawing/2014/main" id="{BEFED74B-D616-4B5F-92C0-6A55AB8A07E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9" name="Oval 1">
                <a:extLst>
                  <a:ext uri="{FF2B5EF4-FFF2-40B4-BE49-F238E27FC236}">
                    <a16:creationId xmlns:a16="http://schemas.microsoft.com/office/drawing/2014/main" id="{F48D50AF-1622-422C-A1AE-A7D8F122B6C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0" name="Oval 1">
                <a:extLst>
                  <a:ext uri="{FF2B5EF4-FFF2-40B4-BE49-F238E27FC236}">
                    <a16:creationId xmlns:a16="http://schemas.microsoft.com/office/drawing/2014/main" id="{C401085A-43CE-484F-838D-E3F18C446F4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6DFDB51-E471-4666-AB77-5FC3E7C22F36}"/>
                </a:ext>
              </a:extLst>
            </p:cNvPr>
            <p:cNvGrpSpPr/>
            <p:nvPr userDrawn="1"/>
          </p:nvGrpSpPr>
          <p:grpSpPr>
            <a:xfrm>
              <a:off x="-266651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7" name="Oval 1">
                <a:extLst>
                  <a:ext uri="{FF2B5EF4-FFF2-40B4-BE49-F238E27FC236}">
                    <a16:creationId xmlns:a16="http://schemas.microsoft.com/office/drawing/2014/main" id="{8965FB81-B4E7-4F06-94C3-5D526C03AF8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8" name="Oval 1">
                <a:extLst>
                  <a:ext uri="{FF2B5EF4-FFF2-40B4-BE49-F238E27FC236}">
                    <a16:creationId xmlns:a16="http://schemas.microsoft.com/office/drawing/2014/main" id="{5A1502AB-5C9E-4B3C-9647-464095CBB6D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9" name="Oval 1">
                <a:extLst>
                  <a:ext uri="{FF2B5EF4-FFF2-40B4-BE49-F238E27FC236}">
                    <a16:creationId xmlns:a16="http://schemas.microsoft.com/office/drawing/2014/main" id="{D174C663-A849-4D04-99BC-726F08CBE8B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0" name="Oval 1">
                <a:extLst>
                  <a:ext uri="{FF2B5EF4-FFF2-40B4-BE49-F238E27FC236}">
                    <a16:creationId xmlns:a16="http://schemas.microsoft.com/office/drawing/2014/main" id="{B314A63F-C38F-4FE8-AE2A-AAC95535DAC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1" name="Oval 1">
                <a:extLst>
                  <a:ext uri="{FF2B5EF4-FFF2-40B4-BE49-F238E27FC236}">
                    <a16:creationId xmlns:a16="http://schemas.microsoft.com/office/drawing/2014/main" id="{48A4F960-0CD5-409A-B7EF-F760786D7E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2" name="Oval 1">
                <a:extLst>
                  <a:ext uri="{FF2B5EF4-FFF2-40B4-BE49-F238E27FC236}">
                    <a16:creationId xmlns:a16="http://schemas.microsoft.com/office/drawing/2014/main" id="{BFE5CFD2-5A98-4E1C-8C08-F616A6A7357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3" name="Oval 1">
                <a:extLst>
                  <a:ext uri="{FF2B5EF4-FFF2-40B4-BE49-F238E27FC236}">
                    <a16:creationId xmlns:a16="http://schemas.microsoft.com/office/drawing/2014/main" id="{ED839B65-2EE4-4696-AD18-4DF0A3C169C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8E20EE4-FB39-4F09-B413-EE9513CBD41C}"/>
                </a:ext>
              </a:extLst>
            </p:cNvPr>
            <p:cNvGrpSpPr/>
            <p:nvPr userDrawn="1"/>
          </p:nvGrpSpPr>
          <p:grpSpPr>
            <a:xfrm>
              <a:off x="82230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0" name="Oval 1">
                <a:extLst>
                  <a:ext uri="{FF2B5EF4-FFF2-40B4-BE49-F238E27FC236}">
                    <a16:creationId xmlns:a16="http://schemas.microsoft.com/office/drawing/2014/main" id="{15881DA4-B267-4A12-A10A-F7BD022AE7C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1" name="Oval 1">
                <a:extLst>
                  <a:ext uri="{FF2B5EF4-FFF2-40B4-BE49-F238E27FC236}">
                    <a16:creationId xmlns:a16="http://schemas.microsoft.com/office/drawing/2014/main" id="{8E09CDAF-5704-4D3A-A96F-DC3C8302D6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2" name="Oval 1">
                <a:extLst>
                  <a:ext uri="{FF2B5EF4-FFF2-40B4-BE49-F238E27FC236}">
                    <a16:creationId xmlns:a16="http://schemas.microsoft.com/office/drawing/2014/main" id="{BCD6FB34-D1F5-4A85-9259-9AE62A511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3" name="Oval 1">
                <a:extLst>
                  <a:ext uri="{FF2B5EF4-FFF2-40B4-BE49-F238E27FC236}">
                    <a16:creationId xmlns:a16="http://schemas.microsoft.com/office/drawing/2014/main" id="{172AF59E-6249-4B53-ADD0-AE0CC6B5BE4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4" name="Oval 1">
                <a:extLst>
                  <a:ext uri="{FF2B5EF4-FFF2-40B4-BE49-F238E27FC236}">
                    <a16:creationId xmlns:a16="http://schemas.microsoft.com/office/drawing/2014/main" id="{433ED12A-84D5-4C1E-BD14-B9935B0983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5" name="Oval 1">
                <a:extLst>
                  <a:ext uri="{FF2B5EF4-FFF2-40B4-BE49-F238E27FC236}">
                    <a16:creationId xmlns:a16="http://schemas.microsoft.com/office/drawing/2014/main" id="{3CFC4F2E-FE71-48A9-AFA9-86E44A7F376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6" name="Oval 1">
                <a:extLst>
                  <a:ext uri="{FF2B5EF4-FFF2-40B4-BE49-F238E27FC236}">
                    <a16:creationId xmlns:a16="http://schemas.microsoft.com/office/drawing/2014/main" id="{1D9A78C9-6847-4A24-864F-958BD541BD5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738D0EA4-A92D-4CC4-BD18-5B66A8BB9DF6}"/>
                </a:ext>
              </a:extLst>
            </p:cNvPr>
            <p:cNvGrpSpPr/>
            <p:nvPr userDrawn="1"/>
          </p:nvGrpSpPr>
          <p:grpSpPr>
            <a:xfrm>
              <a:off x="191125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93" name="Oval 1">
                <a:extLst>
                  <a:ext uri="{FF2B5EF4-FFF2-40B4-BE49-F238E27FC236}">
                    <a16:creationId xmlns:a16="http://schemas.microsoft.com/office/drawing/2014/main" id="{014D9D6F-225B-4787-9371-65053747A1D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4" name="Oval 1">
                <a:extLst>
                  <a:ext uri="{FF2B5EF4-FFF2-40B4-BE49-F238E27FC236}">
                    <a16:creationId xmlns:a16="http://schemas.microsoft.com/office/drawing/2014/main" id="{9400DFFD-EFAB-42CA-8332-CEB64416BFF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5" name="Oval 1">
                <a:extLst>
                  <a:ext uri="{FF2B5EF4-FFF2-40B4-BE49-F238E27FC236}">
                    <a16:creationId xmlns:a16="http://schemas.microsoft.com/office/drawing/2014/main" id="{FA873414-04FB-4633-9353-38446DAED3F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6" name="Oval 1">
                <a:extLst>
                  <a:ext uri="{FF2B5EF4-FFF2-40B4-BE49-F238E27FC236}">
                    <a16:creationId xmlns:a16="http://schemas.microsoft.com/office/drawing/2014/main" id="{0AB922CD-240C-4EAD-A0CE-4A471420ABE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7" name="Oval 1">
                <a:extLst>
                  <a:ext uri="{FF2B5EF4-FFF2-40B4-BE49-F238E27FC236}">
                    <a16:creationId xmlns:a16="http://schemas.microsoft.com/office/drawing/2014/main" id="{01E6B792-DD2A-4AEB-9DAB-A892A73554D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8" name="Oval 1">
                <a:extLst>
                  <a:ext uri="{FF2B5EF4-FFF2-40B4-BE49-F238E27FC236}">
                    <a16:creationId xmlns:a16="http://schemas.microsoft.com/office/drawing/2014/main" id="{9AA64F2C-443E-46A1-B69C-675CF356B3D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9" name="Oval 1">
                <a:extLst>
                  <a:ext uri="{FF2B5EF4-FFF2-40B4-BE49-F238E27FC236}">
                    <a16:creationId xmlns:a16="http://schemas.microsoft.com/office/drawing/2014/main" id="{D8E6270F-06A7-4DE1-97CF-9911D5D93F82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B4FDC42-49B4-4941-A2CC-DC908C2AF2BE}"/>
                </a:ext>
              </a:extLst>
            </p:cNvPr>
            <p:cNvGrpSpPr/>
            <p:nvPr userDrawn="1"/>
          </p:nvGrpSpPr>
          <p:grpSpPr>
            <a:xfrm>
              <a:off x="300021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86" name="Oval 1">
                <a:extLst>
                  <a:ext uri="{FF2B5EF4-FFF2-40B4-BE49-F238E27FC236}">
                    <a16:creationId xmlns:a16="http://schemas.microsoft.com/office/drawing/2014/main" id="{E3DFCCCC-1689-4FC7-9DFC-745EFE0C3FC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7" name="Oval 1">
                <a:extLst>
                  <a:ext uri="{FF2B5EF4-FFF2-40B4-BE49-F238E27FC236}">
                    <a16:creationId xmlns:a16="http://schemas.microsoft.com/office/drawing/2014/main" id="{F8E41217-1487-40A6-9B6A-0C6CBABD4C48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8" name="Oval 1">
                <a:extLst>
                  <a:ext uri="{FF2B5EF4-FFF2-40B4-BE49-F238E27FC236}">
                    <a16:creationId xmlns:a16="http://schemas.microsoft.com/office/drawing/2014/main" id="{BCA2B11A-42EC-4F2F-8494-D0C3465E05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9" name="Oval 1">
                <a:extLst>
                  <a:ext uri="{FF2B5EF4-FFF2-40B4-BE49-F238E27FC236}">
                    <a16:creationId xmlns:a16="http://schemas.microsoft.com/office/drawing/2014/main" id="{89C384A1-6C5C-4694-BEB4-03BE9CB90EE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0" name="Oval 1">
                <a:extLst>
                  <a:ext uri="{FF2B5EF4-FFF2-40B4-BE49-F238E27FC236}">
                    <a16:creationId xmlns:a16="http://schemas.microsoft.com/office/drawing/2014/main" id="{F857CAA0-1E92-4219-A461-4E22897A4FB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1" name="Oval 1">
                <a:extLst>
                  <a:ext uri="{FF2B5EF4-FFF2-40B4-BE49-F238E27FC236}">
                    <a16:creationId xmlns:a16="http://schemas.microsoft.com/office/drawing/2014/main" id="{27929E92-5619-4981-90F8-F9DBB64D2C5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2" name="Oval 1">
                <a:extLst>
                  <a:ext uri="{FF2B5EF4-FFF2-40B4-BE49-F238E27FC236}">
                    <a16:creationId xmlns:a16="http://schemas.microsoft.com/office/drawing/2014/main" id="{4B0B8725-F875-41AF-9964-BDD03F7260D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44486968-FBA3-4D41-BB9D-BB0FA8956755}"/>
                </a:ext>
              </a:extLst>
            </p:cNvPr>
            <p:cNvGrpSpPr/>
            <p:nvPr userDrawn="1"/>
          </p:nvGrpSpPr>
          <p:grpSpPr>
            <a:xfrm>
              <a:off x="408916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9" name="Oval 1">
                <a:extLst>
                  <a:ext uri="{FF2B5EF4-FFF2-40B4-BE49-F238E27FC236}">
                    <a16:creationId xmlns:a16="http://schemas.microsoft.com/office/drawing/2014/main" id="{A9544BC1-56E3-4C99-A083-F6D6B758703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0" name="Oval 1">
                <a:extLst>
                  <a:ext uri="{FF2B5EF4-FFF2-40B4-BE49-F238E27FC236}">
                    <a16:creationId xmlns:a16="http://schemas.microsoft.com/office/drawing/2014/main" id="{C02EB3C1-167F-42E7-91E3-27321673E7F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1" name="Oval 1">
                <a:extLst>
                  <a:ext uri="{FF2B5EF4-FFF2-40B4-BE49-F238E27FC236}">
                    <a16:creationId xmlns:a16="http://schemas.microsoft.com/office/drawing/2014/main" id="{3DD92943-DD04-479B-8B39-B788EA43F0E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2" name="Oval 1">
                <a:extLst>
                  <a:ext uri="{FF2B5EF4-FFF2-40B4-BE49-F238E27FC236}">
                    <a16:creationId xmlns:a16="http://schemas.microsoft.com/office/drawing/2014/main" id="{FF626458-A0FE-4894-8A6B-2B1677DBF8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3" name="Oval 1">
                <a:extLst>
                  <a:ext uri="{FF2B5EF4-FFF2-40B4-BE49-F238E27FC236}">
                    <a16:creationId xmlns:a16="http://schemas.microsoft.com/office/drawing/2014/main" id="{F368B288-A2EB-479E-A615-C9AA5BF42BE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4" name="Oval 1">
                <a:extLst>
                  <a:ext uri="{FF2B5EF4-FFF2-40B4-BE49-F238E27FC236}">
                    <a16:creationId xmlns:a16="http://schemas.microsoft.com/office/drawing/2014/main" id="{3E0D9520-7DF1-441F-92A4-05FE897FA41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5" name="Oval 1">
                <a:extLst>
                  <a:ext uri="{FF2B5EF4-FFF2-40B4-BE49-F238E27FC236}">
                    <a16:creationId xmlns:a16="http://schemas.microsoft.com/office/drawing/2014/main" id="{8397F0A9-BA04-4C23-B4F3-06062436992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A7BBED51-CBAC-48C4-B88A-3EC7A3C71CD1}"/>
                </a:ext>
              </a:extLst>
            </p:cNvPr>
            <p:cNvGrpSpPr/>
            <p:nvPr userDrawn="1"/>
          </p:nvGrpSpPr>
          <p:grpSpPr>
            <a:xfrm>
              <a:off x="517812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2" name="Oval 1">
                <a:extLst>
                  <a:ext uri="{FF2B5EF4-FFF2-40B4-BE49-F238E27FC236}">
                    <a16:creationId xmlns:a16="http://schemas.microsoft.com/office/drawing/2014/main" id="{CDDF289D-E44D-4061-BA29-15D77170996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3" name="Oval 1">
                <a:extLst>
                  <a:ext uri="{FF2B5EF4-FFF2-40B4-BE49-F238E27FC236}">
                    <a16:creationId xmlns:a16="http://schemas.microsoft.com/office/drawing/2014/main" id="{BFF48ED2-FCE6-4929-942C-E757A8F5968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4" name="Oval 1">
                <a:extLst>
                  <a:ext uri="{FF2B5EF4-FFF2-40B4-BE49-F238E27FC236}">
                    <a16:creationId xmlns:a16="http://schemas.microsoft.com/office/drawing/2014/main" id="{501ED4C9-D15F-4099-91A8-64513CFE32A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5" name="Oval 1">
                <a:extLst>
                  <a:ext uri="{FF2B5EF4-FFF2-40B4-BE49-F238E27FC236}">
                    <a16:creationId xmlns:a16="http://schemas.microsoft.com/office/drawing/2014/main" id="{98CEA150-5370-4FB9-A194-FE350A6C092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6" name="Oval 1">
                <a:extLst>
                  <a:ext uri="{FF2B5EF4-FFF2-40B4-BE49-F238E27FC236}">
                    <a16:creationId xmlns:a16="http://schemas.microsoft.com/office/drawing/2014/main" id="{70D5E3D4-2503-4F73-B628-4DB5ED19151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7" name="Oval 1">
                <a:extLst>
                  <a:ext uri="{FF2B5EF4-FFF2-40B4-BE49-F238E27FC236}">
                    <a16:creationId xmlns:a16="http://schemas.microsoft.com/office/drawing/2014/main" id="{EDA60CA5-72C1-42FE-B72C-F8B79729A8A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8" name="Oval 1">
                <a:extLst>
                  <a:ext uri="{FF2B5EF4-FFF2-40B4-BE49-F238E27FC236}">
                    <a16:creationId xmlns:a16="http://schemas.microsoft.com/office/drawing/2014/main" id="{28E26D00-DA73-4682-ADE5-BA29615C386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C442234-984C-40B9-A212-556F864F5C4A}"/>
                </a:ext>
              </a:extLst>
            </p:cNvPr>
            <p:cNvGrpSpPr/>
            <p:nvPr userDrawn="1"/>
          </p:nvGrpSpPr>
          <p:grpSpPr>
            <a:xfrm>
              <a:off x="626707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65" name="Oval 1">
                <a:extLst>
                  <a:ext uri="{FF2B5EF4-FFF2-40B4-BE49-F238E27FC236}">
                    <a16:creationId xmlns:a16="http://schemas.microsoft.com/office/drawing/2014/main" id="{925EF868-2C48-4538-938C-1D6A1F0F71F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6" name="Oval 1">
                <a:extLst>
                  <a:ext uri="{FF2B5EF4-FFF2-40B4-BE49-F238E27FC236}">
                    <a16:creationId xmlns:a16="http://schemas.microsoft.com/office/drawing/2014/main" id="{47C29C89-69EC-46E4-B515-287DF1E9C50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7" name="Oval 1">
                <a:extLst>
                  <a:ext uri="{FF2B5EF4-FFF2-40B4-BE49-F238E27FC236}">
                    <a16:creationId xmlns:a16="http://schemas.microsoft.com/office/drawing/2014/main" id="{1EACDA4F-9C23-406F-9CA5-CF653AAA2DF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8" name="Oval 1">
                <a:extLst>
                  <a:ext uri="{FF2B5EF4-FFF2-40B4-BE49-F238E27FC236}">
                    <a16:creationId xmlns:a16="http://schemas.microsoft.com/office/drawing/2014/main" id="{A5A906D3-0FBB-431E-A0F1-584382C7121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9" name="Oval 1">
                <a:extLst>
                  <a:ext uri="{FF2B5EF4-FFF2-40B4-BE49-F238E27FC236}">
                    <a16:creationId xmlns:a16="http://schemas.microsoft.com/office/drawing/2014/main" id="{B3EFA4B7-DDEA-42D2-B2A0-2D00179CA038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0" name="Oval 1">
                <a:extLst>
                  <a:ext uri="{FF2B5EF4-FFF2-40B4-BE49-F238E27FC236}">
                    <a16:creationId xmlns:a16="http://schemas.microsoft.com/office/drawing/2014/main" id="{BC323743-992D-42EA-9F62-9B5E6D1A6C8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1" name="Oval 1">
                <a:extLst>
                  <a:ext uri="{FF2B5EF4-FFF2-40B4-BE49-F238E27FC236}">
                    <a16:creationId xmlns:a16="http://schemas.microsoft.com/office/drawing/2014/main" id="{A6E3B9E5-FFD4-4D8A-8B6B-E043BDB5582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CBB3AF6B-455A-4405-8EE4-A235BBF76311}"/>
                </a:ext>
              </a:extLst>
            </p:cNvPr>
            <p:cNvGrpSpPr/>
            <p:nvPr userDrawn="1"/>
          </p:nvGrpSpPr>
          <p:grpSpPr>
            <a:xfrm>
              <a:off x="735603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8" name="Oval 1">
                <a:extLst>
                  <a:ext uri="{FF2B5EF4-FFF2-40B4-BE49-F238E27FC236}">
                    <a16:creationId xmlns:a16="http://schemas.microsoft.com/office/drawing/2014/main" id="{2E5D079D-7E2C-4AE1-BEAE-CA427EC07B7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9" name="Oval 1">
                <a:extLst>
                  <a:ext uri="{FF2B5EF4-FFF2-40B4-BE49-F238E27FC236}">
                    <a16:creationId xmlns:a16="http://schemas.microsoft.com/office/drawing/2014/main" id="{AE9C7C10-184D-4405-97BA-3F40D3EEF1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0" name="Oval 1">
                <a:extLst>
                  <a:ext uri="{FF2B5EF4-FFF2-40B4-BE49-F238E27FC236}">
                    <a16:creationId xmlns:a16="http://schemas.microsoft.com/office/drawing/2014/main" id="{1FE5217B-62C6-4AF2-8036-09E54D12D2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1" name="Oval 1">
                <a:extLst>
                  <a:ext uri="{FF2B5EF4-FFF2-40B4-BE49-F238E27FC236}">
                    <a16:creationId xmlns:a16="http://schemas.microsoft.com/office/drawing/2014/main" id="{FD0E8545-8CDF-406B-B757-C4068A64E4F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2" name="Oval 1">
                <a:extLst>
                  <a:ext uri="{FF2B5EF4-FFF2-40B4-BE49-F238E27FC236}">
                    <a16:creationId xmlns:a16="http://schemas.microsoft.com/office/drawing/2014/main" id="{44D0D74C-E7CD-41BA-A7D8-C2912771081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3" name="Oval 1">
                <a:extLst>
                  <a:ext uri="{FF2B5EF4-FFF2-40B4-BE49-F238E27FC236}">
                    <a16:creationId xmlns:a16="http://schemas.microsoft.com/office/drawing/2014/main" id="{E5ECDDF5-FBDD-49BE-82A5-BC7B5921923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4" name="Oval 1">
                <a:extLst>
                  <a:ext uri="{FF2B5EF4-FFF2-40B4-BE49-F238E27FC236}">
                    <a16:creationId xmlns:a16="http://schemas.microsoft.com/office/drawing/2014/main" id="{8F17ACF3-D082-45CD-AC5D-6AC8743B31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633D73E-1F9B-457D-9BEE-173BB6DEFC17}"/>
                </a:ext>
              </a:extLst>
            </p:cNvPr>
            <p:cNvGrpSpPr/>
            <p:nvPr userDrawn="1"/>
          </p:nvGrpSpPr>
          <p:grpSpPr>
            <a:xfrm>
              <a:off x="844498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1" name="Oval 1">
                <a:extLst>
                  <a:ext uri="{FF2B5EF4-FFF2-40B4-BE49-F238E27FC236}">
                    <a16:creationId xmlns:a16="http://schemas.microsoft.com/office/drawing/2014/main" id="{0657AE75-1E18-475A-8A9D-10643AC2F64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2" name="Oval 1">
                <a:extLst>
                  <a:ext uri="{FF2B5EF4-FFF2-40B4-BE49-F238E27FC236}">
                    <a16:creationId xmlns:a16="http://schemas.microsoft.com/office/drawing/2014/main" id="{1BBC03FE-AA67-462A-995A-DC9EC735D90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3" name="Oval 1">
                <a:extLst>
                  <a:ext uri="{FF2B5EF4-FFF2-40B4-BE49-F238E27FC236}">
                    <a16:creationId xmlns:a16="http://schemas.microsoft.com/office/drawing/2014/main" id="{B7882B59-7ECB-4100-9208-4A33A1E9336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4" name="Oval 1">
                <a:extLst>
                  <a:ext uri="{FF2B5EF4-FFF2-40B4-BE49-F238E27FC236}">
                    <a16:creationId xmlns:a16="http://schemas.microsoft.com/office/drawing/2014/main" id="{535A7F54-08F1-4362-9A8D-0ED5DF90573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5" name="Oval 1">
                <a:extLst>
                  <a:ext uri="{FF2B5EF4-FFF2-40B4-BE49-F238E27FC236}">
                    <a16:creationId xmlns:a16="http://schemas.microsoft.com/office/drawing/2014/main" id="{761F554C-2B3E-4F8C-AC5F-0D514E67152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6" name="Oval 1">
                <a:extLst>
                  <a:ext uri="{FF2B5EF4-FFF2-40B4-BE49-F238E27FC236}">
                    <a16:creationId xmlns:a16="http://schemas.microsoft.com/office/drawing/2014/main" id="{DB55F4AF-D907-4A5B-B87C-A292DE57CF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7" name="Oval 1">
                <a:extLst>
                  <a:ext uri="{FF2B5EF4-FFF2-40B4-BE49-F238E27FC236}">
                    <a16:creationId xmlns:a16="http://schemas.microsoft.com/office/drawing/2014/main" id="{DA5CE7CF-EE9B-4BEE-9BB8-367F05099DF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458710B-04CE-4008-A2C9-4610D93742FE}"/>
                </a:ext>
              </a:extLst>
            </p:cNvPr>
            <p:cNvGrpSpPr/>
            <p:nvPr userDrawn="1"/>
          </p:nvGrpSpPr>
          <p:grpSpPr>
            <a:xfrm>
              <a:off x="953394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4" name="Oval 1">
                <a:extLst>
                  <a:ext uri="{FF2B5EF4-FFF2-40B4-BE49-F238E27FC236}">
                    <a16:creationId xmlns:a16="http://schemas.microsoft.com/office/drawing/2014/main" id="{9F6AC8E6-EE77-47AF-BA9E-D8AB7BD9E25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5" name="Oval 1">
                <a:extLst>
                  <a:ext uri="{FF2B5EF4-FFF2-40B4-BE49-F238E27FC236}">
                    <a16:creationId xmlns:a16="http://schemas.microsoft.com/office/drawing/2014/main" id="{95B81020-99BF-4CC5-88E8-9BC80489A12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6" name="Oval 1">
                <a:extLst>
                  <a:ext uri="{FF2B5EF4-FFF2-40B4-BE49-F238E27FC236}">
                    <a16:creationId xmlns:a16="http://schemas.microsoft.com/office/drawing/2014/main" id="{D236628F-BEBA-42AD-A628-C5A755DF7E0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7" name="Oval 1">
                <a:extLst>
                  <a:ext uri="{FF2B5EF4-FFF2-40B4-BE49-F238E27FC236}">
                    <a16:creationId xmlns:a16="http://schemas.microsoft.com/office/drawing/2014/main" id="{FBC69AE0-89CF-48BA-9E18-A6E43153EE7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8" name="Oval 1">
                <a:extLst>
                  <a:ext uri="{FF2B5EF4-FFF2-40B4-BE49-F238E27FC236}">
                    <a16:creationId xmlns:a16="http://schemas.microsoft.com/office/drawing/2014/main" id="{E174697E-49EB-4A4B-9327-836175F0DD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9" name="Oval 1">
                <a:extLst>
                  <a:ext uri="{FF2B5EF4-FFF2-40B4-BE49-F238E27FC236}">
                    <a16:creationId xmlns:a16="http://schemas.microsoft.com/office/drawing/2014/main" id="{7053F18B-2D3F-41C3-BDC1-E105F0D84D0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0" name="Oval 1">
                <a:extLst>
                  <a:ext uri="{FF2B5EF4-FFF2-40B4-BE49-F238E27FC236}">
                    <a16:creationId xmlns:a16="http://schemas.microsoft.com/office/drawing/2014/main" id="{0F89AC28-A36F-4C84-B391-826ECC4109E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A77B5AE-ACC0-4940-8430-ECB4DC9A7A75}"/>
                </a:ext>
              </a:extLst>
            </p:cNvPr>
            <p:cNvGrpSpPr/>
            <p:nvPr userDrawn="1"/>
          </p:nvGrpSpPr>
          <p:grpSpPr>
            <a:xfrm>
              <a:off x="1062289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7" name="Oval 1">
                <a:extLst>
                  <a:ext uri="{FF2B5EF4-FFF2-40B4-BE49-F238E27FC236}">
                    <a16:creationId xmlns:a16="http://schemas.microsoft.com/office/drawing/2014/main" id="{D1C342E3-7806-4BB6-823F-59A931BABA4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8" name="Oval 1">
                <a:extLst>
                  <a:ext uri="{FF2B5EF4-FFF2-40B4-BE49-F238E27FC236}">
                    <a16:creationId xmlns:a16="http://schemas.microsoft.com/office/drawing/2014/main" id="{9B9A4655-64B5-4C92-9C56-89A9A525E24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9" name="Oval 1">
                <a:extLst>
                  <a:ext uri="{FF2B5EF4-FFF2-40B4-BE49-F238E27FC236}">
                    <a16:creationId xmlns:a16="http://schemas.microsoft.com/office/drawing/2014/main" id="{C817AC75-B328-481F-BAD8-7123C8C8148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0" name="Oval 1">
                <a:extLst>
                  <a:ext uri="{FF2B5EF4-FFF2-40B4-BE49-F238E27FC236}">
                    <a16:creationId xmlns:a16="http://schemas.microsoft.com/office/drawing/2014/main" id="{97C758C2-A8D7-4CC1-BCF9-2D2EB4F0168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1" name="Oval 1">
                <a:extLst>
                  <a:ext uri="{FF2B5EF4-FFF2-40B4-BE49-F238E27FC236}">
                    <a16:creationId xmlns:a16="http://schemas.microsoft.com/office/drawing/2014/main" id="{85BD77C0-5883-4793-8769-CFD6AE58C2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2" name="Oval 1">
                <a:extLst>
                  <a:ext uri="{FF2B5EF4-FFF2-40B4-BE49-F238E27FC236}">
                    <a16:creationId xmlns:a16="http://schemas.microsoft.com/office/drawing/2014/main" id="{A2F9DD95-226C-4F08-8FE4-B62E7434205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3" name="Oval 1">
                <a:extLst>
                  <a:ext uri="{FF2B5EF4-FFF2-40B4-BE49-F238E27FC236}">
                    <a16:creationId xmlns:a16="http://schemas.microsoft.com/office/drawing/2014/main" id="{B88C4BE5-A6F2-4584-896C-A47AFE18C6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C81236BD-D35C-464C-94FF-5F26E3A3AC11}"/>
                </a:ext>
              </a:extLst>
            </p:cNvPr>
            <p:cNvGrpSpPr/>
            <p:nvPr userDrawn="1"/>
          </p:nvGrpSpPr>
          <p:grpSpPr>
            <a:xfrm>
              <a:off x="1171185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0" name="Oval 1">
                <a:extLst>
                  <a:ext uri="{FF2B5EF4-FFF2-40B4-BE49-F238E27FC236}">
                    <a16:creationId xmlns:a16="http://schemas.microsoft.com/office/drawing/2014/main" id="{1DE5AF4D-9C5B-4E41-8D85-67C272C66DA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1" name="Oval 1">
                <a:extLst>
                  <a:ext uri="{FF2B5EF4-FFF2-40B4-BE49-F238E27FC236}">
                    <a16:creationId xmlns:a16="http://schemas.microsoft.com/office/drawing/2014/main" id="{D93A957B-0F3B-4CEE-89DB-0CA9204410C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2" name="Oval 1">
                <a:extLst>
                  <a:ext uri="{FF2B5EF4-FFF2-40B4-BE49-F238E27FC236}">
                    <a16:creationId xmlns:a16="http://schemas.microsoft.com/office/drawing/2014/main" id="{711853BA-ED26-4D3A-A909-3B86951937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3" name="Oval 1">
                <a:extLst>
                  <a:ext uri="{FF2B5EF4-FFF2-40B4-BE49-F238E27FC236}">
                    <a16:creationId xmlns:a16="http://schemas.microsoft.com/office/drawing/2014/main" id="{87476A62-6C36-4FF9-8CD0-11BB312D0F6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4" name="Oval 1">
                <a:extLst>
                  <a:ext uri="{FF2B5EF4-FFF2-40B4-BE49-F238E27FC236}">
                    <a16:creationId xmlns:a16="http://schemas.microsoft.com/office/drawing/2014/main" id="{8F0AC196-6D64-45F5-B466-8232C1EDB29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5" name="Oval 1">
                <a:extLst>
                  <a:ext uri="{FF2B5EF4-FFF2-40B4-BE49-F238E27FC236}">
                    <a16:creationId xmlns:a16="http://schemas.microsoft.com/office/drawing/2014/main" id="{96C0F48E-4939-45EB-A6C2-DB6C71F004B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6" name="Oval 1">
                <a:extLst>
                  <a:ext uri="{FF2B5EF4-FFF2-40B4-BE49-F238E27FC236}">
                    <a16:creationId xmlns:a16="http://schemas.microsoft.com/office/drawing/2014/main" id="{5B8D82BE-2382-49A3-9C75-13DACE79B60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F14464D2-10A9-4FB2-8E70-8818EAD1F353}"/>
                </a:ext>
              </a:extLst>
            </p:cNvPr>
            <p:cNvGrpSpPr/>
            <p:nvPr userDrawn="1"/>
          </p:nvGrpSpPr>
          <p:grpSpPr>
            <a:xfrm>
              <a:off x="26804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5" name="Oval 1">
                <a:extLst>
                  <a:ext uri="{FF2B5EF4-FFF2-40B4-BE49-F238E27FC236}">
                    <a16:creationId xmlns:a16="http://schemas.microsoft.com/office/drawing/2014/main" id="{301494E5-9811-4DA7-9BA1-74CDD2BCC81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6" name="Oval 1">
                <a:extLst>
                  <a:ext uri="{FF2B5EF4-FFF2-40B4-BE49-F238E27FC236}">
                    <a16:creationId xmlns:a16="http://schemas.microsoft.com/office/drawing/2014/main" id="{50A77B0D-7AA8-41A5-8392-FCF21F3A59C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7" name="Oval 1">
                <a:extLst>
                  <a:ext uri="{FF2B5EF4-FFF2-40B4-BE49-F238E27FC236}">
                    <a16:creationId xmlns:a16="http://schemas.microsoft.com/office/drawing/2014/main" id="{82C67999-F35A-436C-AD88-565EFEBC1FE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8" name="Oval 1">
                <a:extLst>
                  <a:ext uri="{FF2B5EF4-FFF2-40B4-BE49-F238E27FC236}">
                    <a16:creationId xmlns:a16="http://schemas.microsoft.com/office/drawing/2014/main" id="{574DBBAF-8E16-4965-9DF7-F74959A1EDC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9" name="Oval 1">
                <a:extLst>
                  <a:ext uri="{FF2B5EF4-FFF2-40B4-BE49-F238E27FC236}">
                    <a16:creationId xmlns:a16="http://schemas.microsoft.com/office/drawing/2014/main" id="{0C17E385-9A7A-4988-8E7E-0A720D1F6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0" name="Oval 1">
                <a:extLst>
                  <a:ext uri="{FF2B5EF4-FFF2-40B4-BE49-F238E27FC236}">
                    <a16:creationId xmlns:a16="http://schemas.microsoft.com/office/drawing/2014/main" id="{9A931031-03C3-4FEB-99F6-2998581D88B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1" name="Oval 1">
                <a:extLst>
                  <a:ext uri="{FF2B5EF4-FFF2-40B4-BE49-F238E27FC236}">
                    <a16:creationId xmlns:a16="http://schemas.microsoft.com/office/drawing/2014/main" id="{39DE1C84-072F-47F6-964F-AAE5DCFEB5A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E9D44115-8A72-4873-A7C8-B987C4D30AA4}"/>
                </a:ext>
              </a:extLst>
            </p:cNvPr>
            <p:cNvGrpSpPr/>
            <p:nvPr userDrawn="1"/>
          </p:nvGrpSpPr>
          <p:grpSpPr>
            <a:xfrm>
              <a:off x="135699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8" name="Oval 1">
                <a:extLst>
                  <a:ext uri="{FF2B5EF4-FFF2-40B4-BE49-F238E27FC236}">
                    <a16:creationId xmlns:a16="http://schemas.microsoft.com/office/drawing/2014/main" id="{6D21BDB0-89FE-405E-8A9F-ABEDA10E54F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9" name="Oval 1">
                <a:extLst>
                  <a:ext uri="{FF2B5EF4-FFF2-40B4-BE49-F238E27FC236}">
                    <a16:creationId xmlns:a16="http://schemas.microsoft.com/office/drawing/2014/main" id="{B8C8F68E-B13E-4F45-BBC7-6795D62252C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0" name="Oval 1">
                <a:extLst>
                  <a:ext uri="{FF2B5EF4-FFF2-40B4-BE49-F238E27FC236}">
                    <a16:creationId xmlns:a16="http://schemas.microsoft.com/office/drawing/2014/main" id="{B302722F-A3DD-44E3-AF54-9CA17BF865D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1" name="Oval 1">
                <a:extLst>
                  <a:ext uri="{FF2B5EF4-FFF2-40B4-BE49-F238E27FC236}">
                    <a16:creationId xmlns:a16="http://schemas.microsoft.com/office/drawing/2014/main" id="{5845312C-441D-49D0-96E5-F352877319D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2" name="Oval 1">
                <a:extLst>
                  <a:ext uri="{FF2B5EF4-FFF2-40B4-BE49-F238E27FC236}">
                    <a16:creationId xmlns:a16="http://schemas.microsoft.com/office/drawing/2014/main" id="{A2BC1643-2DE6-4AEF-A2C9-1EA47CB3152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3" name="Oval 1">
                <a:extLst>
                  <a:ext uri="{FF2B5EF4-FFF2-40B4-BE49-F238E27FC236}">
                    <a16:creationId xmlns:a16="http://schemas.microsoft.com/office/drawing/2014/main" id="{DC40EA8C-0640-44BD-83B4-285B4C46234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4" name="Oval 1">
                <a:extLst>
                  <a:ext uri="{FF2B5EF4-FFF2-40B4-BE49-F238E27FC236}">
                    <a16:creationId xmlns:a16="http://schemas.microsoft.com/office/drawing/2014/main" id="{D0B01690-1AAC-488F-A060-8ED8F7C358D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FC8E2677-16F6-4374-A112-F057AC57DEF8}"/>
                </a:ext>
              </a:extLst>
            </p:cNvPr>
            <p:cNvGrpSpPr/>
            <p:nvPr userDrawn="1"/>
          </p:nvGrpSpPr>
          <p:grpSpPr>
            <a:xfrm>
              <a:off x="244595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1" name="Oval 1">
                <a:extLst>
                  <a:ext uri="{FF2B5EF4-FFF2-40B4-BE49-F238E27FC236}">
                    <a16:creationId xmlns:a16="http://schemas.microsoft.com/office/drawing/2014/main" id="{3BC4EFFA-9FE4-4EAC-875D-F0A2242DA432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2" name="Oval 1">
                <a:extLst>
                  <a:ext uri="{FF2B5EF4-FFF2-40B4-BE49-F238E27FC236}">
                    <a16:creationId xmlns:a16="http://schemas.microsoft.com/office/drawing/2014/main" id="{D8569310-E7B7-4CC7-A75A-86B706EE3CC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3" name="Oval 1">
                <a:extLst>
                  <a:ext uri="{FF2B5EF4-FFF2-40B4-BE49-F238E27FC236}">
                    <a16:creationId xmlns:a16="http://schemas.microsoft.com/office/drawing/2014/main" id="{F0572D45-0CBF-4620-811C-82760878A08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4" name="Oval 1">
                <a:extLst>
                  <a:ext uri="{FF2B5EF4-FFF2-40B4-BE49-F238E27FC236}">
                    <a16:creationId xmlns:a16="http://schemas.microsoft.com/office/drawing/2014/main" id="{BC8734DF-D801-48FC-B550-FDDA55286F3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5" name="Oval 1">
                <a:extLst>
                  <a:ext uri="{FF2B5EF4-FFF2-40B4-BE49-F238E27FC236}">
                    <a16:creationId xmlns:a16="http://schemas.microsoft.com/office/drawing/2014/main" id="{0A10FFF8-B5F0-44A1-8427-2EA5886A4AB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6" name="Oval 1">
                <a:extLst>
                  <a:ext uri="{FF2B5EF4-FFF2-40B4-BE49-F238E27FC236}">
                    <a16:creationId xmlns:a16="http://schemas.microsoft.com/office/drawing/2014/main" id="{A58C4581-9180-40EC-B26C-B0D34C01E76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7" name="Oval 1">
                <a:extLst>
                  <a:ext uri="{FF2B5EF4-FFF2-40B4-BE49-F238E27FC236}">
                    <a16:creationId xmlns:a16="http://schemas.microsoft.com/office/drawing/2014/main" id="{5BF961FB-1999-4630-9214-98AC29FBF55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54EFF5D8-F98F-4AB4-BA13-A444BCCB03E6}"/>
                </a:ext>
              </a:extLst>
            </p:cNvPr>
            <p:cNvGrpSpPr/>
            <p:nvPr userDrawn="1"/>
          </p:nvGrpSpPr>
          <p:grpSpPr>
            <a:xfrm>
              <a:off x="353490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84" name="Oval 1">
                <a:extLst>
                  <a:ext uri="{FF2B5EF4-FFF2-40B4-BE49-F238E27FC236}">
                    <a16:creationId xmlns:a16="http://schemas.microsoft.com/office/drawing/2014/main" id="{913AFB7F-4025-49B9-B942-20BDAB94EC2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5" name="Oval 1">
                <a:extLst>
                  <a:ext uri="{FF2B5EF4-FFF2-40B4-BE49-F238E27FC236}">
                    <a16:creationId xmlns:a16="http://schemas.microsoft.com/office/drawing/2014/main" id="{09644E16-CB75-447F-B889-2746ADF1DFD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6" name="Oval 1">
                <a:extLst>
                  <a:ext uri="{FF2B5EF4-FFF2-40B4-BE49-F238E27FC236}">
                    <a16:creationId xmlns:a16="http://schemas.microsoft.com/office/drawing/2014/main" id="{EF94728B-5534-4769-ACFE-ED268D2782F8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7" name="Oval 1">
                <a:extLst>
                  <a:ext uri="{FF2B5EF4-FFF2-40B4-BE49-F238E27FC236}">
                    <a16:creationId xmlns:a16="http://schemas.microsoft.com/office/drawing/2014/main" id="{C2C4784D-711C-46BE-AAA0-096F006554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8" name="Oval 1">
                <a:extLst>
                  <a:ext uri="{FF2B5EF4-FFF2-40B4-BE49-F238E27FC236}">
                    <a16:creationId xmlns:a16="http://schemas.microsoft.com/office/drawing/2014/main" id="{43A3D8F2-9D98-42F8-A48C-FD9140CD315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9" name="Oval 1">
                <a:extLst>
                  <a:ext uri="{FF2B5EF4-FFF2-40B4-BE49-F238E27FC236}">
                    <a16:creationId xmlns:a16="http://schemas.microsoft.com/office/drawing/2014/main" id="{9BC0E833-E8E7-48B3-AD4B-38A24B55C3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0" name="Oval 1">
                <a:extLst>
                  <a:ext uri="{FF2B5EF4-FFF2-40B4-BE49-F238E27FC236}">
                    <a16:creationId xmlns:a16="http://schemas.microsoft.com/office/drawing/2014/main" id="{F4A8DBD2-3E9F-41A8-8E40-8A61B0E9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CAB0B0FE-A1B6-4C1B-8E07-923F652E714C}"/>
                </a:ext>
              </a:extLst>
            </p:cNvPr>
            <p:cNvGrpSpPr/>
            <p:nvPr userDrawn="1"/>
          </p:nvGrpSpPr>
          <p:grpSpPr>
            <a:xfrm>
              <a:off x="462386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7" name="Oval 1">
                <a:extLst>
                  <a:ext uri="{FF2B5EF4-FFF2-40B4-BE49-F238E27FC236}">
                    <a16:creationId xmlns:a16="http://schemas.microsoft.com/office/drawing/2014/main" id="{852EADE0-A1E7-4930-A500-6E308A68DAA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8" name="Oval 1">
                <a:extLst>
                  <a:ext uri="{FF2B5EF4-FFF2-40B4-BE49-F238E27FC236}">
                    <a16:creationId xmlns:a16="http://schemas.microsoft.com/office/drawing/2014/main" id="{60F591C3-4BA9-46F4-801F-A80330DE975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9" name="Oval 1">
                <a:extLst>
                  <a:ext uri="{FF2B5EF4-FFF2-40B4-BE49-F238E27FC236}">
                    <a16:creationId xmlns:a16="http://schemas.microsoft.com/office/drawing/2014/main" id="{B0852BFE-F43D-46D5-9A47-64F9BC8D06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0" name="Oval 1">
                <a:extLst>
                  <a:ext uri="{FF2B5EF4-FFF2-40B4-BE49-F238E27FC236}">
                    <a16:creationId xmlns:a16="http://schemas.microsoft.com/office/drawing/2014/main" id="{EB7EF357-4A21-4150-A19D-92169E4689F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1" name="Oval 1">
                <a:extLst>
                  <a:ext uri="{FF2B5EF4-FFF2-40B4-BE49-F238E27FC236}">
                    <a16:creationId xmlns:a16="http://schemas.microsoft.com/office/drawing/2014/main" id="{75E784B5-2A68-4856-B2BE-EBCC5A7C423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2" name="Oval 1">
                <a:extLst>
                  <a:ext uri="{FF2B5EF4-FFF2-40B4-BE49-F238E27FC236}">
                    <a16:creationId xmlns:a16="http://schemas.microsoft.com/office/drawing/2014/main" id="{80611295-158E-4E22-BE55-D104D49B6AF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3" name="Oval 1">
                <a:extLst>
                  <a:ext uri="{FF2B5EF4-FFF2-40B4-BE49-F238E27FC236}">
                    <a16:creationId xmlns:a16="http://schemas.microsoft.com/office/drawing/2014/main" id="{B28833CF-AB6A-46F6-8548-896D19E8AC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365FDD51-433B-4C7F-9073-5F658D70C3D6}"/>
                </a:ext>
              </a:extLst>
            </p:cNvPr>
            <p:cNvGrpSpPr/>
            <p:nvPr userDrawn="1"/>
          </p:nvGrpSpPr>
          <p:grpSpPr>
            <a:xfrm>
              <a:off x="571281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0" name="Oval 1">
                <a:extLst>
                  <a:ext uri="{FF2B5EF4-FFF2-40B4-BE49-F238E27FC236}">
                    <a16:creationId xmlns:a16="http://schemas.microsoft.com/office/drawing/2014/main" id="{098CA79B-6D49-4D05-A9EF-EAF8DDB32BA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1" name="Oval 1">
                <a:extLst>
                  <a:ext uri="{FF2B5EF4-FFF2-40B4-BE49-F238E27FC236}">
                    <a16:creationId xmlns:a16="http://schemas.microsoft.com/office/drawing/2014/main" id="{A5DD9E77-D8D9-44EF-8AD2-75C47BFB8DF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2" name="Oval 1">
                <a:extLst>
                  <a:ext uri="{FF2B5EF4-FFF2-40B4-BE49-F238E27FC236}">
                    <a16:creationId xmlns:a16="http://schemas.microsoft.com/office/drawing/2014/main" id="{13D6887A-368C-4424-81DF-101B31FB336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3" name="Oval 1">
                <a:extLst>
                  <a:ext uri="{FF2B5EF4-FFF2-40B4-BE49-F238E27FC236}">
                    <a16:creationId xmlns:a16="http://schemas.microsoft.com/office/drawing/2014/main" id="{BAF39C98-72A2-4E5D-B97E-9CE6C33270C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4" name="Oval 1">
                <a:extLst>
                  <a:ext uri="{FF2B5EF4-FFF2-40B4-BE49-F238E27FC236}">
                    <a16:creationId xmlns:a16="http://schemas.microsoft.com/office/drawing/2014/main" id="{A242AB6E-7222-48F4-842B-4685B2465D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5" name="Oval 1">
                <a:extLst>
                  <a:ext uri="{FF2B5EF4-FFF2-40B4-BE49-F238E27FC236}">
                    <a16:creationId xmlns:a16="http://schemas.microsoft.com/office/drawing/2014/main" id="{593A8479-F86F-4649-A700-AC0723B65B4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6" name="Oval 1">
                <a:extLst>
                  <a:ext uri="{FF2B5EF4-FFF2-40B4-BE49-F238E27FC236}">
                    <a16:creationId xmlns:a16="http://schemas.microsoft.com/office/drawing/2014/main" id="{4302FFE7-FD26-4E88-B4BD-3B377A64830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D81A92C-8542-4CE7-85A3-CCD2078283CA}"/>
                </a:ext>
              </a:extLst>
            </p:cNvPr>
            <p:cNvGrpSpPr/>
            <p:nvPr userDrawn="1"/>
          </p:nvGrpSpPr>
          <p:grpSpPr>
            <a:xfrm>
              <a:off x="680177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63" name="Oval 1">
                <a:extLst>
                  <a:ext uri="{FF2B5EF4-FFF2-40B4-BE49-F238E27FC236}">
                    <a16:creationId xmlns:a16="http://schemas.microsoft.com/office/drawing/2014/main" id="{F7EE7604-5EB8-4C21-BBDC-253B258A30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4" name="Oval 1">
                <a:extLst>
                  <a:ext uri="{FF2B5EF4-FFF2-40B4-BE49-F238E27FC236}">
                    <a16:creationId xmlns:a16="http://schemas.microsoft.com/office/drawing/2014/main" id="{61C7B262-818D-4997-93BB-E67A6E27A8A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5" name="Oval 1">
                <a:extLst>
                  <a:ext uri="{FF2B5EF4-FFF2-40B4-BE49-F238E27FC236}">
                    <a16:creationId xmlns:a16="http://schemas.microsoft.com/office/drawing/2014/main" id="{1FC0CF28-61E4-4BEE-A381-6E4961A6E79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6" name="Oval 1">
                <a:extLst>
                  <a:ext uri="{FF2B5EF4-FFF2-40B4-BE49-F238E27FC236}">
                    <a16:creationId xmlns:a16="http://schemas.microsoft.com/office/drawing/2014/main" id="{374B04E3-AE9D-47E1-B2DD-D3AA6236AEB0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7" name="Oval 1">
                <a:extLst>
                  <a:ext uri="{FF2B5EF4-FFF2-40B4-BE49-F238E27FC236}">
                    <a16:creationId xmlns:a16="http://schemas.microsoft.com/office/drawing/2014/main" id="{D73DCF28-5B98-4310-9E2A-E71CD2509F5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8" name="Oval 1">
                <a:extLst>
                  <a:ext uri="{FF2B5EF4-FFF2-40B4-BE49-F238E27FC236}">
                    <a16:creationId xmlns:a16="http://schemas.microsoft.com/office/drawing/2014/main" id="{D5E0A89D-01BD-43C4-AB6E-56DDC64296C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9" name="Oval 1">
                <a:extLst>
                  <a:ext uri="{FF2B5EF4-FFF2-40B4-BE49-F238E27FC236}">
                    <a16:creationId xmlns:a16="http://schemas.microsoft.com/office/drawing/2014/main" id="{72F7EE70-86DF-4298-94D3-5F5151B2C82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2021167B-C443-4F2A-8F9D-651A0539ED4B}"/>
                </a:ext>
              </a:extLst>
            </p:cNvPr>
            <p:cNvGrpSpPr/>
            <p:nvPr userDrawn="1"/>
          </p:nvGrpSpPr>
          <p:grpSpPr>
            <a:xfrm>
              <a:off x="789072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56" name="Oval 1">
                <a:extLst>
                  <a:ext uri="{FF2B5EF4-FFF2-40B4-BE49-F238E27FC236}">
                    <a16:creationId xmlns:a16="http://schemas.microsoft.com/office/drawing/2014/main" id="{291AD89B-ECC0-4426-A068-1A31AC3B21E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7" name="Oval 1">
                <a:extLst>
                  <a:ext uri="{FF2B5EF4-FFF2-40B4-BE49-F238E27FC236}">
                    <a16:creationId xmlns:a16="http://schemas.microsoft.com/office/drawing/2014/main" id="{CB40BF81-EE23-4773-AB5E-D71857BBB5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8" name="Oval 1">
                <a:extLst>
                  <a:ext uri="{FF2B5EF4-FFF2-40B4-BE49-F238E27FC236}">
                    <a16:creationId xmlns:a16="http://schemas.microsoft.com/office/drawing/2014/main" id="{8AB2F411-FA66-4AA6-8D6F-31CA4037059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9" name="Oval 1">
                <a:extLst>
                  <a:ext uri="{FF2B5EF4-FFF2-40B4-BE49-F238E27FC236}">
                    <a16:creationId xmlns:a16="http://schemas.microsoft.com/office/drawing/2014/main" id="{2C0B7855-AC05-46C9-9B44-43E33BDF283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0" name="Oval 1">
                <a:extLst>
                  <a:ext uri="{FF2B5EF4-FFF2-40B4-BE49-F238E27FC236}">
                    <a16:creationId xmlns:a16="http://schemas.microsoft.com/office/drawing/2014/main" id="{B37209B3-E72C-4543-80F9-515385007B9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1" name="Oval 1">
                <a:extLst>
                  <a:ext uri="{FF2B5EF4-FFF2-40B4-BE49-F238E27FC236}">
                    <a16:creationId xmlns:a16="http://schemas.microsoft.com/office/drawing/2014/main" id="{31BD4AF5-95F0-42B3-B82F-B51DF4504FB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2" name="Oval 1">
                <a:extLst>
                  <a:ext uri="{FF2B5EF4-FFF2-40B4-BE49-F238E27FC236}">
                    <a16:creationId xmlns:a16="http://schemas.microsoft.com/office/drawing/2014/main" id="{CEBCF8F9-78EC-4C02-8FB8-C335B451FEB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133309A0-9776-4AE3-9B53-F2592EF5B021}"/>
                </a:ext>
              </a:extLst>
            </p:cNvPr>
            <p:cNvGrpSpPr/>
            <p:nvPr userDrawn="1"/>
          </p:nvGrpSpPr>
          <p:grpSpPr>
            <a:xfrm>
              <a:off x="897968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9" name="Oval 1">
                <a:extLst>
                  <a:ext uri="{FF2B5EF4-FFF2-40B4-BE49-F238E27FC236}">
                    <a16:creationId xmlns:a16="http://schemas.microsoft.com/office/drawing/2014/main" id="{65F74877-E088-40C2-9359-99BF21EFC5F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0" name="Oval 1">
                <a:extLst>
                  <a:ext uri="{FF2B5EF4-FFF2-40B4-BE49-F238E27FC236}">
                    <a16:creationId xmlns:a16="http://schemas.microsoft.com/office/drawing/2014/main" id="{8D331C2F-DD21-45C5-ADF8-B3D2BAF327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1" name="Oval 1">
                <a:extLst>
                  <a:ext uri="{FF2B5EF4-FFF2-40B4-BE49-F238E27FC236}">
                    <a16:creationId xmlns:a16="http://schemas.microsoft.com/office/drawing/2014/main" id="{091E2836-39D4-4D30-A9AA-E20B728900A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2" name="Oval 1">
                <a:extLst>
                  <a:ext uri="{FF2B5EF4-FFF2-40B4-BE49-F238E27FC236}">
                    <a16:creationId xmlns:a16="http://schemas.microsoft.com/office/drawing/2014/main" id="{CDB24CB3-DA0C-43D4-B0D6-59A0EA578B9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3" name="Oval 1">
                <a:extLst>
                  <a:ext uri="{FF2B5EF4-FFF2-40B4-BE49-F238E27FC236}">
                    <a16:creationId xmlns:a16="http://schemas.microsoft.com/office/drawing/2014/main" id="{CD818273-1F7D-4BD6-8744-5CD185325F9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4" name="Oval 1">
                <a:extLst>
                  <a:ext uri="{FF2B5EF4-FFF2-40B4-BE49-F238E27FC236}">
                    <a16:creationId xmlns:a16="http://schemas.microsoft.com/office/drawing/2014/main" id="{1D4B0673-CC3C-4C99-91B6-EC6F1B87126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5" name="Oval 1">
                <a:extLst>
                  <a:ext uri="{FF2B5EF4-FFF2-40B4-BE49-F238E27FC236}">
                    <a16:creationId xmlns:a16="http://schemas.microsoft.com/office/drawing/2014/main" id="{0DBE440C-D1DA-405F-ABDE-D6DAE687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CB2BE451-5C8D-4710-BB51-8D09F6E43440}"/>
                </a:ext>
              </a:extLst>
            </p:cNvPr>
            <p:cNvGrpSpPr/>
            <p:nvPr userDrawn="1"/>
          </p:nvGrpSpPr>
          <p:grpSpPr>
            <a:xfrm>
              <a:off x="1006863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2" name="Oval 1">
                <a:extLst>
                  <a:ext uri="{FF2B5EF4-FFF2-40B4-BE49-F238E27FC236}">
                    <a16:creationId xmlns:a16="http://schemas.microsoft.com/office/drawing/2014/main" id="{426CCEE7-446B-46B8-A852-4820419F45E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3" name="Oval 1">
                <a:extLst>
                  <a:ext uri="{FF2B5EF4-FFF2-40B4-BE49-F238E27FC236}">
                    <a16:creationId xmlns:a16="http://schemas.microsoft.com/office/drawing/2014/main" id="{50AEEE89-9EE1-4B9A-98B8-23B139117C6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4" name="Oval 1">
                <a:extLst>
                  <a:ext uri="{FF2B5EF4-FFF2-40B4-BE49-F238E27FC236}">
                    <a16:creationId xmlns:a16="http://schemas.microsoft.com/office/drawing/2014/main" id="{C76D04A2-0B6B-45BA-A572-753C87AB8E1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5" name="Oval 1">
                <a:extLst>
                  <a:ext uri="{FF2B5EF4-FFF2-40B4-BE49-F238E27FC236}">
                    <a16:creationId xmlns:a16="http://schemas.microsoft.com/office/drawing/2014/main" id="{3CDD114F-F985-47C6-B0AD-36D8F502D02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6" name="Oval 1">
                <a:extLst>
                  <a:ext uri="{FF2B5EF4-FFF2-40B4-BE49-F238E27FC236}">
                    <a16:creationId xmlns:a16="http://schemas.microsoft.com/office/drawing/2014/main" id="{150DA853-EC14-418B-A3BF-F1A272EFBDE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7" name="Oval 1">
                <a:extLst>
                  <a:ext uri="{FF2B5EF4-FFF2-40B4-BE49-F238E27FC236}">
                    <a16:creationId xmlns:a16="http://schemas.microsoft.com/office/drawing/2014/main" id="{3D439950-675C-46EE-8535-7C1BA50792B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8" name="Oval 1">
                <a:extLst>
                  <a:ext uri="{FF2B5EF4-FFF2-40B4-BE49-F238E27FC236}">
                    <a16:creationId xmlns:a16="http://schemas.microsoft.com/office/drawing/2014/main" id="{0EB1BE16-6B11-4985-931C-97C372B07C0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5672D141-3C0F-43B0-8361-F771131D1752}"/>
                </a:ext>
              </a:extLst>
            </p:cNvPr>
            <p:cNvGrpSpPr/>
            <p:nvPr userDrawn="1"/>
          </p:nvGrpSpPr>
          <p:grpSpPr>
            <a:xfrm>
              <a:off x="1115759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35" name="Oval 1">
                <a:extLst>
                  <a:ext uri="{FF2B5EF4-FFF2-40B4-BE49-F238E27FC236}">
                    <a16:creationId xmlns:a16="http://schemas.microsoft.com/office/drawing/2014/main" id="{2FFD47FB-9F47-4824-8354-2A020A9F104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6" name="Oval 1">
                <a:extLst>
                  <a:ext uri="{FF2B5EF4-FFF2-40B4-BE49-F238E27FC236}">
                    <a16:creationId xmlns:a16="http://schemas.microsoft.com/office/drawing/2014/main" id="{6C4BBB56-28B0-48AC-9135-DD72D14AFF3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7" name="Oval 1">
                <a:extLst>
                  <a:ext uri="{FF2B5EF4-FFF2-40B4-BE49-F238E27FC236}">
                    <a16:creationId xmlns:a16="http://schemas.microsoft.com/office/drawing/2014/main" id="{0E779184-4201-4BAF-A27C-A9034D4BF65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8" name="Oval 1">
                <a:extLst>
                  <a:ext uri="{FF2B5EF4-FFF2-40B4-BE49-F238E27FC236}">
                    <a16:creationId xmlns:a16="http://schemas.microsoft.com/office/drawing/2014/main" id="{72DA6237-4084-456A-979D-34B667953C8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9" name="Oval 1">
                <a:extLst>
                  <a:ext uri="{FF2B5EF4-FFF2-40B4-BE49-F238E27FC236}">
                    <a16:creationId xmlns:a16="http://schemas.microsoft.com/office/drawing/2014/main" id="{CF81FE2A-073F-4858-BA75-7C10B8220D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0" name="Oval 1">
                <a:extLst>
                  <a:ext uri="{FF2B5EF4-FFF2-40B4-BE49-F238E27FC236}">
                    <a16:creationId xmlns:a16="http://schemas.microsoft.com/office/drawing/2014/main" id="{10B3097C-B3E1-495E-8570-27F217A526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1" name="Oval 1">
                <a:extLst>
                  <a:ext uri="{FF2B5EF4-FFF2-40B4-BE49-F238E27FC236}">
                    <a16:creationId xmlns:a16="http://schemas.microsoft.com/office/drawing/2014/main" id="{FBAD990D-849D-493B-8E49-B536FEF01E1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DF42CEDB-F74D-44D1-B911-3DFD01DF5BF9}"/>
                </a:ext>
              </a:extLst>
            </p:cNvPr>
            <p:cNvGrpSpPr/>
            <p:nvPr userDrawn="1"/>
          </p:nvGrpSpPr>
          <p:grpSpPr>
            <a:xfrm>
              <a:off x="-266651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7" name="Oval 1">
                <a:extLst>
                  <a:ext uri="{FF2B5EF4-FFF2-40B4-BE49-F238E27FC236}">
                    <a16:creationId xmlns:a16="http://schemas.microsoft.com/office/drawing/2014/main" id="{14690A84-3C42-44BA-8059-B3243D8F34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8" name="Oval 1">
                <a:extLst>
                  <a:ext uri="{FF2B5EF4-FFF2-40B4-BE49-F238E27FC236}">
                    <a16:creationId xmlns:a16="http://schemas.microsoft.com/office/drawing/2014/main" id="{55440534-7EE9-4A0C-BB8E-4D9F153B433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9" name="Oval 1">
                <a:extLst>
                  <a:ext uri="{FF2B5EF4-FFF2-40B4-BE49-F238E27FC236}">
                    <a16:creationId xmlns:a16="http://schemas.microsoft.com/office/drawing/2014/main" id="{39756053-3092-4C58-BFA1-53380DF037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0" name="Oval 1">
                <a:extLst>
                  <a:ext uri="{FF2B5EF4-FFF2-40B4-BE49-F238E27FC236}">
                    <a16:creationId xmlns:a16="http://schemas.microsoft.com/office/drawing/2014/main" id="{63D1DCC7-6D17-42E2-AB77-08536058509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1" name="Oval 1">
                <a:extLst>
                  <a:ext uri="{FF2B5EF4-FFF2-40B4-BE49-F238E27FC236}">
                    <a16:creationId xmlns:a16="http://schemas.microsoft.com/office/drawing/2014/main" id="{F2B25E19-793B-43B3-A223-64A1A2323E6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2" name="Oval 1">
                <a:extLst>
                  <a:ext uri="{FF2B5EF4-FFF2-40B4-BE49-F238E27FC236}">
                    <a16:creationId xmlns:a16="http://schemas.microsoft.com/office/drawing/2014/main" id="{60281DD9-A6A8-4983-B50C-F1E9B0F7350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3" name="Oval 1">
                <a:extLst>
                  <a:ext uri="{FF2B5EF4-FFF2-40B4-BE49-F238E27FC236}">
                    <a16:creationId xmlns:a16="http://schemas.microsoft.com/office/drawing/2014/main" id="{33E460DF-01CB-4EE5-8854-3E2CE7E53FC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F678D5CF-2047-4D5E-90C6-84CD26B8F408}"/>
                </a:ext>
              </a:extLst>
            </p:cNvPr>
            <p:cNvGrpSpPr/>
            <p:nvPr userDrawn="1"/>
          </p:nvGrpSpPr>
          <p:grpSpPr>
            <a:xfrm>
              <a:off x="82230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0" name="Oval 1">
                <a:extLst>
                  <a:ext uri="{FF2B5EF4-FFF2-40B4-BE49-F238E27FC236}">
                    <a16:creationId xmlns:a16="http://schemas.microsoft.com/office/drawing/2014/main" id="{C92714ED-3F52-4DD1-A643-FE93D8D6636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1" name="Oval 1">
                <a:extLst>
                  <a:ext uri="{FF2B5EF4-FFF2-40B4-BE49-F238E27FC236}">
                    <a16:creationId xmlns:a16="http://schemas.microsoft.com/office/drawing/2014/main" id="{0942FC6B-1096-4256-9988-ED60FBB5BA2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2" name="Oval 1">
                <a:extLst>
                  <a:ext uri="{FF2B5EF4-FFF2-40B4-BE49-F238E27FC236}">
                    <a16:creationId xmlns:a16="http://schemas.microsoft.com/office/drawing/2014/main" id="{CA3F93FE-A8F3-4747-8F9D-1AFDFB11BE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3" name="Oval 1">
                <a:extLst>
                  <a:ext uri="{FF2B5EF4-FFF2-40B4-BE49-F238E27FC236}">
                    <a16:creationId xmlns:a16="http://schemas.microsoft.com/office/drawing/2014/main" id="{110767A6-8682-4305-9E00-EB6D09EC84B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4" name="Oval 1">
                <a:extLst>
                  <a:ext uri="{FF2B5EF4-FFF2-40B4-BE49-F238E27FC236}">
                    <a16:creationId xmlns:a16="http://schemas.microsoft.com/office/drawing/2014/main" id="{6AED6ECD-16DF-4EA7-B189-A24D33894CB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5" name="Oval 1">
                <a:extLst>
                  <a:ext uri="{FF2B5EF4-FFF2-40B4-BE49-F238E27FC236}">
                    <a16:creationId xmlns:a16="http://schemas.microsoft.com/office/drawing/2014/main" id="{A1F9EE80-2794-4B96-B496-0FDAC65CA4C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6" name="Oval 1">
                <a:extLst>
                  <a:ext uri="{FF2B5EF4-FFF2-40B4-BE49-F238E27FC236}">
                    <a16:creationId xmlns:a16="http://schemas.microsoft.com/office/drawing/2014/main" id="{E6D6165D-C553-4E25-913F-EF06D9257D5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4184871A-E30D-426F-851C-C680A20E55CA}"/>
                </a:ext>
              </a:extLst>
            </p:cNvPr>
            <p:cNvGrpSpPr/>
            <p:nvPr userDrawn="1"/>
          </p:nvGrpSpPr>
          <p:grpSpPr>
            <a:xfrm>
              <a:off x="191125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03" name="Oval 1">
                <a:extLst>
                  <a:ext uri="{FF2B5EF4-FFF2-40B4-BE49-F238E27FC236}">
                    <a16:creationId xmlns:a16="http://schemas.microsoft.com/office/drawing/2014/main" id="{63404088-2CE7-4ECF-A96A-3087F8ED729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4" name="Oval 1">
                <a:extLst>
                  <a:ext uri="{FF2B5EF4-FFF2-40B4-BE49-F238E27FC236}">
                    <a16:creationId xmlns:a16="http://schemas.microsoft.com/office/drawing/2014/main" id="{5007BA0C-9D02-4570-8FC2-23A9AEEE6B3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5" name="Oval 1">
                <a:extLst>
                  <a:ext uri="{FF2B5EF4-FFF2-40B4-BE49-F238E27FC236}">
                    <a16:creationId xmlns:a16="http://schemas.microsoft.com/office/drawing/2014/main" id="{D8D187FA-9B3B-4827-A520-AC4FB51AD3E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6" name="Oval 1">
                <a:extLst>
                  <a:ext uri="{FF2B5EF4-FFF2-40B4-BE49-F238E27FC236}">
                    <a16:creationId xmlns:a16="http://schemas.microsoft.com/office/drawing/2014/main" id="{B1031414-E722-4AD4-9ABA-C14E731CF6A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7" name="Oval 1">
                <a:extLst>
                  <a:ext uri="{FF2B5EF4-FFF2-40B4-BE49-F238E27FC236}">
                    <a16:creationId xmlns:a16="http://schemas.microsoft.com/office/drawing/2014/main" id="{38A2C119-7C0E-46B8-92AD-C5A4D9D32CF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8" name="Oval 1">
                <a:extLst>
                  <a:ext uri="{FF2B5EF4-FFF2-40B4-BE49-F238E27FC236}">
                    <a16:creationId xmlns:a16="http://schemas.microsoft.com/office/drawing/2014/main" id="{BB257C4B-419D-4BB9-A147-B205903DE87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9" name="Oval 1">
                <a:extLst>
                  <a:ext uri="{FF2B5EF4-FFF2-40B4-BE49-F238E27FC236}">
                    <a16:creationId xmlns:a16="http://schemas.microsoft.com/office/drawing/2014/main" id="{14710596-D130-40B0-A4EF-FF5BC0EC9EC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C7F5039F-B52C-42C1-82DA-C390C659FC41}"/>
                </a:ext>
              </a:extLst>
            </p:cNvPr>
            <p:cNvGrpSpPr/>
            <p:nvPr userDrawn="1"/>
          </p:nvGrpSpPr>
          <p:grpSpPr>
            <a:xfrm>
              <a:off x="300021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96" name="Oval 1">
                <a:extLst>
                  <a:ext uri="{FF2B5EF4-FFF2-40B4-BE49-F238E27FC236}">
                    <a16:creationId xmlns:a16="http://schemas.microsoft.com/office/drawing/2014/main" id="{507D29B4-EBB5-4EC3-9AC9-EA041B8894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7" name="Oval 1">
                <a:extLst>
                  <a:ext uri="{FF2B5EF4-FFF2-40B4-BE49-F238E27FC236}">
                    <a16:creationId xmlns:a16="http://schemas.microsoft.com/office/drawing/2014/main" id="{C6872E85-252C-47C6-9366-CB0FC7E3B8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8" name="Oval 1">
                <a:extLst>
                  <a:ext uri="{FF2B5EF4-FFF2-40B4-BE49-F238E27FC236}">
                    <a16:creationId xmlns:a16="http://schemas.microsoft.com/office/drawing/2014/main" id="{B05A98B2-C395-40F3-8106-E022889CAA9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9" name="Oval 1">
                <a:extLst>
                  <a:ext uri="{FF2B5EF4-FFF2-40B4-BE49-F238E27FC236}">
                    <a16:creationId xmlns:a16="http://schemas.microsoft.com/office/drawing/2014/main" id="{DD6785B2-439B-4897-A370-4958103529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0" name="Oval 1">
                <a:extLst>
                  <a:ext uri="{FF2B5EF4-FFF2-40B4-BE49-F238E27FC236}">
                    <a16:creationId xmlns:a16="http://schemas.microsoft.com/office/drawing/2014/main" id="{1E5DA950-21B5-4A1B-887E-3EC4C924D2A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1" name="Oval 1">
                <a:extLst>
                  <a:ext uri="{FF2B5EF4-FFF2-40B4-BE49-F238E27FC236}">
                    <a16:creationId xmlns:a16="http://schemas.microsoft.com/office/drawing/2014/main" id="{CEA06909-EF56-406D-814B-F30CF077304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2" name="Oval 1">
                <a:extLst>
                  <a:ext uri="{FF2B5EF4-FFF2-40B4-BE49-F238E27FC236}">
                    <a16:creationId xmlns:a16="http://schemas.microsoft.com/office/drawing/2014/main" id="{D0F1E089-D165-48D7-A180-993C3E6C0D5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0C168988-4BFA-4596-B851-967085FC11D9}"/>
                </a:ext>
              </a:extLst>
            </p:cNvPr>
            <p:cNvGrpSpPr/>
            <p:nvPr userDrawn="1"/>
          </p:nvGrpSpPr>
          <p:grpSpPr>
            <a:xfrm>
              <a:off x="408916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9" name="Oval 1">
                <a:extLst>
                  <a:ext uri="{FF2B5EF4-FFF2-40B4-BE49-F238E27FC236}">
                    <a16:creationId xmlns:a16="http://schemas.microsoft.com/office/drawing/2014/main" id="{4FC3D676-72A3-41D6-BFEA-2B35D321CAB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0" name="Oval 1">
                <a:extLst>
                  <a:ext uri="{FF2B5EF4-FFF2-40B4-BE49-F238E27FC236}">
                    <a16:creationId xmlns:a16="http://schemas.microsoft.com/office/drawing/2014/main" id="{16516F65-40D1-4659-89C4-D5F8CB80A43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1" name="Oval 1">
                <a:extLst>
                  <a:ext uri="{FF2B5EF4-FFF2-40B4-BE49-F238E27FC236}">
                    <a16:creationId xmlns:a16="http://schemas.microsoft.com/office/drawing/2014/main" id="{B218787D-7E5D-431E-A3A4-92FFC2D3A39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2" name="Oval 1">
                <a:extLst>
                  <a:ext uri="{FF2B5EF4-FFF2-40B4-BE49-F238E27FC236}">
                    <a16:creationId xmlns:a16="http://schemas.microsoft.com/office/drawing/2014/main" id="{49B0B94F-5410-402E-8E2A-9B18B3ADDF2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3" name="Oval 1">
                <a:extLst>
                  <a:ext uri="{FF2B5EF4-FFF2-40B4-BE49-F238E27FC236}">
                    <a16:creationId xmlns:a16="http://schemas.microsoft.com/office/drawing/2014/main" id="{DFC5CD85-64DB-4DD7-A510-91600DA1F1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4" name="Oval 1">
                <a:extLst>
                  <a:ext uri="{FF2B5EF4-FFF2-40B4-BE49-F238E27FC236}">
                    <a16:creationId xmlns:a16="http://schemas.microsoft.com/office/drawing/2014/main" id="{CB6D600D-F1BB-4173-95B0-B48B2802962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5" name="Oval 1">
                <a:extLst>
                  <a:ext uri="{FF2B5EF4-FFF2-40B4-BE49-F238E27FC236}">
                    <a16:creationId xmlns:a16="http://schemas.microsoft.com/office/drawing/2014/main" id="{C56ACB2B-B3C4-4F9F-BE79-9F2590AE676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E841C163-5E8B-4B31-A792-2F922A39538D}"/>
                </a:ext>
              </a:extLst>
            </p:cNvPr>
            <p:cNvGrpSpPr/>
            <p:nvPr userDrawn="1"/>
          </p:nvGrpSpPr>
          <p:grpSpPr>
            <a:xfrm>
              <a:off x="517812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2" name="Oval 1">
                <a:extLst>
                  <a:ext uri="{FF2B5EF4-FFF2-40B4-BE49-F238E27FC236}">
                    <a16:creationId xmlns:a16="http://schemas.microsoft.com/office/drawing/2014/main" id="{96CCBEED-FE50-4823-BCD6-8D3EB5E5457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3" name="Oval 1">
                <a:extLst>
                  <a:ext uri="{FF2B5EF4-FFF2-40B4-BE49-F238E27FC236}">
                    <a16:creationId xmlns:a16="http://schemas.microsoft.com/office/drawing/2014/main" id="{B1B56F96-34DA-474C-A2BE-5959D540EEB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4" name="Oval 1">
                <a:extLst>
                  <a:ext uri="{FF2B5EF4-FFF2-40B4-BE49-F238E27FC236}">
                    <a16:creationId xmlns:a16="http://schemas.microsoft.com/office/drawing/2014/main" id="{2060835C-AEC3-4AD8-A9F2-ACB58D3D741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5" name="Oval 1">
                <a:extLst>
                  <a:ext uri="{FF2B5EF4-FFF2-40B4-BE49-F238E27FC236}">
                    <a16:creationId xmlns:a16="http://schemas.microsoft.com/office/drawing/2014/main" id="{B42D6724-1C8E-4181-9B4E-090A0FAD3EE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6" name="Oval 1">
                <a:extLst>
                  <a:ext uri="{FF2B5EF4-FFF2-40B4-BE49-F238E27FC236}">
                    <a16:creationId xmlns:a16="http://schemas.microsoft.com/office/drawing/2014/main" id="{90291146-1077-4C1F-9271-3FA71A92FEC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7" name="Oval 1">
                <a:extLst>
                  <a:ext uri="{FF2B5EF4-FFF2-40B4-BE49-F238E27FC236}">
                    <a16:creationId xmlns:a16="http://schemas.microsoft.com/office/drawing/2014/main" id="{5477F2E3-B6C4-4E16-A870-4B1175A40D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8" name="Oval 1">
                <a:extLst>
                  <a:ext uri="{FF2B5EF4-FFF2-40B4-BE49-F238E27FC236}">
                    <a16:creationId xmlns:a16="http://schemas.microsoft.com/office/drawing/2014/main" id="{749799BA-4EB6-4357-B8CB-5C20A80F8EC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4A4CACDF-1C91-4882-BD07-E1D241061D9B}"/>
                </a:ext>
              </a:extLst>
            </p:cNvPr>
            <p:cNvGrpSpPr/>
            <p:nvPr userDrawn="1"/>
          </p:nvGrpSpPr>
          <p:grpSpPr>
            <a:xfrm>
              <a:off x="626707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75" name="Oval 1">
                <a:extLst>
                  <a:ext uri="{FF2B5EF4-FFF2-40B4-BE49-F238E27FC236}">
                    <a16:creationId xmlns:a16="http://schemas.microsoft.com/office/drawing/2014/main" id="{5644006D-E40F-4D5C-AD56-58C5EF8BB7E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6" name="Oval 1">
                <a:extLst>
                  <a:ext uri="{FF2B5EF4-FFF2-40B4-BE49-F238E27FC236}">
                    <a16:creationId xmlns:a16="http://schemas.microsoft.com/office/drawing/2014/main" id="{55CA7091-EE2C-400E-9113-0C62532583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7" name="Oval 1">
                <a:extLst>
                  <a:ext uri="{FF2B5EF4-FFF2-40B4-BE49-F238E27FC236}">
                    <a16:creationId xmlns:a16="http://schemas.microsoft.com/office/drawing/2014/main" id="{3F59F937-D90E-47D6-9DD0-0D89037B9CC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8" name="Oval 1">
                <a:extLst>
                  <a:ext uri="{FF2B5EF4-FFF2-40B4-BE49-F238E27FC236}">
                    <a16:creationId xmlns:a16="http://schemas.microsoft.com/office/drawing/2014/main" id="{8B72CF1F-7962-4526-AE2A-46049C692DE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9" name="Oval 1">
                <a:extLst>
                  <a:ext uri="{FF2B5EF4-FFF2-40B4-BE49-F238E27FC236}">
                    <a16:creationId xmlns:a16="http://schemas.microsoft.com/office/drawing/2014/main" id="{4BA2B5AA-5BBB-433B-886C-D2920C99C44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0" name="Oval 1">
                <a:extLst>
                  <a:ext uri="{FF2B5EF4-FFF2-40B4-BE49-F238E27FC236}">
                    <a16:creationId xmlns:a16="http://schemas.microsoft.com/office/drawing/2014/main" id="{DB99023F-33BB-42D2-9111-052415AD8BA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1" name="Oval 1">
                <a:extLst>
                  <a:ext uri="{FF2B5EF4-FFF2-40B4-BE49-F238E27FC236}">
                    <a16:creationId xmlns:a16="http://schemas.microsoft.com/office/drawing/2014/main" id="{1DC9894A-33EC-43E8-8831-AA37E9DC006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F1DE98EE-FC51-4318-AB50-D8A496602A06}"/>
                </a:ext>
              </a:extLst>
            </p:cNvPr>
            <p:cNvGrpSpPr/>
            <p:nvPr userDrawn="1"/>
          </p:nvGrpSpPr>
          <p:grpSpPr>
            <a:xfrm>
              <a:off x="735603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8" name="Oval 1">
                <a:extLst>
                  <a:ext uri="{FF2B5EF4-FFF2-40B4-BE49-F238E27FC236}">
                    <a16:creationId xmlns:a16="http://schemas.microsoft.com/office/drawing/2014/main" id="{78317CC8-888C-4CDB-9C3C-60C1566393E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9" name="Oval 1">
                <a:extLst>
                  <a:ext uri="{FF2B5EF4-FFF2-40B4-BE49-F238E27FC236}">
                    <a16:creationId xmlns:a16="http://schemas.microsoft.com/office/drawing/2014/main" id="{25AD0B12-7327-41FB-A5BA-6A872D9D7DA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0" name="Oval 1">
                <a:extLst>
                  <a:ext uri="{FF2B5EF4-FFF2-40B4-BE49-F238E27FC236}">
                    <a16:creationId xmlns:a16="http://schemas.microsoft.com/office/drawing/2014/main" id="{BB1355F0-F01F-432F-A75C-8FC89E3D28A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1" name="Oval 1">
                <a:extLst>
                  <a:ext uri="{FF2B5EF4-FFF2-40B4-BE49-F238E27FC236}">
                    <a16:creationId xmlns:a16="http://schemas.microsoft.com/office/drawing/2014/main" id="{4B66779B-084D-4F57-9A78-0FE9B29F7BF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2" name="Oval 1">
                <a:extLst>
                  <a:ext uri="{FF2B5EF4-FFF2-40B4-BE49-F238E27FC236}">
                    <a16:creationId xmlns:a16="http://schemas.microsoft.com/office/drawing/2014/main" id="{6F7CA806-291F-4F34-A7E0-9A0F672B12C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3" name="Oval 1">
                <a:extLst>
                  <a:ext uri="{FF2B5EF4-FFF2-40B4-BE49-F238E27FC236}">
                    <a16:creationId xmlns:a16="http://schemas.microsoft.com/office/drawing/2014/main" id="{5C6036EF-A194-4037-8183-26C07E3699C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4" name="Oval 1">
                <a:extLst>
                  <a:ext uri="{FF2B5EF4-FFF2-40B4-BE49-F238E27FC236}">
                    <a16:creationId xmlns:a16="http://schemas.microsoft.com/office/drawing/2014/main" id="{0F23C5F6-C713-46BD-B73F-03C092BB6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BF272B81-2326-471D-8ECA-37AE6084B00E}"/>
                </a:ext>
              </a:extLst>
            </p:cNvPr>
            <p:cNvGrpSpPr/>
            <p:nvPr userDrawn="1"/>
          </p:nvGrpSpPr>
          <p:grpSpPr>
            <a:xfrm>
              <a:off x="844498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1" name="Oval 1">
                <a:extLst>
                  <a:ext uri="{FF2B5EF4-FFF2-40B4-BE49-F238E27FC236}">
                    <a16:creationId xmlns:a16="http://schemas.microsoft.com/office/drawing/2014/main" id="{96B10E4A-E1AA-46FF-92B9-7A5DA97ABF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2" name="Oval 1">
                <a:extLst>
                  <a:ext uri="{FF2B5EF4-FFF2-40B4-BE49-F238E27FC236}">
                    <a16:creationId xmlns:a16="http://schemas.microsoft.com/office/drawing/2014/main" id="{811CB73A-E044-4E7D-82A6-5823F662BA03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3" name="Oval 1">
                <a:extLst>
                  <a:ext uri="{FF2B5EF4-FFF2-40B4-BE49-F238E27FC236}">
                    <a16:creationId xmlns:a16="http://schemas.microsoft.com/office/drawing/2014/main" id="{84557F99-AFD6-4812-BD94-5FCAA276374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4" name="Oval 1">
                <a:extLst>
                  <a:ext uri="{FF2B5EF4-FFF2-40B4-BE49-F238E27FC236}">
                    <a16:creationId xmlns:a16="http://schemas.microsoft.com/office/drawing/2014/main" id="{4B9CE767-A221-43E7-A126-E191D050257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5" name="Oval 1">
                <a:extLst>
                  <a:ext uri="{FF2B5EF4-FFF2-40B4-BE49-F238E27FC236}">
                    <a16:creationId xmlns:a16="http://schemas.microsoft.com/office/drawing/2014/main" id="{6A53C0DB-E055-43C0-A519-1A28B4DE423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6" name="Oval 1">
                <a:extLst>
                  <a:ext uri="{FF2B5EF4-FFF2-40B4-BE49-F238E27FC236}">
                    <a16:creationId xmlns:a16="http://schemas.microsoft.com/office/drawing/2014/main" id="{05B7686E-8587-496A-AB11-5A2D13C4D11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7" name="Oval 1">
                <a:extLst>
                  <a:ext uri="{FF2B5EF4-FFF2-40B4-BE49-F238E27FC236}">
                    <a16:creationId xmlns:a16="http://schemas.microsoft.com/office/drawing/2014/main" id="{B985620F-F6FD-4D70-A317-45C9B3A189B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4FB86F54-60F0-4913-A788-492B19C42757}"/>
                </a:ext>
              </a:extLst>
            </p:cNvPr>
            <p:cNvGrpSpPr/>
            <p:nvPr userDrawn="1"/>
          </p:nvGrpSpPr>
          <p:grpSpPr>
            <a:xfrm>
              <a:off x="953394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54" name="Oval 1">
                <a:extLst>
                  <a:ext uri="{FF2B5EF4-FFF2-40B4-BE49-F238E27FC236}">
                    <a16:creationId xmlns:a16="http://schemas.microsoft.com/office/drawing/2014/main" id="{61189F8E-AFC6-4546-88D3-23EDA748769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5" name="Oval 1">
                <a:extLst>
                  <a:ext uri="{FF2B5EF4-FFF2-40B4-BE49-F238E27FC236}">
                    <a16:creationId xmlns:a16="http://schemas.microsoft.com/office/drawing/2014/main" id="{2F6F6BB7-C4B7-4A60-BB5F-7BD709CEB17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6" name="Oval 1">
                <a:extLst>
                  <a:ext uri="{FF2B5EF4-FFF2-40B4-BE49-F238E27FC236}">
                    <a16:creationId xmlns:a16="http://schemas.microsoft.com/office/drawing/2014/main" id="{690BF574-0472-4643-A9CF-43035EC1F6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7" name="Oval 1">
                <a:extLst>
                  <a:ext uri="{FF2B5EF4-FFF2-40B4-BE49-F238E27FC236}">
                    <a16:creationId xmlns:a16="http://schemas.microsoft.com/office/drawing/2014/main" id="{6EB10364-861E-4787-ABFF-4A30A82FAF3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8" name="Oval 1">
                <a:extLst>
                  <a:ext uri="{FF2B5EF4-FFF2-40B4-BE49-F238E27FC236}">
                    <a16:creationId xmlns:a16="http://schemas.microsoft.com/office/drawing/2014/main" id="{1A831214-C531-46F8-B3D5-1A026678597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9" name="Oval 1">
                <a:extLst>
                  <a:ext uri="{FF2B5EF4-FFF2-40B4-BE49-F238E27FC236}">
                    <a16:creationId xmlns:a16="http://schemas.microsoft.com/office/drawing/2014/main" id="{C52F81CC-7C7E-4287-A2F9-73B484FCC01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0" name="Oval 1">
                <a:extLst>
                  <a:ext uri="{FF2B5EF4-FFF2-40B4-BE49-F238E27FC236}">
                    <a16:creationId xmlns:a16="http://schemas.microsoft.com/office/drawing/2014/main" id="{794C1E52-7129-4495-8529-6DFA9BF9F43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C85EDC5A-F965-4224-9001-5540B1FC1F49}"/>
                </a:ext>
              </a:extLst>
            </p:cNvPr>
            <p:cNvGrpSpPr/>
            <p:nvPr userDrawn="1"/>
          </p:nvGrpSpPr>
          <p:grpSpPr>
            <a:xfrm>
              <a:off x="1062289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7" name="Oval 1">
                <a:extLst>
                  <a:ext uri="{FF2B5EF4-FFF2-40B4-BE49-F238E27FC236}">
                    <a16:creationId xmlns:a16="http://schemas.microsoft.com/office/drawing/2014/main" id="{3C44883A-5296-463E-9AA6-20AC4B650A0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8" name="Oval 1">
                <a:extLst>
                  <a:ext uri="{FF2B5EF4-FFF2-40B4-BE49-F238E27FC236}">
                    <a16:creationId xmlns:a16="http://schemas.microsoft.com/office/drawing/2014/main" id="{F2FDCAC1-3A1A-48B6-8D28-2147754FBDD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9" name="Oval 1">
                <a:extLst>
                  <a:ext uri="{FF2B5EF4-FFF2-40B4-BE49-F238E27FC236}">
                    <a16:creationId xmlns:a16="http://schemas.microsoft.com/office/drawing/2014/main" id="{04668F08-330C-4F1A-95D1-8DCBB3E27C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0" name="Oval 1">
                <a:extLst>
                  <a:ext uri="{FF2B5EF4-FFF2-40B4-BE49-F238E27FC236}">
                    <a16:creationId xmlns:a16="http://schemas.microsoft.com/office/drawing/2014/main" id="{27F1EB40-C8FE-46F2-9A15-01AE15A33B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1" name="Oval 1">
                <a:extLst>
                  <a:ext uri="{FF2B5EF4-FFF2-40B4-BE49-F238E27FC236}">
                    <a16:creationId xmlns:a16="http://schemas.microsoft.com/office/drawing/2014/main" id="{7FDA7C36-8FF4-4CA2-874F-FEEC6F51362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2" name="Oval 1">
                <a:extLst>
                  <a:ext uri="{FF2B5EF4-FFF2-40B4-BE49-F238E27FC236}">
                    <a16:creationId xmlns:a16="http://schemas.microsoft.com/office/drawing/2014/main" id="{89BE717D-15CC-43A2-9771-DC16FD52DAE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3" name="Oval 1">
                <a:extLst>
                  <a:ext uri="{FF2B5EF4-FFF2-40B4-BE49-F238E27FC236}">
                    <a16:creationId xmlns:a16="http://schemas.microsoft.com/office/drawing/2014/main" id="{2D339D0E-D7BD-49F7-AC35-6CF5084EF1A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0A1B5B54-1D4B-4CF5-A5C1-6CC3EA8AEDF1}"/>
                </a:ext>
              </a:extLst>
            </p:cNvPr>
            <p:cNvGrpSpPr/>
            <p:nvPr userDrawn="1"/>
          </p:nvGrpSpPr>
          <p:grpSpPr>
            <a:xfrm>
              <a:off x="1171185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0" name="Oval 1">
                <a:extLst>
                  <a:ext uri="{FF2B5EF4-FFF2-40B4-BE49-F238E27FC236}">
                    <a16:creationId xmlns:a16="http://schemas.microsoft.com/office/drawing/2014/main" id="{C420E0C3-FC35-4037-AFEA-8373AF8DC30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1" name="Oval 1">
                <a:extLst>
                  <a:ext uri="{FF2B5EF4-FFF2-40B4-BE49-F238E27FC236}">
                    <a16:creationId xmlns:a16="http://schemas.microsoft.com/office/drawing/2014/main" id="{6F76EACA-3EA6-43C2-9189-2435E0FD282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2" name="Oval 1">
                <a:extLst>
                  <a:ext uri="{FF2B5EF4-FFF2-40B4-BE49-F238E27FC236}">
                    <a16:creationId xmlns:a16="http://schemas.microsoft.com/office/drawing/2014/main" id="{B5E71963-59AE-4F8B-B19E-9C74D6EB014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3" name="Oval 1">
                <a:extLst>
                  <a:ext uri="{FF2B5EF4-FFF2-40B4-BE49-F238E27FC236}">
                    <a16:creationId xmlns:a16="http://schemas.microsoft.com/office/drawing/2014/main" id="{A828261B-7658-4437-BB26-8B99641D92D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4" name="Oval 1">
                <a:extLst>
                  <a:ext uri="{FF2B5EF4-FFF2-40B4-BE49-F238E27FC236}">
                    <a16:creationId xmlns:a16="http://schemas.microsoft.com/office/drawing/2014/main" id="{9752A7AA-896F-484B-9416-5560A3D02B3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5" name="Oval 1">
                <a:extLst>
                  <a:ext uri="{FF2B5EF4-FFF2-40B4-BE49-F238E27FC236}">
                    <a16:creationId xmlns:a16="http://schemas.microsoft.com/office/drawing/2014/main" id="{3B13BC75-195A-40B8-B6E4-F174115D6A4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6" name="Oval 1">
                <a:extLst>
                  <a:ext uri="{FF2B5EF4-FFF2-40B4-BE49-F238E27FC236}">
                    <a16:creationId xmlns:a16="http://schemas.microsoft.com/office/drawing/2014/main" id="{1EB72F7D-8270-42B1-A5EF-92E5E8FFE9C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EDFBD3A0-9CDA-4021-AD03-19824CC2356D}"/>
                </a:ext>
              </a:extLst>
            </p:cNvPr>
            <p:cNvGrpSpPr/>
            <p:nvPr userDrawn="1"/>
          </p:nvGrpSpPr>
          <p:grpSpPr>
            <a:xfrm>
              <a:off x="26804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15" name="Oval 1">
                <a:extLst>
                  <a:ext uri="{FF2B5EF4-FFF2-40B4-BE49-F238E27FC236}">
                    <a16:creationId xmlns:a16="http://schemas.microsoft.com/office/drawing/2014/main" id="{5FA1F0CB-86C6-4EB9-9E69-E9B14B49C4B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6" name="Oval 1">
                <a:extLst>
                  <a:ext uri="{FF2B5EF4-FFF2-40B4-BE49-F238E27FC236}">
                    <a16:creationId xmlns:a16="http://schemas.microsoft.com/office/drawing/2014/main" id="{7C8C896C-FD42-4F53-89DB-5F270AFC1B6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7" name="Oval 1">
                <a:extLst>
                  <a:ext uri="{FF2B5EF4-FFF2-40B4-BE49-F238E27FC236}">
                    <a16:creationId xmlns:a16="http://schemas.microsoft.com/office/drawing/2014/main" id="{420FA5F6-17BD-46ED-932A-4108AE818F0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8" name="Oval 1">
                <a:extLst>
                  <a:ext uri="{FF2B5EF4-FFF2-40B4-BE49-F238E27FC236}">
                    <a16:creationId xmlns:a16="http://schemas.microsoft.com/office/drawing/2014/main" id="{E7C20BD5-AB8D-4022-AE43-759CB485867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9" name="Oval 1">
                <a:extLst>
                  <a:ext uri="{FF2B5EF4-FFF2-40B4-BE49-F238E27FC236}">
                    <a16:creationId xmlns:a16="http://schemas.microsoft.com/office/drawing/2014/main" id="{81976081-F071-470A-A618-6C582A65B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0" name="Oval 1">
                <a:extLst>
                  <a:ext uri="{FF2B5EF4-FFF2-40B4-BE49-F238E27FC236}">
                    <a16:creationId xmlns:a16="http://schemas.microsoft.com/office/drawing/2014/main" id="{F201DB05-D714-4EDD-B0B4-D3197091ADE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1" name="Oval 1">
                <a:extLst>
                  <a:ext uri="{FF2B5EF4-FFF2-40B4-BE49-F238E27FC236}">
                    <a16:creationId xmlns:a16="http://schemas.microsoft.com/office/drawing/2014/main" id="{2671785E-35B7-46A3-8B90-0FC433875FE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41C3F8AD-F427-445B-99E6-8B945ADEFBFD}"/>
                </a:ext>
              </a:extLst>
            </p:cNvPr>
            <p:cNvGrpSpPr/>
            <p:nvPr userDrawn="1"/>
          </p:nvGrpSpPr>
          <p:grpSpPr>
            <a:xfrm>
              <a:off x="135699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8" name="Oval 1">
                <a:extLst>
                  <a:ext uri="{FF2B5EF4-FFF2-40B4-BE49-F238E27FC236}">
                    <a16:creationId xmlns:a16="http://schemas.microsoft.com/office/drawing/2014/main" id="{D5E20763-3F51-4F43-8A79-00489B9A157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9" name="Oval 1">
                <a:extLst>
                  <a:ext uri="{FF2B5EF4-FFF2-40B4-BE49-F238E27FC236}">
                    <a16:creationId xmlns:a16="http://schemas.microsoft.com/office/drawing/2014/main" id="{8A5E20C6-168E-4463-9CE7-B6598AD492C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0" name="Oval 1">
                <a:extLst>
                  <a:ext uri="{FF2B5EF4-FFF2-40B4-BE49-F238E27FC236}">
                    <a16:creationId xmlns:a16="http://schemas.microsoft.com/office/drawing/2014/main" id="{D781679E-2626-4161-8415-5E14BD4364D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1" name="Oval 1">
                <a:extLst>
                  <a:ext uri="{FF2B5EF4-FFF2-40B4-BE49-F238E27FC236}">
                    <a16:creationId xmlns:a16="http://schemas.microsoft.com/office/drawing/2014/main" id="{D34BC1C8-158D-4850-856D-BCC68105057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2" name="Oval 1">
                <a:extLst>
                  <a:ext uri="{FF2B5EF4-FFF2-40B4-BE49-F238E27FC236}">
                    <a16:creationId xmlns:a16="http://schemas.microsoft.com/office/drawing/2014/main" id="{643CDED8-A375-4E3B-9A26-4A20022F87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3" name="Oval 1">
                <a:extLst>
                  <a:ext uri="{FF2B5EF4-FFF2-40B4-BE49-F238E27FC236}">
                    <a16:creationId xmlns:a16="http://schemas.microsoft.com/office/drawing/2014/main" id="{C4AA7429-0A2C-4972-B50D-7006F3A343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4" name="Oval 1">
                <a:extLst>
                  <a:ext uri="{FF2B5EF4-FFF2-40B4-BE49-F238E27FC236}">
                    <a16:creationId xmlns:a16="http://schemas.microsoft.com/office/drawing/2014/main" id="{FACC3B20-C629-453C-92E0-3305DE47744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1F5F01BC-10CA-432B-B56E-F61CB334E0FD}"/>
                </a:ext>
              </a:extLst>
            </p:cNvPr>
            <p:cNvGrpSpPr/>
            <p:nvPr userDrawn="1"/>
          </p:nvGrpSpPr>
          <p:grpSpPr>
            <a:xfrm>
              <a:off x="244595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1" name="Oval 1">
                <a:extLst>
                  <a:ext uri="{FF2B5EF4-FFF2-40B4-BE49-F238E27FC236}">
                    <a16:creationId xmlns:a16="http://schemas.microsoft.com/office/drawing/2014/main" id="{95C76762-BFFA-4858-A2C7-C0FB79E30D9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2" name="Oval 1">
                <a:extLst>
                  <a:ext uri="{FF2B5EF4-FFF2-40B4-BE49-F238E27FC236}">
                    <a16:creationId xmlns:a16="http://schemas.microsoft.com/office/drawing/2014/main" id="{C82743C2-BF7A-4D1F-B564-21DF34745C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3" name="Oval 1">
                <a:extLst>
                  <a:ext uri="{FF2B5EF4-FFF2-40B4-BE49-F238E27FC236}">
                    <a16:creationId xmlns:a16="http://schemas.microsoft.com/office/drawing/2014/main" id="{333F3E19-DA0C-4DE4-AB6B-00A81F2EB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4" name="Oval 1">
                <a:extLst>
                  <a:ext uri="{FF2B5EF4-FFF2-40B4-BE49-F238E27FC236}">
                    <a16:creationId xmlns:a16="http://schemas.microsoft.com/office/drawing/2014/main" id="{A0C9F530-B1D8-4CC3-80C8-2E66D520DDF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5" name="Oval 1">
                <a:extLst>
                  <a:ext uri="{FF2B5EF4-FFF2-40B4-BE49-F238E27FC236}">
                    <a16:creationId xmlns:a16="http://schemas.microsoft.com/office/drawing/2014/main" id="{1BA077FC-4C01-41CB-83BA-8B7C625671A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6" name="Oval 1">
                <a:extLst>
                  <a:ext uri="{FF2B5EF4-FFF2-40B4-BE49-F238E27FC236}">
                    <a16:creationId xmlns:a16="http://schemas.microsoft.com/office/drawing/2014/main" id="{99B166DB-1617-4F84-8496-A11E3771A06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7" name="Oval 1">
                <a:extLst>
                  <a:ext uri="{FF2B5EF4-FFF2-40B4-BE49-F238E27FC236}">
                    <a16:creationId xmlns:a16="http://schemas.microsoft.com/office/drawing/2014/main" id="{2733C748-5219-4AA2-9702-87A3846317D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F3F12E35-0238-4D78-A17F-9B89FA3645E3}"/>
                </a:ext>
              </a:extLst>
            </p:cNvPr>
            <p:cNvGrpSpPr/>
            <p:nvPr userDrawn="1"/>
          </p:nvGrpSpPr>
          <p:grpSpPr>
            <a:xfrm>
              <a:off x="353490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94" name="Oval 1">
                <a:extLst>
                  <a:ext uri="{FF2B5EF4-FFF2-40B4-BE49-F238E27FC236}">
                    <a16:creationId xmlns:a16="http://schemas.microsoft.com/office/drawing/2014/main" id="{127BFEDD-B7BB-4F6A-883C-CEA4D8E55A8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5" name="Oval 1">
                <a:extLst>
                  <a:ext uri="{FF2B5EF4-FFF2-40B4-BE49-F238E27FC236}">
                    <a16:creationId xmlns:a16="http://schemas.microsoft.com/office/drawing/2014/main" id="{9FAFA518-E555-4609-A1FA-492B6BB2A92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6" name="Oval 1">
                <a:extLst>
                  <a:ext uri="{FF2B5EF4-FFF2-40B4-BE49-F238E27FC236}">
                    <a16:creationId xmlns:a16="http://schemas.microsoft.com/office/drawing/2014/main" id="{F00A8360-6183-4A79-BFD4-60DCF8160C0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7" name="Oval 1">
                <a:extLst>
                  <a:ext uri="{FF2B5EF4-FFF2-40B4-BE49-F238E27FC236}">
                    <a16:creationId xmlns:a16="http://schemas.microsoft.com/office/drawing/2014/main" id="{3C161124-CC09-4859-AA95-BE4C50B7A7C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8" name="Oval 1">
                <a:extLst>
                  <a:ext uri="{FF2B5EF4-FFF2-40B4-BE49-F238E27FC236}">
                    <a16:creationId xmlns:a16="http://schemas.microsoft.com/office/drawing/2014/main" id="{A6C8A37B-D30E-4D76-979B-D7BE346CA7C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9" name="Oval 1">
                <a:extLst>
                  <a:ext uri="{FF2B5EF4-FFF2-40B4-BE49-F238E27FC236}">
                    <a16:creationId xmlns:a16="http://schemas.microsoft.com/office/drawing/2014/main" id="{CA0A58F2-A99E-499D-BDF5-898AA8966CF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0" name="Oval 1">
                <a:extLst>
                  <a:ext uri="{FF2B5EF4-FFF2-40B4-BE49-F238E27FC236}">
                    <a16:creationId xmlns:a16="http://schemas.microsoft.com/office/drawing/2014/main" id="{0A3E1AB9-BDC4-477E-B36D-DAF97A7AAA6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B706CA25-F403-4EC8-82CB-D7E899EFC8FE}"/>
                </a:ext>
              </a:extLst>
            </p:cNvPr>
            <p:cNvGrpSpPr/>
            <p:nvPr userDrawn="1"/>
          </p:nvGrpSpPr>
          <p:grpSpPr>
            <a:xfrm>
              <a:off x="462386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7" name="Oval 1">
                <a:extLst>
                  <a:ext uri="{FF2B5EF4-FFF2-40B4-BE49-F238E27FC236}">
                    <a16:creationId xmlns:a16="http://schemas.microsoft.com/office/drawing/2014/main" id="{64155CDC-C00C-4C4C-BABA-1B66F917414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8" name="Oval 1">
                <a:extLst>
                  <a:ext uri="{FF2B5EF4-FFF2-40B4-BE49-F238E27FC236}">
                    <a16:creationId xmlns:a16="http://schemas.microsoft.com/office/drawing/2014/main" id="{BA31A650-3F85-40F5-9AD0-7D0D593683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9" name="Oval 1">
                <a:extLst>
                  <a:ext uri="{FF2B5EF4-FFF2-40B4-BE49-F238E27FC236}">
                    <a16:creationId xmlns:a16="http://schemas.microsoft.com/office/drawing/2014/main" id="{86B32E13-9B0D-4F9B-8E10-94BECB8DD4D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0" name="Oval 1">
                <a:extLst>
                  <a:ext uri="{FF2B5EF4-FFF2-40B4-BE49-F238E27FC236}">
                    <a16:creationId xmlns:a16="http://schemas.microsoft.com/office/drawing/2014/main" id="{077C9236-A5BF-47E7-A034-A8E761A3D7D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1" name="Oval 1">
                <a:extLst>
                  <a:ext uri="{FF2B5EF4-FFF2-40B4-BE49-F238E27FC236}">
                    <a16:creationId xmlns:a16="http://schemas.microsoft.com/office/drawing/2014/main" id="{C6B6D810-5CB7-4333-B993-442417BE8DF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2" name="Oval 1">
                <a:extLst>
                  <a:ext uri="{FF2B5EF4-FFF2-40B4-BE49-F238E27FC236}">
                    <a16:creationId xmlns:a16="http://schemas.microsoft.com/office/drawing/2014/main" id="{8044E409-B859-43C0-A3C5-A587736A89F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3" name="Oval 1">
                <a:extLst>
                  <a:ext uri="{FF2B5EF4-FFF2-40B4-BE49-F238E27FC236}">
                    <a16:creationId xmlns:a16="http://schemas.microsoft.com/office/drawing/2014/main" id="{399AA9D7-1CA8-4290-AA4A-F314CFDD241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A0927337-6E85-4F34-BA54-76AF861C09FF}"/>
                </a:ext>
              </a:extLst>
            </p:cNvPr>
            <p:cNvGrpSpPr/>
            <p:nvPr userDrawn="1"/>
          </p:nvGrpSpPr>
          <p:grpSpPr>
            <a:xfrm>
              <a:off x="571281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0" name="Oval 1">
                <a:extLst>
                  <a:ext uri="{FF2B5EF4-FFF2-40B4-BE49-F238E27FC236}">
                    <a16:creationId xmlns:a16="http://schemas.microsoft.com/office/drawing/2014/main" id="{95D908B3-F7E9-4533-9058-EAED71BC09F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1" name="Oval 1">
                <a:extLst>
                  <a:ext uri="{FF2B5EF4-FFF2-40B4-BE49-F238E27FC236}">
                    <a16:creationId xmlns:a16="http://schemas.microsoft.com/office/drawing/2014/main" id="{1772BA10-9F07-49F2-B454-39BE48E630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2" name="Oval 1">
                <a:extLst>
                  <a:ext uri="{FF2B5EF4-FFF2-40B4-BE49-F238E27FC236}">
                    <a16:creationId xmlns:a16="http://schemas.microsoft.com/office/drawing/2014/main" id="{E87B98DB-93CA-429D-883D-CFF1303402F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3" name="Oval 1">
                <a:extLst>
                  <a:ext uri="{FF2B5EF4-FFF2-40B4-BE49-F238E27FC236}">
                    <a16:creationId xmlns:a16="http://schemas.microsoft.com/office/drawing/2014/main" id="{1AAA4E2B-F5DE-4686-A433-A83721167BE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4" name="Oval 1">
                <a:extLst>
                  <a:ext uri="{FF2B5EF4-FFF2-40B4-BE49-F238E27FC236}">
                    <a16:creationId xmlns:a16="http://schemas.microsoft.com/office/drawing/2014/main" id="{7DC8E3F2-E898-432D-8D99-D778C35C850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5" name="Oval 1">
                <a:extLst>
                  <a:ext uri="{FF2B5EF4-FFF2-40B4-BE49-F238E27FC236}">
                    <a16:creationId xmlns:a16="http://schemas.microsoft.com/office/drawing/2014/main" id="{20ABCF40-1E06-4303-BBAC-8F16EC8F918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6" name="Oval 1">
                <a:extLst>
                  <a:ext uri="{FF2B5EF4-FFF2-40B4-BE49-F238E27FC236}">
                    <a16:creationId xmlns:a16="http://schemas.microsoft.com/office/drawing/2014/main" id="{87B8CE4D-212F-43C4-9567-97065D87E84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2" name="Group 431">
              <a:extLst>
                <a:ext uri="{FF2B5EF4-FFF2-40B4-BE49-F238E27FC236}">
                  <a16:creationId xmlns:a16="http://schemas.microsoft.com/office/drawing/2014/main" id="{4235D3AF-3BEA-40C7-8198-FBE5360CF3E2}"/>
                </a:ext>
              </a:extLst>
            </p:cNvPr>
            <p:cNvGrpSpPr/>
            <p:nvPr userDrawn="1"/>
          </p:nvGrpSpPr>
          <p:grpSpPr>
            <a:xfrm>
              <a:off x="680177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73" name="Oval 1">
                <a:extLst>
                  <a:ext uri="{FF2B5EF4-FFF2-40B4-BE49-F238E27FC236}">
                    <a16:creationId xmlns:a16="http://schemas.microsoft.com/office/drawing/2014/main" id="{7DD7C7D2-10A7-49E3-BDA4-AE5B7A0D690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4" name="Oval 1">
                <a:extLst>
                  <a:ext uri="{FF2B5EF4-FFF2-40B4-BE49-F238E27FC236}">
                    <a16:creationId xmlns:a16="http://schemas.microsoft.com/office/drawing/2014/main" id="{F78D3F12-5A0B-42F6-AD16-379F6C93F59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5" name="Oval 1">
                <a:extLst>
                  <a:ext uri="{FF2B5EF4-FFF2-40B4-BE49-F238E27FC236}">
                    <a16:creationId xmlns:a16="http://schemas.microsoft.com/office/drawing/2014/main" id="{CD40590C-B444-4850-90E2-C300A2246BC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6" name="Oval 1">
                <a:extLst>
                  <a:ext uri="{FF2B5EF4-FFF2-40B4-BE49-F238E27FC236}">
                    <a16:creationId xmlns:a16="http://schemas.microsoft.com/office/drawing/2014/main" id="{3F6BCE5C-8008-4572-83D5-6F39B1E3DD8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7" name="Oval 1">
                <a:extLst>
                  <a:ext uri="{FF2B5EF4-FFF2-40B4-BE49-F238E27FC236}">
                    <a16:creationId xmlns:a16="http://schemas.microsoft.com/office/drawing/2014/main" id="{FCEB3771-3E6C-43DC-BF55-6B48124EA2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8" name="Oval 1">
                <a:extLst>
                  <a:ext uri="{FF2B5EF4-FFF2-40B4-BE49-F238E27FC236}">
                    <a16:creationId xmlns:a16="http://schemas.microsoft.com/office/drawing/2014/main" id="{54DB8E3D-CAE2-40A8-87C4-5B30268BA62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9" name="Oval 1">
                <a:extLst>
                  <a:ext uri="{FF2B5EF4-FFF2-40B4-BE49-F238E27FC236}">
                    <a16:creationId xmlns:a16="http://schemas.microsoft.com/office/drawing/2014/main" id="{1D5327D3-651A-4CE1-9480-786921076D1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3" name="Group 432">
              <a:extLst>
                <a:ext uri="{FF2B5EF4-FFF2-40B4-BE49-F238E27FC236}">
                  <a16:creationId xmlns:a16="http://schemas.microsoft.com/office/drawing/2014/main" id="{A1E6B4A1-2535-4DFE-AB24-9743E3CF4A15}"/>
                </a:ext>
              </a:extLst>
            </p:cNvPr>
            <p:cNvGrpSpPr/>
            <p:nvPr userDrawn="1"/>
          </p:nvGrpSpPr>
          <p:grpSpPr>
            <a:xfrm>
              <a:off x="789072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6" name="Oval 1">
                <a:extLst>
                  <a:ext uri="{FF2B5EF4-FFF2-40B4-BE49-F238E27FC236}">
                    <a16:creationId xmlns:a16="http://schemas.microsoft.com/office/drawing/2014/main" id="{A850059F-9DA3-4174-83A5-32A85242281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7" name="Oval 1">
                <a:extLst>
                  <a:ext uri="{FF2B5EF4-FFF2-40B4-BE49-F238E27FC236}">
                    <a16:creationId xmlns:a16="http://schemas.microsoft.com/office/drawing/2014/main" id="{721DF597-AE5B-4612-8B84-9AF6179F599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8" name="Oval 1">
                <a:extLst>
                  <a:ext uri="{FF2B5EF4-FFF2-40B4-BE49-F238E27FC236}">
                    <a16:creationId xmlns:a16="http://schemas.microsoft.com/office/drawing/2014/main" id="{F60A638A-26F5-4D15-9204-B214545BDBC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9" name="Oval 1">
                <a:extLst>
                  <a:ext uri="{FF2B5EF4-FFF2-40B4-BE49-F238E27FC236}">
                    <a16:creationId xmlns:a16="http://schemas.microsoft.com/office/drawing/2014/main" id="{3E51976E-157A-45BB-8E0C-F75D618000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0" name="Oval 1">
                <a:extLst>
                  <a:ext uri="{FF2B5EF4-FFF2-40B4-BE49-F238E27FC236}">
                    <a16:creationId xmlns:a16="http://schemas.microsoft.com/office/drawing/2014/main" id="{3E437643-DBEC-4804-8C85-D575E2FDC26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1" name="Oval 1">
                <a:extLst>
                  <a:ext uri="{FF2B5EF4-FFF2-40B4-BE49-F238E27FC236}">
                    <a16:creationId xmlns:a16="http://schemas.microsoft.com/office/drawing/2014/main" id="{3B403C93-1527-4D3F-9931-8341D2CF1EE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2" name="Oval 1">
                <a:extLst>
                  <a:ext uri="{FF2B5EF4-FFF2-40B4-BE49-F238E27FC236}">
                    <a16:creationId xmlns:a16="http://schemas.microsoft.com/office/drawing/2014/main" id="{21CD0E0B-D241-4894-9076-80E69FB01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37FD162E-B454-4FA2-BE93-5FD3B75DA051}"/>
                </a:ext>
              </a:extLst>
            </p:cNvPr>
            <p:cNvGrpSpPr/>
            <p:nvPr userDrawn="1"/>
          </p:nvGrpSpPr>
          <p:grpSpPr>
            <a:xfrm>
              <a:off x="897968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9" name="Oval 1">
                <a:extLst>
                  <a:ext uri="{FF2B5EF4-FFF2-40B4-BE49-F238E27FC236}">
                    <a16:creationId xmlns:a16="http://schemas.microsoft.com/office/drawing/2014/main" id="{DFCCADEC-3334-4AFE-997B-F643ED9E24C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0" name="Oval 1">
                <a:extLst>
                  <a:ext uri="{FF2B5EF4-FFF2-40B4-BE49-F238E27FC236}">
                    <a16:creationId xmlns:a16="http://schemas.microsoft.com/office/drawing/2014/main" id="{3F5F4DA7-F44C-40C2-B4D4-60B58D81DEE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1" name="Oval 1">
                <a:extLst>
                  <a:ext uri="{FF2B5EF4-FFF2-40B4-BE49-F238E27FC236}">
                    <a16:creationId xmlns:a16="http://schemas.microsoft.com/office/drawing/2014/main" id="{45F7952E-3EFD-4A1B-B837-852AFA4BAF4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2" name="Oval 1">
                <a:extLst>
                  <a:ext uri="{FF2B5EF4-FFF2-40B4-BE49-F238E27FC236}">
                    <a16:creationId xmlns:a16="http://schemas.microsoft.com/office/drawing/2014/main" id="{DFDFB8A5-BB86-45D9-AB65-3438DA054D3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3" name="Oval 1">
                <a:extLst>
                  <a:ext uri="{FF2B5EF4-FFF2-40B4-BE49-F238E27FC236}">
                    <a16:creationId xmlns:a16="http://schemas.microsoft.com/office/drawing/2014/main" id="{29607C19-F0A6-4AE4-889C-84CC2B2373D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4" name="Oval 1">
                <a:extLst>
                  <a:ext uri="{FF2B5EF4-FFF2-40B4-BE49-F238E27FC236}">
                    <a16:creationId xmlns:a16="http://schemas.microsoft.com/office/drawing/2014/main" id="{4B934CA9-4EB7-4ACE-B7DB-E6B61E48986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5" name="Oval 1">
                <a:extLst>
                  <a:ext uri="{FF2B5EF4-FFF2-40B4-BE49-F238E27FC236}">
                    <a16:creationId xmlns:a16="http://schemas.microsoft.com/office/drawing/2014/main" id="{CA7B57BA-70FF-47B7-B5E0-8B2083AA0DB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23459013-521C-4ACF-96A2-A726AB29A073}"/>
                </a:ext>
              </a:extLst>
            </p:cNvPr>
            <p:cNvGrpSpPr/>
            <p:nvPr userDrawn="1"/>
          </p:nvGrpSpPr>
          <p:grpSpPr>
            <a:xfrm>
              <a:off x="1006863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2" name="Oval 1">
                <a:extLst>
                  <a:ext uri="{FF2B5EF4-FFF2-40B4-BE49-F238E27FC236}">
                    <a16:creationId xmlns:a16="http://schemas.microsoft.com/office/drawing/2014/main" id="{0CA4D272-BCC3-41AC-BEB0-43BB5870AAF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3" name="Oval 1">
                <a:extLst>
                  <a:ext uri="{FF2B5EF4-FFF2-40B4-BE49-F238E27FC236}">
                    <a16:creationId xmlns:a16="http://schemas.microsoft.com/office/drawing/2014/main" id="{8F0336CD-DBC3-425C-B302-6BD868A418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4" name="Oval 1">
                <a:extLst>
                  <a:ext uri="{FF2B5EF4-FFF2-40B4-BE49-F238E27FC236}">
                    <a16:creationId xmlns:a16="http://schemas.microsoft.com/office/drawing/2014/main" id="{811647FF-1516-49CA-8582-C65EB7EA092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5" name="Oval 1">
                <a:extLst>
                  <a:ext uri="{FF2B5EF4-FFF2-40B4-BE49-F238E27FC236}">
                    <a16:creationId xmlns:a16="http://schemas.microsoft.com/office/drawing/2014/main" id="{A79B7019-7693-4957-BEA1-4D6F9B32F63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6" name="Oval 1">
                <a:extLst>
                  <a:ext uri="{FF2B5EF4-FFF2-40B4-BE49-F238E27FC236}">
                    <a16:creationId xmlns:a16="http://schemas.microsoft.com/office/drawing/2014/main" id="{B8AB5824-B4E1-40CE-A3BE-84E9FE4EEA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7" name="Oval 1">
                <a:extLst>
                  <a:ext uri="{FF2B5EF4-FFF2-40B4-BE49-F238E27FC236}">
                    <a16:creationId xmlns:a16="http://schemas.microsoft.com/office/drawing/2014/main" id="{B8FFF183-78C5-46E8-AE5D-4A367B266CD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8" name="Oval 1">
                <a:extLst>
                  <a:ext uri="{FF2B5EF4-FFF2-40B4-BE49-F238E27FC236}">
                    <a16:creationId xmlns:a16="http://schemas.microsoft.com/office/drawing/2014/main" id="{8FCC0277-261A-4431-8B27-0E56A529C60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6" name="Group 435">
              <a:extLst>
                <a:ext uri="{FF2B5EF4-FFF2-40B4-BE49-F238E27FC236}">
                  <a16:creationId xmlns:a16="http://schemas.microsoft.com/office/drawing/2014/main" id="{22B2799B-9C44-4860-A222-F106642E5F87}"/>
                </a:ext>
              </a:extLst>
            </p:cNvPr>
            <p:cNvGrpSpPr/>
            <p:nvPr userDrawn="1"/>
          </p:nvGrpSpPr>
          <p:grpSpPr>
            <a:xfrm>
              <a:off x="1115759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45" name="Oval 1">
                <a:extLst>
                  <a:ext uri="{FF2B5EF4-FFF2-40B4-BE49-F238E27FC236}">
                    <a16:creationId xmlns:a16="http://schemas.microsoft.com/office/drawing/2014/main" id="{1BC6EECC-F3D2-4574-99F7-4A583118A8C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6" name="Oval 1">
                <a:extLst>
                  <a:ext uri="{FF2B5EF4-FFF2-40B4-BE49-F238E27FC236}">
                    <a16:creationId xmlns:a16="http://schemas.microsoft.com/office/drawing/2014/main" id="{5060C2C2-E939-42E5-8B08-DC86D33C116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7" name="Oval 1">
                <a:extLst>
                  <a:ext uri="{FF2B5EF4-FFF2-40B4-BE49-F238E27FC236}">
                    <a16:creationId xmlns:a16="http://schemas.microsoft.com/office/drawing/2014/main" id="{76321913-3534-42A6-BE52-4EF41D81261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8" name="Oval 1">
                <a:extLst>
                  <a:ext uri="{FF2B5EF4-FFF2-40B4-BE49-F238E27FC236}">
                    <a16:creationId xmlns:a16="http://schemas.microsoft.com/office/drawing/2014/main" id="{76127CCD-AAF7-4D32-838B-B30B466A87B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9" name="Oval 1">
                <a:extLst>
                  <a:ext uri="{FF2B5EF4-FFF2-40B4-BE49-F238E27FC236}">
                    <a16:creationId xmlns:a16="http://schemas.microsoft.com/office/drawing/2014/main" id="{EEE03BBD-FF67-4EE6-BC0F-AF836AA225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0" name="Oval 1">
                <a:extLst>
                  <a:ext uri="{FF2B5EF4-FFF2-40B4-BE49-F238E27FC236}">
                    <a16:creationId xmlns:a16="http://schemas.microsoft.com/office/drawing/2014/main" id="{FFC0645D-DEC7-4FFB-8C59-CF89917C5C5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1" name="Oval 1">
                <a:extLst>
                  <a:ext uri="{FF2B5EF4-FFF2-40B4-BE49-F238E27FC236}">
                    <a16:creationId xmlns:a16="http://schemas.microsoft.com/office/drawing/2014/main" id="{5328409C-9D89-4ED7-AC54-6DF0ADFD941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0082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96628AC-3697-48BD-87C6-3C079434D30D}"/>
              </a:ext>
            </a:extLst>
          </p:cNvPr>
          <p:cNvSpPr/>
          <p:nvPr userDrawn="1"/>
        </p:nvSpPr>
        <p:spPr>
          <a:xfrm rot="10800000" flipH="1">
            <a:off x="926207" y="157106"/>
            <a:ext cx="525636" cy="1404914"/>
          </a:xfrm>
          <a:custGeom>
            <a:avLst/>
            <a:gdLst>
              <a:gd name="connsiteX0" fmla="*/ 205688 w 525636"/>
              <a:gd name="connsiteY0" fmla="*/ 1383334 h 1404914"/>
              <a:gd name="connsiteX1" fmla="*/ 19342 w 525636"/>
              <a:gd name="connsiteY1" fmla="*/ 1239305 h 1404914"/>
              <a:gd name="connsiteX2" fmla="*/ 87644 w 525636"/>
              <a:gd name="connsiteY2" fmla="*/ 1098246 h 1404914"/>
              <a:gd name="connsiteX3" fmla="*/ 296263 w 525636"/>
              <a:gd name="connsiteY3" fmla="*/ 1041080 h 1404914"/>
              <a:gd name="connsiteX4" fmla="*/ 419503 w 525636"/>
              <a:gd name="connsiteY4" fmla="*/ 1061868 h 1404914"/>
              <a:gd name="connsiteX5" fmla="*/ 434352 w 525636"/>
              <a:gd name="connsiteY5" fmla="*/ 1080428 h 1404914"/>
              <a:gd name="connsiteX6" fmla="*/ 331899 w 525636"/>
              <a:gd name="connsiteY6" fmla="*/ 1312061 h 1404914"/>
              <a:gd name="connsiteX7" fmla="*/ 205688 w 525636"/>
              <a:gd name="connsiteY7" fmla="*/ 1383334 h 1404914"/>
              <a:gd name="connsiteX8" fmla="*/ 200584 w 525636"/>
              <a:gd name="connsiteY8" fmla="*/ 1404864 h 1404914"/>
              <a:gd name="connsiteX9" fmla="*/ 362337 w 525636"/>
              <a:gd name="connsiteY9" fmla="*/ 1310576 h 1404914"/>
              <a:gd name="connsiteX10" fmla="*/ 453655 w 525636"/>
              <a:gd name="connsiteY10" fmla="*/ 1094534 h 1404914"/>
              <a:gd name="connsiteX11" fmla="*/ 462285 w 525636"/>
              <a:gd name="connsiteY11" fmla="*/ 1078387 h 1404914"/>
              <a:gd name="connsiteX12" fmla="*/ 466239 w 525636"/>
              <a:gd name="connsiteY12" fmla="*/ 1078995 h 1404914"/>
              <a:gd name="connsiteX13" fmla="*/ 471806 w 525636"/>
              <a:gd name="connsiteY13" fmla="*/ 1055257 h 1404914"/>
              <a:gd name="connsiteX14" fmla="*/ 469234 w 525636"/>
              <a:gd name="connsiteY14" fmla="*/ 1053817 h 1404914"/>
              <a:gd name="connsiteX15" fmla="*/ 468503 w 525636"/>
              <a:gd name="connsiteY15" fmla="*/ 1027717 h 1404914"/>
              <a:gd name="connsiteX16" fmla="*/ 515275 w 525636"/>
              <a:gd name="connsiteY16" fmla="*/ 823552 h 1404914"/>
              <a:gd name="connsiteX17" fmla="*/ 490033 w 525636"/>
              <a:gd name="connsiteY17" fmla="*/ 526586 h 1404914"/>
              <a:gd name="connsiteX18" fmla="*/ 344519 w 525636"/>
              <a:gd name="connsiteY18" fmla="*/ 363255 h 1404914"/>
              <a:gd name="connsiteX19" fmla="*/ 144068 w 525636"/>
              <a:gd name="connsiteY19" fmla="*/ 99698 h 1404914"/>
              <a:gd name="connsiteX20" fmla="*/ 125601 w 525636"/>
              <a:gd name="connsiteY20" fmla="*/ 12000 h 1404914"/>
              <a:gd name="connsiteX21" fmla="*/ 125877 w 525636"/>
              <a:gd name="connsiteY21" fmla="*/ 0 h 1404914"/>
              <a:gd name="connsiteX22" fmla="*/ 109081 w 525636"/>
              <a:gd name="connsiteY22" fmla="*/ 0 h 1404914"/>
              <a:gd name="connsiteX23" fmla="*/ 110044 w 525636"/>
              <a:gd name="connsiteY23" fmla="*/ 33750 h 1404914"/>
              <a:gd name="connsiteX24" fmla="*/ 251717 w 525636"/>
              <a:gd name="connsiteY24" fmla="*/ 309059 h 1404914"/>
              <a:gd name="connsiteX25" fmla="*/ 378670 w 525636"/>
              <a:gd name="connsiteY25" fmla="*/ 419678 h 1404914"/>
              <a:gd name="connsiteX26" fmla="*/ 508593 w 525636"/>
              <a:gd name="connsiteY26" fmla="*/ 708478 h 1404914"/>
              <a:gd name="connsiteX27" fmla="*/ 449942 w 525636"/>
              <a:gd name="connsiteY27" fmla="*/ 1030687 h 1404914"/>
              <a:gd name="connsiteX28" fmla="*/ 426927 w 525636"/>
              <a:gd name="connsiteY28" fmla="*/ 1041823 h 1404914"/>
              <a:gd name="connsiteX29" fmla="*/ 338580 w 525636"/>
              <a:gd name="connsiteY29" fmla="*/ 1025489 h 1404914"/>
              <a:gd name="connsiteX30" fmla="*/ 70568 w 525636"/>
              <a:gd name="connsiteY30" fmla="*/ 1088594 h 1404914"/>
              <a:gd name="connsiteX31" fmla="*/ 52750 w 525636"/>
              <a:gd name="connsiteY31" fmla="*/ 1347697 h 1404914"/>
              <a:gd name="connsiteX32" fmla="*/ 200584 w 525636"/>
              <a:gd name="connsiteY32" fmla="*/ 1404864 h 140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25636" h="1404914">
                <a:moveTo>
                  <a:pt x="205688" y="1383334"/>
                </a:moveTo>
                <a:cubicBezTo>
                  <a:pt x="101750" y="1382591"/>
                  <a:pt x="28250" y="1322456"/>
                  <a:pt x="19342" y="1239305"/>
                </a:cubicBezTo>
                <a:cubicBezTo>
                  <a:pt x="12660" y="1178427"/>
                  <a:pt x="40130" y="1132397"/>
                  <a:pt x="87644" y="1098246"/>
                </a:cubicBezTo>
                <a:cubicBezTo>
                  <a:pt x="150006" y="1052959"/>
                  <a:pt x="221278" y="1038853"/>
                  <a:pt x="296263" y="1041080"/>
                </a:cubicBezTo>
                <a:cubicBezTo>
                  <a:pt x="337838" y="1042565"/>
                  <a:pt x="379413" y="1048504"/>
                  <a:pt x="419503" y="1061868"/>
                </a:cubicBezTo>
                <a:cubicBezTo>
                  <a:pt x="430639" y="1064838"/>
                  <a:pt x="438064" y="1066323"/>
                  <a:pt x="434352" y="1080428"/>
                </a:cubicBezTo>
                <a:cubicBezTo>
                  <a:pt x="411336" y="1162836"/>
                  <a:pt x="386095" y="1243759"/>
                  <a:pt x="331899" y="1312061"/>
                </a:cubicBezTo>
                <a:cubicBezTo>
                  <a:pt x="297747" y="1355864"/>
                  <a:pt x="253202" y="1383334"/>
                  <a:pt x="205688" y="1383334"/>
                </a:cubicBezTo>
                <a:close/>
                <a:moveTo>
                  <a:pt x="200584" y="1404864"/>
                </a:moveTo>
                <a:cubicBezTo>
                  <a:pt x="257842" y="1403564"/>
                  <a:pt x="317421" y="1377022"/>
                  <a:pt x="362337" y="1310576"/>
                </a:cubicBezTo>
                <a:cubicBezTo>
                  <a:pt x="406883" y="1244502"/>
                  <a:pt x="432124" y="1170261"/>
                  <a:pt x="453655" y="1094534"/>
                </a:cubicBezTo>
                <a:cubicBezTo>
                  <a:pt x="456254" y="1085254"/>
                  <a:pt x="458481" y="1080243"/>
                  <a:pt x="462285" y="1078387"/>
                </a:cubicBezTo>
                <a:lnTo>
                  <a:pt x="466239" y="1078995"/>
                </a:lnTo>
                <a:lnTo>
                  <a:pt x="471806" y="1055257"/>
                </a:lnTo>
                <a:lnTo>
                  <a:pt x="469234" y="1053817"/>
                </a:lnTo>
                <a:cubicBezTo>
                  <a:pt x="462517" y="1047205"/>
                  <a:pt x="465718" y="1038296"/>
                  <a:pt x="468503" y="1027717"/>
                </a:cubicBezTo>
                <a:cubicBezTo>
                  <a:pt x="486321" y="960157"/>
                  <a:pt x="504881" y="892597"/>
                  <a:pt x="515275" y="823552"/>
                </a:cubicBezTo>
                <a:cubicBezTo>
                  <a:pt x="530123" y="722584"/>
                  <a:pt x="534578" y="622358"/>
                  <a:pt x="490033" y="526586"/>
                </a:cubicBezTo>
                <a:cubicBezTo>
                  <a:pt x="457367" y="457542"/>
                  <a:pt x="402428" y="408542"/>
                  <a:pt x="344519" y="363255"/>
                </a:cubicBezTo>
                <a:cubicBezTo>
                  <a:pt x="253944" y="292726"/>
                  <a:pt x="178961" y="211803"/>
                  <a:pt x="144068" y="99698"/>
                </a:cubicBezTo>
                <a:cubicBezTo>
                  <a:pt x="135159" y="70744"/>
                  <a:pt x="128663" y="41789"/>
                  <a:pt x="125601" y="12000"/>
                </a:cubicBezTo>
                <a:lnTo>
                  <a:pt x="125877" y="0"/>
                </a:lnTo>
                <a:lnTo>
                  <a:pt x="109081" y="0"/>
                </a:lnTo>
                <a:lnTo>
                  <a:pt x="110044" y="33750"/>
                </a:lnTo>
                <a:cubicBezTo>
                  <a:pt x="124069" y="138257"/>
                  <a:pt x="170981" y="230548"/>
                  <a:pt x="251717" y="309059"/>
                </a:cubicBezTo>
                <a:cubicBezTo>
                  <a:pt x="291808" y="348407"/>
                  <a:pt x="335611" y="384043"/>
                  <a:pt x="378670" y="419678"/>
                </a:cubicBezTo>
                <a:cubicBezTo>
                  <a:pt x="469245" y="494662"/>
                  <a:pt x="510078" y="591919"/>
                  <a:pt x="508593" y="708478"/>
                </a:cubicBezTo>
                <a:cubicBezTo>
                  <a:pt x="507109" y="819098"/>
                  <a:pt x="477412" y="925264"/>
                  <a:pt x="449942" y="1030687"/>
                </a:cubicBezTo>
                <a:cubicBezTo>
                  <a:pt x="446230" y="1045535"/>
                  <a:pt x="439549" y="1044792"/>
                  <a:pt x="426927" y="1041823"/>
                </a:cubicBezTo>
                <a:cubicBezTo>
                  <a:pt x="397973" y="1035140"/>
                  <a:pt x="368277" y="1028459"/>
                  <a:pt x="338580" y="1025489"/>
                </a:cubicBezTo>
                <a:cubicBezTo>
                  <a:pt x="242066" y="1015095"/>
                  <a:pt x="150749" y="1027717"/>
                  <a:pt x="70568" y="1088594"/>
                </a:cubicBezTo>
                <a:cubicBezTo>
                  <a:pt x="-15551" y="1154669"/>
                  <a:pt x="-24461" y="1273455"/>
                  <a:pt x="52750" y="1347697"/>
                </a:cubicBezTo>
                <a:cubicBezTo>
                  <a:pt x="88386" y="1382220"/>
                  <a:pt x="143325" y="1406163"/>
                  <a:pt x="200584" y="140486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A989133-BE59-47D5-A5D3-3B6037056F73}"/>
              </a:ext>
            </a:extLst>
          </p:cNvPr>
          <p:cNvSpPr/>
          <p:nvPr userDrawn="1"/>
        </p:nvSpPr>
        <p:spPr>
          <a:xfrm rot="10800000">
            <a:off x="1371492" y="290672"/>
            <a:ext cx="10575133" cy="1562905"/>
          </a:xfrm>
          <a:custGeom>
            <a:avLst/>
            <a:gdLst>
              <a:gd name="connsiteX0" fmla="*/ 4960764 w 10575133"/>
              <a:gd name="connsiteY0" fmla="*/ 1063167 h 1562905"/>
              <a:gd name="connsiteX1" fmla="*/ 4807177 w 10575133"/>
              <a:gd name="connsiteY1" fmla="*/ 1126458 h 1562905"/>
              <a:gd name="connsiteX2" fmla="*/ 4725511 w 10575133"/>
              <a:gd name="connsiteY2" fmla="*/ 1291274 h 1562905"/>
              <a:gd name="connsiteX3" fmla="*/ 4776738 w 10575133"/>
              <a:gd name="connsiteY3" fmla="*/ 1416743 h 1562905"/>
              <a:gd name="connsiteX4" fmla="*/ 4842813 w 10575133"/>
              <a:gd name="connsiteY4" fmla="*/ 1424166 h 1562905"/>
              <a:gd name="connsiteX5" fmla="*/ 4889585 w 10575133"/>
              <a:gd name="connsiteY5" fmla="*/ 1424166 h 1562905"/>
              <a:gd name="connsiteX6" fmla="*/ 5107113 w 10575133"/>
              <a:gd name="connsiteY6" fmla="*/ 1367000 h 1562905"/>
              <a:gd name="connsiteX7" fmla="*/ 5122703 w 10575133"/>
              <a:gd name="connsiteY7" fmla="*/ 1105670 h 1562905"/>
              <a:gd name="connsiteX8" fmla="*/ 4960764 w 10575133"/>
              <a:gd name="connsiteY8" fmla="*/ 1063167 h 1562905"/>
              <a:gd name="connsiteX9" fmla="*/ 296263 w 10575133"/>
              <a:gd name="connsiteY9" fmla="*/ 1041080 h 1562905"/>
              <a:gd name="connsiteX10" fmla="*/ 87644 w 10575133"/>
              <a:gd name="connsiteY10" fmla="*/ 1098246 h 1562905"/>
              <a:gd name="connsiteX11" fmla="*/ 19342 w 10575133"/>
              <a:gd name="connsiteY11" fmla="*/ 1239305 h 1562905"/>
              <a:gd name="connsiteX12" fmla="*/ 205688 w 10575133"/>
              <a:gd name="connsiteY12" fmla="*/ 1383334 h 1562905"/>
              <a:gd name="connsiteX13" fmla="*/ 331899 w 10575133"/>
              <a:gd name="connsiteY13" fmla="*/ 1312061 h 1562905"/>
              <a:gd name="connsiteX14" fmla="*/ 434352 w 10575133"/>
              <a:gd name="connsiteY14" fmla="*/ 1080428 h 1562905"/>
              <a:gd name="connsiteX15" fmla="*/ 419503 w 10575133"/>
              <a:gd name="connsiteY15" fmla="*/ 1061868 h 1562905"/>
              <a:gd name="connsiteX16" fmla="*/ 296263 w 10575133"/>
              <a:gd name="connsiteY16" fmla="*/ 1041080 h 1562905"/>
              <a:gd name="connsiteX17" fmla="*/ 109081 w 10575133"/>
              <a:gd name="connsiteY17" fmla="*/ 0 h 1562905"/>
              <a:gd name="connsiteX18" fmla="*/ 125877 w 10575133"/>
              <a:gd name="connsiteY18" fmla="*/ 0 h 1562905"/>
              <a:gd name="connsiteX19" fmla="*/ 125601 w 10575133"/>
              <a:gd name="connsiteY19" fmla="*/ 12000 h 1562905"/>
              <a:gd name="connsiteX20" fmla="*/ 144068 w 10575133"/>
              <a:gd name="connsiteY20" fmla="*/ 99698 h 1562905"/>
              <a:gd name="connsiteX21" fmla="*/ 344519 w 10575133"/>
              <a:gd name="connsiteY21" fmla="*/ 363255 h 1562905"/>
              <a:gd name="connsiteX22" fmla="*/ 490033 w 10575133"/>
              <a:gd name="connsiteY22" fmla="*/ 526586 h 1562905"/>
              <a:gd name="connsiteX23" fmla="*/ 515275 w 10575133"/>
              <a:gd name="connsiteY23" fmla="*/ 823552 h 1562905"/>
              <a:gd name="connsiteX24" fmla="*/ 468503 w 10575133"/>
              <a:gd name="connsiteY24" fmla="*/ 1027717 h 1562905"/>
              <a:gd name="connsiteX25" fmla="*/ 479639 w 10575133"/>
              <a:gd name="connsiteY25" fmla="*/ 1059641 h 1562905"/>
              <a:gd name="connsiteX26" fmla="*/ 691970 w 10575133"/>
              <a:gd name="connsiteY26" fmla="*/ 1247471 h 1562905"/>
              <a:gd name="connsiteX27" fmla="*/ 985966 w 10575133"/>
              <a:gd name="connsiteY27" fmla="*/ 1434560 h 1562905"/>
              <a:gd name="connsiteX28" fmla="*/ 1724669 w 10575133"/>
              <a:gd name="connsiteY28" fmla="*/ 1456832 h 1562905"/>
              <a:gd name="connsiteX29" fmla="*/ 2288163 w 10575133"/>
              <a:gd name="connsiteY29" fmla="*/ 1414514 h 1562905"/>
              <a:gd name="connsiteX30" fmla="*/ 2872443 w 10575133"/>
              <a:gd name="connsiteY30" fmla="*/ 1371455 h 1562905"/>
              <a:gd name="connsiteX31" fmla="*/ 3676478 w 10575133"/>
              <a:gd name="connsiteY31" fmla="*/ 1346213 h 1562905"/>
              <a:gd name="connsiteX32" fmla="*/ 4303077 w 10575133"/>
              <a:gd name="connsiteY32" fmla="*/ 1398182 h 1562905"/>
              <a:gd name="connsiteX33" fmla="*/ 4751495 w 10575133"/>
              <a:gd name="connsiteY33" fmla="*/ 1427879 h 1562905"/>
              <a:gd name="connsiteX34" fmla="*/ 4735162 w 10575133"/>
              <a:gd name="connsiteY34" fmla="*/ 1397439 h 1562905"/>
              <a:gd name="connsiteX35" fmla="*/ 4744814 w 10575133"/>
              <a:gd name="connsiteY35" fmla="*/ 1167291 h 1562905"/>
              <a:gd name="connsiteX36" fmla="*/ 5150915 w 10575133"/>
              <a:gd name="connsiteY36" fmla="*/ 1101959 h 1562905"/>
              <a:gd name="connsiteX37" fmla="*/ 5139779 w 10575133"/>
              <a:gd name="connsiteY37" fmla="*/ 1367000 h 1562905"/>
              <a:gd name="connsiteX38" fmla="*/ 4963084 w 10575133"/>
              <a:gd name="connsiteY38" fmla="*/ 1435303 h 1562905"/>
              <a:gd name="connsiteX39" fmla="*/ 4810147 w 10575133"/>
              <a:gd name="connsiteY39" fmla="*/ 1447923 h 1562905"/>
              <a:gd name="connsiteX40" fmla="*/ 4954918 w 10575133"/>
              <a:gd name="connsiteY40" fmla="*/ 1516226 h 1562905"/>
              <a:gd name="connsiteX41" fmla="*/ 5425609 w 10575133"/>
              <a:gd name="connsiteY41" fmla="*/ 1510286 h 1562905"/>
              <a:gd name="connsiteX42" fmla="*/ 5893330 w 10575133"/>
              <a:gd name="connsiteY42" fmla="*/ 1361061 h 1562905"/>
              <a:gd name="connsiteX43" fmla="*/ 6337295 w 10575133"/>
              <a:gd name="connsiteY43" fmla="*/ 1271971 h 1562905"/>
              <a:gd name="connsiteX44" fmla="*/ 7120543 w 10575133"/>
              <a:gd name="connsiteY44" fmla="*/ 1270486 h 1562905"/>
              <a:gd name="connsiteX45" fmla="*/ 7740459 w 10575133"/>
              <a:gd name="connsiteY45" fmla="*/ 1296471 h 1562905"/>
              <a:gd name="connsiteX46" fmla="*/ 8154725 w 10575133"/>
              <a:gd name="connsiteY46" fmla="*/ 1338789 h 1562905"/>
              <a:gd name="connsiteX47" fmla="*/ 8445753 w 10575133"/>
              <a:gd name="connsiteY47" fmla="*/ 1395212 h 1562905"/>
              <a:gd name="connsiteX48" fmla="*/ 8884520 w 10575133"/>
              <a:gd name="connsiteY48" fmla="*/ 1405606 h 1562905"/>
              <a:gd name="connsiteX49" fmla="*/ 9393075 w 10575133"/>
              <a:gd name="connsiteY49" fmla="*/ 1372197 h 1562905"/>
              <a:gd name="connsiteX50" fmla="*/ 10023385 w 10575133"/>
              <a:gd name="connsiteY50" fmla="*/ 1322456 h 1562905"/>
              <a:gd name="connsiteX51" fmla="*/ 10569624 w 10575133"/>
              <a:gd name="connsiteY51" fmla="*/ 1350406 h 1562905"/>
              <a:gd name="connsiteX52" fmla="*/ 10575133 w 10575133"/>
              <a:gd name="connsiteY52" fmla="*/ 1373420 h 1562905"/>
              <a:gd name="connsiteX53" fmla="*/ 9935779 w 10575133"/>
              <a:gd name="connsiteY53" fmla="*/ 1351409 h 1562905"/>
              <a:gd name="connsiteX54" fmla="*/ 9439104 w 10575133"/>
              <a:gd name="connsiteY54" fmla="*/ 1390758 h 1562905"/>
              <a:gd name="connsiteX55" fmla="*/ 8973610 w 10575133"/>
              <a:gd name="connsiteY55" fmla="*/ 1422681 h 1562905"/>
              <a:gd name="connsiteX56" fmla="*/ 8418283 w 10575133"/>
              <a:gd name="connsiteY56" fmla="*/ 1413030 h 1562905"/>
              <a:gd name="connsiteX57" fmla="*/ 8175514 w 10575133"/>
              <a:gd name="connsiteY57" fmla="*/ 1364774 h 1562905"/>
              <a:gd name="connsiteX58" fmla="*/ 7782033 w 10575133"/>
              <a:gd name="connsiteY58" fmla="*/ 1321713 h 1562905"/>
              <a:gd name="connsiteX59" fmla="*/ 7039619 w 10575133"/>
              <a:gd name="connsiteY59" fmla="*/ 1289047 h 1562905"/>
              <a:gd name="connsiteX60" fmla="*/ 6366991 w 10575133"/>
              <a:gd name="connsiteY60" fmla="*/ 1291274 h 1562905"/>
              <a:gd name="connsiteX61" fmla="*/ 5754499 w 10575133"/>
              <a:gd name="connsiteY61" fmla="*/ 1432333 h 1562905"/>
              <a:gd name="connsiteX62" fmla="*/ 5395912 w 10575133"/>
              <a:gd name="connsiteY62" fmla="*/ 1539983 h 1562905"/>
              <a:gd name="connsiteX63" fmla="*/ 4931160 w 10575133"/>
              <a:gd name="connsiteY63" fmla="*/ 1531817 h 1562905"/>
              <a:gd name="connsiteX64" fmla="*/ 4792329 w 10575133"/>
              <a:gd name="connsiteY64" fmla="*/ 1461287 h 1562905"/>
              <a:gd name="connsiteX65" fmla="*/ 4764117 w 10575133"/>
              <a:gd name="connsiteY65" fmla="*/ 1449408 h 1562905"/>
              <a:gd name="connsiteX66" fmla="*/ 4181321 w 10575133"/>
              <a:gd name="connsiteY66" fmla="*/ 1404121 h 1562905"/>
              <a:gd name="connsiteX67" fmla="*/ 3366892 w 10575133"/>
              <a:gd name="connsiteY67" fmla="*/ 1372197 h 1562905"/>
              <a:gd name="connsiteX68" fmla="*/ 2642294 w 10575133"/>
              <a:gd name="connsiteY68" fmla="*/ 1408576 h 1562905"/>
              <a:gd name="connsiteX69" fmla="*/ 2047620 w 10575133"/>
              <a:gd name="connsiteY69" fmla="*/ 1458317 h 1562905"/>
              <a:gd name="connsiteX70" fmla="*/ 1191616 w 10575133"/>
              <a:gd name="connsiteY70" fmla="*/ 1476878 h 1562905"/>
              <a:gd name="connsiteX71" fmla="*/ 897618 w 10575133"/>
              <a:gd name="connsiteY71" fmla="*/ 1437529 h 1562905"/>
              <a:gd name="connsiteX72" fmla="*/ 688257 w 10575133"/>
              <a:gd name="connsiteY72" fmla="*/ 1277911 h 1562905"/>
              <a:gd name="connsiteX73" fmla="*/ 480381 w 10575133"/>
              <a:gd name="connsiteY73" fmla="*/ 1081171 h 1562905"/>
              <a:gd name="connsiteX74" fmla="*/ 453655 w 10575133"/>
              <a:gd name="connsiteY74" fmla="*/ 1094534 h 1562905"/>
              <a:gd name="connsiteX75" fmla="*/ 362337 w 10575133"/>
              <a:gd name="connsiteY75" fmla="*/ 1310576 h 1562905"/>
              <a:gd name="connsiteX76" fmla="*/ 52750 w 10575133"/>
              <a:gd name="connsiteY76" fmla="*/ 1347697 h 1562905"/>
              <a:gd name="connsiteX77" fmla="*/ 70568 w 10575133"/>
              <a:gd name="connsiteY77" fmla="*/ 1088594 h 1562905"/>
              <a:gd name="connsiteX78" fmla="*/ 338580 w 10575133"/>
              <a:gd name="connsiteY78" fmla="*/ 1025489 h 1562905"/>
              <a:gd name="connsiteX79" fmla="*/ 426927 w 10575133"/>
              <a:gd name="connsiteY79" fmla="*/ 1041823 h 1562905"/>
              <a:gd name="connsiteX80" fmla="*/ 449942 w 10575133"/>
              <a:gd name="connsiteY80" fmla="*/ 1030687 h 1562905"/>
              <a:gd name="connsiteX81" fmla="*/ 508593 w 10575133"/>
              <a:gd name="connsiteY81" fmla="*/ 708478 h 1562905"/>
              <a:gd name="connsiteX82" fmla="*/ 378670 w 10575133"/>
              <a:gd name="connsiteY82" fmla="*/ 419678 h 1562905"/>
              <a:gd name="connsiteX83" fmla="*/ 251717 w 10575133"/>
              <a:gd name="connsiteY83" fmla="*/ 309059 h 1562905"/>
              <a:gd name="connsiteX84" fmla="*/ 110044 w 10575133"/>
              <a:gd name="connsiteY84" fmla="*/ 33750 h 156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575133" h="1562905">
                <a:moveTo>
                  <a:pt x="4960764" y="1063167"/>
                </a:moveTo>
                <a:cubicBezTo>
                  <a:pt x="4904248" y="1066694"/>
                  <a:pt x="4849123" y="1087852"/>
                  <a:pt x="4807177" y="1126458"/>
                </a:cubicBezTo>
                <a:cubicBezTo>
                  <a:pt x="4758920" y="1171002"/>
                  <a:pt x="4726996" y="1224456"/>
                  <a:pt x="4725511" y="1291274"/>
                </a:cubicBezTo>
                <a:cubicBezTo>
                  <a:pt x="4724769" y="1339531"/>
                  <a:pt x="4742587" y="1382591"/>
                  <a:pt x="4776738" y="1416743"/>
                </a:cubicBezTo>
                <a:cubicBezTo>
                  <a:pt x="4797526" y="1437529"/>
                  <a:pt x="4824995" y="1420454"/>
                  <a:pt x="4842813" y="1424166"/>
                </a:cubicBezTo>
                <a:cubicBezTo>
                  <a:pt x="4862116" y="1424166"/>
                  <a:pt x="4876221" y="1425651"/>
                  <a:pt x="4889585" y="1424166"/>
                </a:cubicBezTo>
                <a:cubicBezTo>
                  <a:pt x="4965311" y="1416743"/>
                  <a:pt x="5040295" y="1407833"/>
                  <a:pt x="5107113" y="1367000"/>
                </a:cubicBezTo>
                <a:cubicBezTo>
                  <a:pt x="5195460" y="1312061"/>
                  <a:pt x="5229611" y="1177684"/>
                  <a:pt x="5122703" y="1105670"/>
                </a:cubicBezTo>
                <a:cubicBezTo>
                  <a:pt x="5075189" y="1073746"/>
                  <a:pt x="5017281" y="1059641"/>
                  <a:pt x="4960764" y="1063167"/>
                </a:cubicBezTo>
                <a:close/>
                <a:moveTo>
                  <a:pt x="296263" y="1041080"/>
                </a:move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lose/>
                <a:moveTo>
                  <a:pt x="109081" y="0"/>
                </a:move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cubicBezTo>
                  <a:pt x="1912500" y="1447923"/>
                  <a:pt x="2100332" y="1431591"/>
                  <a:pt x="2288163" y="1414514"/>
                </a:cubicBezTo>
                <a:cubicBezTo>
                  <a:pt x="2482676" y="1396697"/>
                  <a:pt x="2677187" y="1381106"/>
                  <a:pt x="2872443" y="1371455"/>
                </a:cubicBezTo>
                <a:cubicBezTo>
                  <a:pt x="3140455" y="1358834"/>
                  <a:pt x="3408467" y="1343243"/>
                  <a:pt x="3676478" y="1346213"/>
                </a:cubicBezTo>
                <a:cubicBezTo>
                  <a:pt x="3886582" y="1348440"/>
                  <a:pt x="4095201" y="1369227"/>
                  <a:pt x="4303077" y="1398182"/>
                </a:cubicBezTo>
                <a:cubicBezTo>
                  <a:pt x="4450818" y="1418969"/>
                  <a:pt x="4600043" y="1433818"/>
                  <a:pt x="4751495" y="1427879"/>
                </a:cubicBezTo>
                <a:cubicBezTo>
                  <a:pt x="4751495" y="1413773"/>
                  <a:pt x="4740359" y="1407091"/>
                  <a:pt x="4735162" y="1397439"/>
                </a:cubicBezTo>
                <a:cubicBezTo>
                  <a:pt x="4689875" y="1318743"/>
                  <a:pt x="4695814" y="1241532"/>
                  <a:pt x="4744814" y="1167291"/>
                </a:cubicBezTo>
                <a:cubicBezTo>
                  <a:pt x="4848010" y="1010641"/>
                  <a:pt x="5035098" y="1009899"/>
                  <a:pt x="5150915" y="1101959"/>
                </a:cubicBezTo>
                <a:cubicBezTo>
                  <a:pt x="5236292" y="1169517"/>
                  <a:pt x="5228869" y="1293501"/>
                  <a:pt x="5139779" y="1367000"/>
                </a:cubicBezTo>
                <a:cubicBezTo>
                  <a:pt x="5088552" y="1409318"/>
                  <a:pt x="5026932" y="1425651"/>
                  <a:pt x="4963084" y="1435303"/>
                </a:cubicBezTo>
                <a:cubicBezTo>
                  <a:pt x="4914827" y="1442727"/>
                  <a:pt x="4865828" y="1446439"/>
                  <a:pt x="4810147" y="1447923"/>
                </a:cubicBezTo>
                <a:cubicBezTo>
                  <a:pt x="4856177" y="1485787"/>
                  <a:pt x="4904434" y="1504348"/>
                  <a:pt x="4954918" y="1516226"/>
                </a:cubicBezTo>
                <a:cubicBezTo>
                  <a:pt x="5112310" y="1554089"/>
                  <a:pt x="5268959" y="1544437"/>
                  <a:pt x="5425609" y="1510286"/>
                </a:cubicBezTo>
                <a:cubicBezTo>
                  <a:pt x="5585971" y="1474650"/>
                  <a:pt x="5738166" y="1411545"/>
                  <a:pt x="5893330" y="1361061"/>
                </a:cubicBezTo>
                <a:cubicBezTo>
                  <a:pt x="6038101" y="1313546"/>
                  <a:pt x="6185842" y="1286077"/>
                  <a:pt x="6337295" y="1271971"/>
                </a:cubicBezTo>
                <a:cubicBezTo>
                  <a:pt x="6598624" y="1247471"/>
                  <a:pt x="6859213" y="1258607"/>
                  <a:pt x="7120543" y="1270486"/>
                </a:cubicBezTo>
                <a:lnTo>
                  <a:pt x="7740459" y="1296471"/>
                </a:lnTo>
                <a:cubicBezTo>
                  <a:pt x="7879289" y="1303153"/>
                  <a:pt x="8017379" y="1318001"/>
                  <a:pt x="8154725" y="1338789"/>
                </a:cubicBezTo>
                <a:cubicBezTo>
                  <a:pt x="8252725" y="1352894"/>
                  <a:pt x="8347753" y="1380364"/>
                  <a:pt x="8445753" y="1395212"/>
                </a:cubicBezTo>
                <a:cubicBezTo>
                  <a:pt x="8591266" y="1416743"/>
                  <a:pt x="8737522" y="1415258"/>
                  <a:pt x="8884520" y="1405606"/>
                </a:cubicBezTo>
                <a:lnTo>
                  <a:pt x="9393075" y="1372197"/>
                </a:lnTo>
                <a:cubicBezTo>
                  <a:pt x="9602435" y="1357349"/>
                  <a:pt x="9827294" y="1326087"/>
                  <a:pt x="10023385" y="1322456"/>
                </a:cubicBezTo>
                <a:cubicBezTo>
                  <a:pt x="10219477" y="1318824"/>
                  <a:pt x="10375609" y="1313019"/>
                  <a:pt x="10569624" y="1350406"/>
                </a:cubicBezTo>
                <a:cubicBezTo>
                  <a:pt x="10569624" y="1357829"/>
                  <a:pt x="10575133" y="1365996"/>
                  <a:pt x="10575133" y="1373420"/>
                </a:cubicBezTo>
                <a:cubicBezTo>
                  <a:pt x="10357424" y="1324770"/>
                  <a:pt x="10125117" y="1348520"/>
                  <a:pt x="9935779" y="1351409"/>
                </a:cubicBezTo>
                <a:cubicBezTo>
                  <a:pt x="9746441" y="1354299"/>
                  <a:pt x="9604662" y="1377642"/>
                  <a:pt x="9439104" y="1390758"/>
                </a:cubicBezTo>
                <a:lnTo>
                  <a:pt x="8973610" y="1422681"/>
                </a:lnTo>
                <a:cubicBezTo>
                  <a:pt x="8788006" y="1434560"/>
                  <a:pt x="8602402" y="1444954"/>
                  <a:pt x="8418283" y="1413030"/>
                </a:cubicBezTo>
                <a:cubicBezTo>
                  <a:pt x="8336618" y="1399666"/>
                  <a:pt x="8257179" y="1378137"/>
                  <a:pt x="8175514" y="1364774"/>
                </a:cubicBezTo>
                <a:cubicBezTo>
                  <a:pt x="8044849" y="1343243"/>
                  <a:pt x="7914184" y="1328395"/>
                  <a:pt x="7782033" y="1321713"/>
                </a:cubicBezTo>
                <a:lnTo>
                  <a:pt x="7039619" y="1289047"/>
                </a:lnTo>
                <a:cubicBezTo>
                  <a:pt x="6815409" y="1280137"/>
                  <a:pt x="6591201" y="1274199"/>
                  <a:pt x="6366991" y="1291274"/>
                </a:cubicBezTo>
                <a:cubicBezTo>
                  <a:pt x="6155403" y="1307607"/>
                  <a:pt x="5952723" y="1358834"/>
                  <a:pt x="5754499" y="1432333"/>
                </a:cubicBezTo>
                <a:cubicBezTo>
                  <a:pt x="5637196" y="1476135"/>
                  <a:pt x="5519153" y="1516968"/>
                  <a:pt x="5395912" y="1539983"/>
                </a:cubicBezTo>
                <a:cubicBezTo>
                  <a:pt x="5240747" y="1568195"/>
                  <a:pt x="5085582" y="1575619"/>
                  <a:pt x="4931160" y="1531817"/>
                </a:cubicBezTo>
                <a:cubicBezTo>
                  <a:pt x="4880676" y="1516968"/>
                  <a:pt x="4833162" y="1494696"/>
                  <a:pt x="4792329" y="1461287"/>
                </a:cubicBezTo>
                <a:cubicBezTo>
                  <a:pt x="4784162" y="1454605"/>
                  <a:pt x="4775995" y="1448666"/>
                  <a:pt x="4764117" y="1449408"/>
                </a:cubicBezTo>
                <a:cubicBezTo>
                  <a:pt x="4568119" y="1457575"/>
                  <a:pt x="4375091" y="1429363"/>
                  <a:pt x="4181321" y="1404121"/>
                </a:cubicBezTo>
                <a:cubicBezTo>
                  <a:pt x="3911081" y="1368485"/>
                  <a:pt x="3639358" y="1361061"/>
                  <a:pt x="3366892" y="1372197"/>
                </a:cubicBezTo>
                <a:cubicBezTo>
                  <a:pt x="3125606" y="1381849"/>
                  <a:pt x="2883580" y="1390758"/>
                  <a:pt x="2642294" y="1408576"/>
                </a:cubicBezTo>
                <a:lnTo>
                  <a:pt x="2047620" y="1458317"/>
                </a:lnTo>
                <a:cubicBezTo>
                  <a:pt x="1762533" y="1481332"/>
                  <a:pt x="1477445" y="149543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743F2DC-3C3F-43C7-AAF4-6E590E322B40}"/>
              </a:ext>
            </a:extLst>
          </p:cNvPr>
          <p:cNvSpPr/>
          <p:nvPr userDrawn="1"/>
        </p:nvSpPr>
        <p:spPr>
          <a:xfrm>
            <a:off x="937614" y="1616329"/>
            <a:ext cx="9154996" cy="4956157"/>
          </a:xfrm>
          <a:custGeom>
            <a:avLst/>
            <a:gdLst>
              <a:gd name="connsiteX0" fmla="*/ 5500984 w 9154996"/>
              <a:gd name="connsiteY0" fmla="*/ 4456419 h 4956157"/>
              <a:gd name="connsiteX1" fmla="*/ 5347397 w 9154996"/>
              <a:gd name="connsiteY1" fmla="*/ 4519710 h 4956157"/>
              <a:gd name="connsiteX2" fmla="*/ 5265731 w 9154996"/>
              <a:gd name="connsiteY2" fmla="*/ 4684526 h 4956157"/>
              <a:gd name="connsiteX3" fmla="*/ 5316958 w 9154996"/>
              <a:gd name="connsiteY3" fmla="*/ 4809995 h 4956157"/>
              <a:gd name="connsiteX4" fmla="*/ 5383033 w 9154996"/>
              <a:gd name="connsiteY4" fmla="*/ 4817418 h 4956157"/>
              <a:gd name="connsiteX5" fmla="*/ 5429805 w 9154996"/>
              <a:gd name="connsiteY5" fmla="*/ 4817418 h 4956157"/>
              <a:gd name="connsiteX6" fmla="*/ 5647333 w 9154996"/>
              <a:gd name="connsiteY6" fmla="*/ 4760252 h 4956157"/>
              <a:gd name="connsiteX7" fmla="*/ 5662924 w 9154996"/>
              <a:gd name="connsiteY7" fmla="*/ 4498922 h 4956157"/>
              <a:gd name="connsiteX8" fmla="*/ 5500984 w 9154996"/>
              <a:gd name="connsiteY8" fmla="*/ 4456419 h 4956157"/>
              <a:gd name="connsiteX9" fmla="*/ 836483 w 9154996"/>
              <a:gd name="connsiteY9" fmla="*/ 4434332 h 4956157"/>
              <a:gd name="connsiteX10" fmla="*/ 627864 w 9154996"/>
              <a:gd name="connsiteY10" fmla="*/ 4491498 h 4956157"/>
              <a:gd name="connsiteX11" fmla="*/ 559562 w 9154996"/>
              <a:gd name="connsiteY11" fmla="*/ 4632557 h 4956157"/>
              <a:gd name="connsiteX12" fmla="*/ 745908 w 9154996"/>
              <a:gd name="connsiteY12" fmla="*/ 4776586 h 4956157"/>
              <a:gd name="connsiteX13" fmla="*/ 872119 w 9154996"/>
              <a:gd name="connsiteY13" fmla="*/ 4705313 h 4956157"/>
              <a:gd name="connsiteX14" fmla="*/ 974572 w 9154996"/>
              <a:gd name="connsiteY14" fmla="*/ 4473680 h 4956157"/>
              <a:gd name="connsiteX15" fmla="*/ 959723 w 9154996"/>
              <a:gd name="connsiteY15" fmla="*/ 4455120 h 4956157"/>
              <a:gd name="connsiteX16" fmla="*/ 836483 w 9154996"/>
              <a:gd name="connsiteY16" fmla="*/ 4434332 h 4956157"/>
              <a:gd name="connsiteX17" fmla="*/ 799745 w 9154996"/>
              <a:gd name="connsiteY17" fmla="*/ 3180173 h 4956157"/>
              <a:gd name="connsiteX18" fmla="*/ 676863 w 9154996"/>
              <a:gd name="connsiteY18" fmla="*/ 3273194 h 4956157"/>
              <a:gd name="connsiteX19" fmla="*/ 687999 w 9154996"/>
              <a:gd name="connsiteY19" fmla="*/ 3302892 h 4956157"/>
              <a:gd name="connsiteX20" fmla="*/ 780059 w 9154996"/>
              <a:gd name="connsiteY20" fmla="*/ 3325907 h 4956157"/>
              <a:gd name="connsiteX21" fmla="*/ 885482 w 9154996"/>
              <a:gd name="connsiteY21" fmla="*/ 3243498 h 4956157"/>
              <a:gd name="connsiteX22" fmla="*/ 852073 w 9154996"/>
              <a:gd name="connsiteY22" fmla="*/ 3185590 h 4956157"/>
              <a:gd name="connsiteX23" fmla="*/ 799745 w 9154996"/>
              <a:gd name="connsiteY23" fmla="*/ 3180173 h 4956157"/>
              <a:gd name="connsiteX24" fmla="*/ 761557 w 9154996"/>
              <a:gd name="connsiteY24" fmla="*/ 3002179 h 4956157"/>
              <a:gd name="connsiteX25" fmla="*/ 638257 w 9154996"/>
              <a:gd name="connsiteY25" fmla="*/ 3073485 h 4956157"/>
              <a:gd name="connsiteX26" fmla="*/ 646424 w 9154996"/>
              <a:gd name="connsiteY26" fmla="*/ 3102439 h 4956157"/>
              <a:gd name="connsiteX27" fmla="*/ 725862 w 9154996"/>
              <a:gd name="connsiteY27" fmla="*/ 3119515 h 4956157"/>
              <a:gd name="connsiteX28" fmla="*/ 771893 w 9154996"/>
              <a:gd name="connsiteY28" fmla="*/ 3113576 h 4956157"/>
              <a:gd name="connsiteX29" fmla="*/ 835740 w 9154996"/>
              <a:gd name="connsiteY29" fmla="*/ 3046758 h 4956157"/>
              <a:gd name="connsiteX30" fmla="*/ 806786 w 9154996"/>
              <a:gd name="connsiteY30" fmla="*/ 3003698 h 4956157"/>
              <a:gd name="connsiteX31" fmla="*/ 761557 w 9154996"/>
              <a:gd name="connsiteY31" fmla="*/ 3002179 h 4956157"/>
              <a:gd name="connsiteX32" fmla="*/ 751545 w 9154996"/>
              <a:gd name="connsiteY32" fmla="*/ 2762831 h 4956157"/>
              <a:gd name="connsiteX33" fmla="*/ 632319 w 9154996"/>
              <a:gd name="connsiteY33" fmla="*/ 2822549 h 4956157"/>
              <a:gd name="connsiteX34" fmla="*/ 636772 w 9154996"/>
              <a:gd name="connsiteY34" fmla="*/ 2840367 h 4956157"/>
              <a:gd name="connsiteX35" fmla="*/ 746650 w 9154996"/>
              <a:gd name="connsiteY35" fmla="*/ 2897533 h 4956157"/>
              <a:gd name="connsiteX36" fmla="*/ 774861 w 9154996"/>
              <a:gd name="connsiteY36" fmla="*/ 2893078 h 4956157"/>
              <a:gd name="connsiteX37" fmla="*/ 840937 w 9154996"/>
              <a:gd name="connsiteY37" fmla="*/ 2844079 h 4956157"/>
              <a:gd name="connsiteX38" fmla="*/ 798619 w 9154996"/>
              <a:gd name="connsiteY38" fmla="*/ 2776519 h 4956157"/>
              <a:gd name="connsiteX39" fmla="*/ 793422 w 9154996"/>
              <a:gd name="connsiteY39" fmla="*/ 2773549 h 4956157"/>
              <a:gd name="connsiteX40" fmla="*/ 751545 w 9154996"/>
              <a:gd name="connsiteY40" fmla="*/ 2762831 h 4956157"/>
              <a:gd name="connsiteX41" fmla="*/ 758528 w 9154996"/>
              <a:gd name="connsiteY41" fmla="*/ 2553052 h 4956157"/>
              <a:gd name="connsiteX42" fmla="*/ 675378 w 9154996"/>
              <a:gd name="connsiteY42" fmla="*/ 2596854 h 4956157"/>
              <a:gd name="connsiteX43" fmla="*/ 640485 w 9154996"/>
              <a:gd name="connsiteY43" fmla="*/ 2642885 h 4956157"/>
              <a:gd name="connsiteX44" fmla="*/ 703590 w 9154996"/>
              <a:gd name="connsiteY44" fmla="*/ 2677778 h 4956157"/>
              <a:gd name="connsiteX45" fmla="*/ 718439 w 9154996"/>
              <a:gd name="connsiteY45" fmla="*/ 2677778 h 4956157"/>
              <a:gd name="connsiteX46" fmla="*/ 801589 w 9154996"/>
              <a:gd name="connsiteY46" fmla="*/ 2656248 h 4956157"/>
              <a:gd name="connsiteX47" fmla="*/ 807529 w 9154996"/>
              <a:gd name="connsiteY47" fmla="*/ 2565673 h 4956157"/>
              <a:gd name="connsiteX48" fmla="*/ 758528 w 9154996"/>
              <a:gd name="connsiteY48" fmla="*/ 2553052 h 4956157"/>
              <a:gd name="connsiteX49" fmla="*/ 503138 w 9154996"/>
              <a:gd name="connsiteY49" fmla="*/ 2319191 h 4956157"/>
              <a:gd name="connsiteX50" fmla="*/ 443744 w 9154996"/>
              <a:gd name="connsiteY50" fmla="*/ 2360024 h 4956157"/>
              <a:gd name="connsiteX51" fmla="*/ 501653 w 9154996"/>
              <a:gd name="connsiteY51" fmla="*/ 2403827 h 4956157"/>
              <a:gd name="connsiteX52" fmla="*/ 1051782 w 9154996"/>
              <a:gd name="connsiteY52" fmla="*/ 2420160 h 4956157"/>
              <a:gd name="connsiteX53" fmla="*/ 1097070 w 9154996"/>
              <a:gd name="connsiteY53" fmla="*/ 2383040 h 4956157"/>
              <a:gd name="connsiteX54" fmla="*/ 1058464 w 9154996"/>
              <a:gd name="connsiteY54" fmla="*/ 2339237 h 4956157"/>
              <a:gd name="connsiteX55" fmla="*/ 503138 w 9154996"/>
              <a:gd name="connsiteY55" fmla="*/ 2319191 h 4956157"/>
              <a:gd name="connsiteX56" fmla="*/ 470472 w 9154996"/>
              <a:gd name="connsiteY56" fmla="*/ 2270192 h 4956157"/>
              <a:gd name="connsiteX57" fmla="*/ 525411 w 9154996"/>
              <a:gd name="connsiteY57" fmla="*/ 2270192 h 4956157"/>
              <a:gd name="connsiteX58" fmla="*/ 1067374 w 9154996"/>
              <a:gd name="connsiteY58" fmla="*/ 2287268 h 4956157"/>
              <a:gd name="connsiteX59" fmla="*/ 1152751 w 9154996"/>
              <a:gd name="connsiteY59" fmla="*/ 2388236 h 4956157"/>
              <a:gd name="connsiteX60" fmla="*/ 1054010 w 9154996"/>
              <a:gd name="connsiteY60" fmla="*/ 2475841 h 4956157"/>
              <a:gd name="connsiteX61" fmla="*/ 643455 w 9154996"/>
              <a:gd name="connsiteY61" fmla="*/ 2463963 h 4956157"/>
              <a:gd name="connsiteX62" fmla="*/ 581092 w 9154996"/>
              <a:gd name="connsiteY62" fmla="*/ 2542658 h 4956157"/>
              <a:gd name="connsiteX63" fmla="*/ 608561 w 9154996"/>
              <a:gd name="connsiteY63" fmla="*/ 2609476 h 4956157"/>
              <a:gd name="connsiteX64" fmla="*/ 636030 w 9154996"/>
              <a:gd name="connsiteY64" fmla="*/ 2611703 h 4956157"/>
              <a:gd name="connsiteX65" fmla="*/ 737742 w 9154996"/>
              <a:gd name="connsiteY65" fmla="*/ 2537462 h 4956157"/>
              <a:gd name="connsiteX66" fmla="*/ 852816 w 9154996"/>
              <a:gd name="connsiteY66" fmla="*/ 2590173 h 4956157"/>
              <a:gd name="connsiteX67" fmla="*/ 830543 w 9154996"/>
              <a:gd name="connsiteY67" fmla="*/ 2662188 h 4956157"/>
              <a:gd name="connsiteX68" fmla="*/ 626379 w 9154996"/>
              <a:gd name="connsiteY68" fmla="*/ 2664414 h 4956157"/>
              <a:gd name="connsiteX69" fmla="*/ 612273 w 9154996"/>
              <a:gd name="connsiteY69" fmla="*/ 2792852 h 4956157"/>
              <a:gd name="connsiteX70" fmla="*/ 633061 w 9154996"/>
              <a:gd name="connsiteY70" fmla="*/ 2793595 h 4956157"/>
              <a:gd name="connsiteX71" fmla="*/ 755560 w 9154996"/>
              <a:gd name="connsiteY71" fmla="*/ 2741626 h 4956157"/>
              <a:gd name="connsiteX72" fmla="*/ 859498 w 9154996"/>
              <a:gd name="connsiteY72" fmla="*/ 2815868 h 4956157"/>
              <a:gd name="connsiteX73" fmla="*/ 830543 w 9154996"/>
              <a:gd name="connsiteY73" fmla="*/ 2893821 h 4956157"/>
              <a:gd name="connsiteX74" fmla="*/ 634545 w 9154996"/>
              <a:gd name="connsiteY74" fmla="*/ 2867837 h 4956157"/>
              <a:gd name="connsiteX75" fmla="*/ 598909 w 9154996"/>
              <a:gd name="connsiteY75" fmla="*/ 2873033 h 4956157"/>
              <a:gd name="connsiteX76" fmla="*/ 595940 w 9154996"/>
              <a:gd name="connsiteY76" fmla="*/ 3055667 h 4956157"/>
              <a:gd name="connsiteX77" fmla="*/ 627121 w 9154996"/>
              <a:gd name="connsiteY77" fmla="*/ 3057152 h 4956157"/>
              <a:gd name="connsiteX78" fmla="*/ 777089 w 9154996"/>
              <a:gd name="connsiteY78" fmla="*/ 2980683 h 4956157"/>
              <a:gd name="connsiteX79" fmla="*/ 854301 w 9154996"/>
              <a:gd name="connsiteY79" fmla="*/ 3014834 h 4956157"/>
              <a:gd name="connsiteX80" fmla="*/ 823119 w 9154996"/>
              <a:gd name="connsiteY80" fmla="*/ 3111349 h 4956157"/>
              <a:gd name="connsiteX81" fmla="*/ 677605 w 9154996"/>
              <a:gd name="connsiteY81" fmla="*/ 3133621 h 4956157"/>
              <a:gd name="connsiteX82" fmla="*/ 644197 w 9154996"/>
              <a:gd name="connsiteY82" fmla="*/ 3123227 h 4956157"/>
              <a:gd name="connsiteX83" fmla="*/ 614501 w 9154996"/>
              <a:gd name="connsiteY83" fmla="*/ 3138818 h 4956157"/>
              <a:gd name="connsiteX84" fmla="*/ 653848 w 9154996"/>
              <a:gd name="connsiteY84" fmla="*/ 3273937 h 4956157"/>
              <a:gd name="connsiteX85" fmla="*/ 769665 w 9154996"/>
              <a:gd name="connsiteY85" fmla="*/ 3164803 h 4956157"/>
              <a:gd name="connsiteX86" fmla="*/ 847618 w 9154996"/>
              <a:gd name="connsiteY86" fmla="*/ 3161833 h 4956157"/>
              <a:gd name="connsiteX87" fmla="*/ 905527 w 9154996"/>
              <a:gd name="connsiteY87" fmla="*/ 3250923 h 4956157"/>
              <a:gd name="connsiteX88" fmla="*/ 746650 w 9154996"/>
              <a:gd name="connsiteY88" fmla="*/ 3343724 h 4956157"/>
              <a:gd name="connsiteX89" fmla="*/ 667955 w 9154996"/>
              <a:gd name="connsiteY89" fmla="*/ 3312543 h 4956157"/>
              <a:gd name="connsiteX90" fmla="*/ 684288 w 9154996"/>
              <a:gd name="connsiteY90" fmla="*/ 3492950 h 4956157"/>
              <a:gd name="connsiteX91" fmla="*/ 884739 w 9154996"/>
              <a:gd name="connsiteY91" fmla="*/ 3756507 h 4956157"/>
              <a:gd name="connsiteX92" fmla="*/ 1030253 w 9154996"/>
              <a:gd name="connsiteY92" fmla="*/ 3919838 h 4956157"/>
              <a:gd name="connsiteX93" fmla="*/ 1055495 w 9154996"/>
              <a:gd name="connsiteY93" fmla="*/ 4216804 h 4956157"/>
              <a:gd name="connsiteX94" fmla="*/ 1008723 w 9154996"/>
              <a:gd name="connsiteY94" fmla="*/ 4420969 h 4956157"/>
              <a:gd name="connsiteX95" fmla="*/ 1019859 w 9154996"/>
              <a:gd name="connsiteY95" fmla="*/ 4452893 h 4956157"/>
              <a:gd name="connsiteX96" fmla="*/ 1232190 w 9154996"/>
              <a:gd name="connsiteY96" fmla="*/ 4640723 h 4956157"/>
              <a:gd name="connsiteX97" fmla="*/ 1526186 w 9154996"/>
              <a:gd name="connsiteY97" fmla="*/ 4827812 h 4956157"/>
              <a:gd name="connsiteX98" fmla="*/ 2264889 w 9154996"/>
              <a:gd name="connsiteY98" fmla="*/ 4850084 h 4956157"/>
              <a:gd name="connsiteX99" fmla="*/ 2828383 w 9154996"/>
              <a:gd name="connsiteY99" fmla="*/ 4807766 h 4956157"/>
              <a:gd name="connsiteX100" fmla="*/ 3412663 w 9154996"/>
              <a:gd name="connsiteY100" fmla="*/ 4764707 h 4956157"/>
              <a:gd name="connsiteX101" fmla="*/ 4216698 w 9154996"/>
              <a:gd name="connsiteY101" fmla="*/ 4739465 h 4956157"/>
              <a:gd name="connsiteX102" fmla="*/ 4843297 w 9154996"/>
              <a:gd name="connsiteY102" fmla="*/ 4791434 h 4956157"/>
              <a:gd name="connsiteX103" fmla="*/ 5291715 w 9154996"/>
              <a:gd name="connsiteY103" fmla="*/ 4821131 h 4956157"/>
              <a:gd name="connsiteX104" fmla="*/ 5275382 w 9154996"/>
              <a:gd name="connsiteY104" fmla="*/ 4790691 h 4956157"/>
              <a:gd name="connsiteX105" fmla="*/ 5285034 w 9154996"/>
              <a:gd name="connsiteY105" fmla="*/ 4560543 h 4956157"/>
              <a:gd name="connsiteX106" fmla="*/ 5691136 w 9154996"/>
              <a:gd name="connsiteY106" fmla="*/ 4495211 h 4956157"/>
              <a:gd name="connsiteX107" fmla="*/ 5679999 w 9154996"/>
              <a:gd name="connsiteY107" fmla="*/ 4760252 h 4956157"/>
              <a:gd name="connsiteX108" fmla="*/ 5503304 w 9154996"/>
              <a:gd name="connsiteY108" fmla="*/ 4828555 h 4956157"/>
              <a:gd name="connsiteX109" fmla="*/ 5350367 w 9154996"/>
              <a:gd name="connsiteY109" fmla="*/ 4841175 h 4956157"/>
              <a:gd name="connsiteX110" fmla="*/ 5495138 w 9154996"/>
              <a:gd name="connsiteY110" fmla="*/ 4909478 h 4956157"/>
              <a:gd name="connsiteX111" fmla="*/ 5965829 w 9154996"/>
              <a:gd name="connsiteY111" fmla="*/ 4903538 h 4956157"/>
              <a:gd name="connsiteX112" fmla="*/ 6433550 w 9154996"/>
              <a:gd name="connsiteY112" fmla="*/ 4754313 h 4956157"/>
              <a:gd name="connsiteX113" fmla="*/ 6877515 w 9154996"/>
              <a:gd name="connsiteY113" fmla="*/ 4665223 h 4956157"/>
              <a:gd name="connsiteX114" fmla="*/ 7660763 w 9154996"/>
              <a:gd name="connsiteY114" fmla="*/ 4663738 h 4956157"/>
              <a:gd name="connsiteX115" fmla="*/ 8280679 w 9154996"/>
              <a:gd name="connsiteY115" fmla="*/ 4689723 h 4956157"/>
              <a:gd name="connsiteX116" fmla="*/ 8694945 w 9154996"/>
              <a:gd name="connsiteY116" fmla="*/ 4732041 h 4956157"/>
              <a:gd name="connsiteX117" fmla="*/ 8985973 w 9154996"/>
              <a:gd name="connsiteY117" fmla="*/ 4788464 h 4956157"/>
              <a:gd name="connsiteX118" fmla="*/ 9095247 w 9154996"/>
              <a:gd name="connsiteY118" fmla="*/ 4800529 h 4956157"/>
              <a:gd name="connsiteX119" fmla="*/ 9154996 w 9154996"/>
              <a:gd name="connsiteY119" fmla="*/ 4803161 h 4956157"/>
              <a:gd name="connsiteX120" fmla="*/ 9154996 w 9154996"/>
              <a:gd name="connsiteY120" fmla="*/ 4824858 h 4956157"/>
              <a:gd name="connsiteX121" fmla="*/ 9096847 w 9154996"/>
              <a:gd name="connsiteY121" fmla="*/ 4822929 h 4956157"/>
              <a:gd name="connsiteX122" fmla="*/ 8958503 w 9154996"/>
              <a:gd name="connsiteY122" fmla="*/ 4806282 h 4956157"/>
              <a:gd name="connsiteX123" fmla="*/ 8715734 w 9154996"/>
              <a:gd name="connsiteY123" fmla="*/ 4758026 h 4956157"/>
              <a:gd name="connsiteX124" fmla="*/ 8322253 w 9154996"/>
              <a:gd name="connsiteY124" fmla="*/ 4714965 h 4956157"/>
              <a:gd name="connsiteX125" fmla="*/ 7579839 w 9154996"/>
              <a:gd name="connsiteY125" fmla="*/ 4682299 h 4956157"/>
              <a:gd name="connsiteX126" fmla="*/ 6907211 w 9154996"/>
              <a:gd name="connsiteY126" fmla="*/ 4684526 h 4956157"/>
              <a:gd name="connsiteX127" fmla="*/ 6294719 w 9154996"/>
              <a:gd name="connsiteY127" fmla="*/ 4825585 h 4956157"/>
              <a:gd name="connsiteX128" fmla="*/ 5936132 w 9154996"/>
              <a:gd name="connsiteY128" fmla="*/ 4933235 h 4956157"/>
              <a:gd name="connsiteX129" fmla="*/ 5471380 w 9154996"/>
              <a:gd name="connsiteY129" fmla="*/ 4925069 h 4956157"/>
              <a:gd name="connsiteX130" fmla="*/ 5332549 w 9154996"/>
              <a:gd name="connsiteY130" fmla="*/ 4854539 h 4956157"/>
              <a:gd name="connsiteX131" fmla="*/ 5304338 w 9154996"/>
              <a:gd name="connsiteY131" fmla="*/ 4842660 h 4956157"/>
              <a:gd name="connsiteX132" fmla="*/ 4721541 w 9154996"/>
              <a:gd name="connsiteY132" fmla="*/ 4797373 h 4956157"/>
              <a:gd name="connsiteX133" fmla="*/ 3907112 w 9154996"/>
              <a:gd name="connsiteY133" fmla="*/ 4765449 h 4956157"/>
              <a:gd name="connsiteX134" fmla="*/ 3182514 w 9154996"/>
              <a:gd name="connsiteY134" fmla="*/ 4801828 h 4956157"/>
              <a:gd name="connsiteX135" fmla="*/ 2587840 w 9154996"/>
              <a:gd name="connsiteY135" fmla="*/ 4851569 h 4956157"/>
              <a:gd name="connsiteX136" fmla="*/ 1731836 w 9154996"/>
              <a:gd name="connsiteY136" fmla="*/ 4870130 h 4956157"/>
              <a:gd name="connsiteX137" fmla="*/ 1437838 w 9154996"/>
              <a:gd name="connsiteY137" fmla="*/ 4830781 h 4956157"/>
              <a:gd name="connsiteX138" fmla="*/ 1228477 w 9154996"/>
              <a:gd name="connsiteY138" fmla="*/ 4671163 h 4956157"/>
              <a:gd name="connsiteX139" fmla="*/ 1020601 w 9154996"/>
              <a:gd name="connsiteY139" fmla="*/ 4474423 h 4956157"/>
              <a:gd name="connsiteX140" fmla="*/ 993875 w 9154996"/>
              <a:gd name="connsiteY140" fmla="*/ 4487786 h 4956157"/>
              <a:gd name="connsiteX141" fmla="*/ 902557 w 9154996"/>
              <a:gd name="connsiteY141" fmla="*/ 4703828 h 4956157"/>
              <a:gd name="connsiteX142" fmla="*/ 592970 w 9154996"/>
              <a:gd name="connsiteY142" fmla="*/ 4740949 h 4956157"/>
              <a:gd name="connsiteX143" fmla="*/ 610788 w 9154996"/>
              <a:gd name="connsiteY143" fmla="*/ 4481846 h 4956157"/>
              <a:gd name="connsiteX144" fmla="*/ 878800 w 9154996"/>
              <a:gd name="connsiteY144" fmla="*/ 4418741 h 4956157"/>
              <a:gd name="connsiteX145" fmla="*/ 967147 w 9154996"/>
              <a:gd name="connsiteY145" fmla="*/ 4435075 h 4956157"/>
              <a:gd name="connsiteX146" fmla="*/ 990162 w 9154996"/>
              <a:gd name="connsiteY146" fmla="*/ 4423939 h 4956157"/>
              <a:gd name="connsiteX147" fmla="*/ 1048813 w 9154996"/>
              <a:gd name="connsiteY147" fmla="*/ 4101730 h 4956157"/>
              <a:gd name="connsiteX148" fmla="*/ 918890 w 9154996"/>
              <a:gd name="connsiteY148" fmla="*/ 3812930 h 4956157"/>
              <a:gd name="connsiteX149" fmla="*/ 791937 w 9154996"/>
              <a:gd name="connsiteY149" fmla="*/ 3702311 h 4956157"/>
              <a:gd name="connsiteX150" fmla="*/ 647167 w 9154996"/>
              <a:gd name="connsiteY150" fmla="*/ 3318482 h 4956157"/>
              <a:gd name="connsiteX151" fmla="*/ 638257 w 9154996"/>
              <a:gd name="connsiteY151" fmla="*/ 3287301 h 4956157"/>
              <a:gd name="connsiteX152" fmla="*/ 598909 w 9154996"/>
              <a:gd name="connsiteY152" fmla="*/ 3132136 h 4956157"/>
              <a:gd name="connsiteX153" fmla="*/ 585546 w 9154996"/>
              <a:gd name="connsiteY153" fmla="*/ 3074228 h 4956157"/>
              <a:gd name="connsiteX154" fmla="*/ 581833 w 9154996"/>
              <a:gd name="connsiteY154" fmla="*/ 2869321 h 4956157"/>
              <a:gd name="connsiteX155" fmla="*/ 592228 w 9154996"/>
              <a:gd name="connsiteY155" fmla="*/ 2786170 h 4956157"/>
              <a:gd name="connsiteX156" fmla="*/ 604106 w 9154996"/>
              <a:gd name="connsiteY156" fmla="*/ 2666642 h 4956157"/>
              <a:gd name="connsiteX157" fmla="*/ 598168 w 9154996"/>
              <a:gd name="connsiteY157" fmla="*/ 2628036 h 4956157"/>
              <a:gd name="connsiteX158" fmla="*/ 569955 w 9154996"/>
              <a:gd name="connsiteY158" fmla="*/ 2463220 h 4956157"/>
              <a:gd name="connsiteX159" fmla="*/ 500911 w 9154996"/>
              <a:gd name="connsiteY159" fmla="*/ 2459508 h 4956157"/>
              <a:gd name="connsiteX160" fmla="*/ 447457 w 9154996"/>
              <a:gd name="connsiteY160" fmla="*/ 2446887 h 4956157"/>
              <a:gd name="connsiteX161" fmla="*/ 391775 w 9154996"/>
              <a:gd name="connsiteY161" fmla="*/ 2352600 h 4956157"/>
              <a:gd name="connsiteX162" fmla="*/ 470472 w 9154996"/>
              <a:gd name="connsiteY162" fmla="*/ 2270192 h 4956157"/>
              <a:gd name="connsiteX163" fmla="*/ 460819 w 9154996"/>
              <a:gd name="connsiteY163" fmla="*/ 2117997 h 4956157"/>
              <a:gd name="connsiteX164" fmla="*/ 417759 w 9154996"/>
              <a:gd name="connsiteY164" fmla="*/ 2125420 h 4956157"/>
              <a:gd name="connsiteX165" fmla="*/ 390290 w 9154996"/>
              <a:gd name="connsiteY165" fmla="*/ 2156602 h 4956157"/>
              <a:gd name="connsiteX166" fmla="*/ 414047 w 9154996"/>
              <a:gd name="connsiteY166" fmla="*/ 2190753 h 4956157"/>
              <a:gd name="connsiteX167" fmla="*/ 458592 w 9154996"/>
              <a:gd name="connsiteY167" fmla="*/ 2201147 h 4956157"/>
              <a:gd name="connsiteX168" fmla="*/ 763724 w 9154996"/>
              <a:gd name="connsiteY168" fmla="*/ 2210798 h 4956157"/>
              <a:gd name="connsiteX169" fmla="*/ 1054751 w 9154996"/>
              <a:gd name="connsiteY169" fmla="*/ 2220450 h 4956157"/>
              <a:gd name="connsiteX170" fmla="*/ 1106720 w 9154996"/>
              <a:gd name="connsiteY170" fmla="*/ 2215253 h 4956157"/>
              <a:gd name="connsiteX171" fmla="*/ 1136417 w 9154996"/>
              <a:gd name="connsiteY171" fmla="*/ 2182586 h 4956157"/>
              <a:gd name="connsiteX172" fmla="*/ 1110433 w 9154996"/>
              <a:gd name="connsiteY172" fmla="*/ 2146950 h 4956157"/>
              <a:gd name="connsiteX173" fmla="*/ 1045100 w 9154996"/>
              <a:gd name="connsiteY173" fmla="*/ 2136557 h 4956157"/>
              <a:gd name="connsiteX174" fmla="*/ 460819 w 9154996"/>
              <a:gd name="connsiteY174" fmla="*/ 2117997 h 4956157"/>
              <a:gd name="connsiteX175" fmla="*/ 425926 w 9154996"/>
              <a:gd name="connsiteY175" fmla="*/ 2063800 h 4956157"/>
              <a:gd name="connsiteX176" fmla="*/ 465274 w 9154996"/>
              <a:gd name="connsiteY176" fmla="*/ 2065285 h 4956157"/>
              <a:gd name="connsiteX177" fmla="*/ 506849 w 9154996"/>
              <a:gd name="connsiteY177" fmla="*/ 2066770 h 4956157"/>
              <a:gd name="connsiteX178" fmla="*/ 526151 w 9154996"/>
              <a:gd name="connsiteY178" fmla="*/ 2066770 h 4956157"/>
              <a:gd name="connsiteX179" fmla="*/ 1096326 w 9154996"/>
              <a:gd name="connsiteY179" fmla="*/ 2083845 h 4956157"/>
              <a:gd name="connsiteX180" fmla="*/ 1137159 w 9154996"/>
              <a:gd name="connsiteY180" fmla="*/ 2097209 h 4956157"/>
              <a:gd name="connsiteX181" fmla="*/ 1192840 w 9154996"/>
              <a:gd name="connsiteY181" fmla="*/ 2187041 h 4956157"/>
              <a:gd name="connsiteX182" fmla="*/ 1128251 w 9154996"/>
              <a:gd name="connsiteY182" fmla="*/ 2267964 h 4956157"/>
              <a:gd name="connsiteX183" fmla="*/ 1097811 w 9154996"/>
              <a:gd name="connsiteY183" fmla="*/ 2276131 h 4956157"/>
              <a:gd name="connsiteX184" fmla="*/ 443001 w 9154996"/>
              <a:gd name="connsiteY184" fmla="*/ 2256828 h 4956157"/>
              <a:gd name="connsiteX185" fmla="*/ 338320 w 9154996"/>
              <a:gd name="connsiteY185" fmla="*/ 2126163 h 4956157"/>
              <a:gd name="connsiteX186" fmla="*/ 425926 w 9154996"/>
              <a:gd name="connsiteY186" fmla="*/ 2063800 h 4956157"/>
              <a:gd name="connsiteX187" fmla="*/ 446713 w 9154996"/>
              <a:gd name="connsiteY187" fmla="*/ 1916802 h 4956157"/>
              <a:gd name="connsiteX188" fmla="*/ 390289 w 9154996"/>
              <a:gd name="connsiteY188" fmla="*/ 1927939 h 4956157"/>
              <a:gd name="connsiteX189" fmla="*/ 388062 w 9154996"/>
              <a:gd name="connsiteY189" fmla="*/ 1982877 h 4956157"/>
              <a:gd name="connsiteX190" fmla="*/ 440773 w 9154996"/>
              <a:gd name="connsiteY190" fmla="*/ 1996983 h 4956157"/>
              <a:gd name="connsiteX191" fmla="*/ 1098554 w 9154996"/>
              <a:gd name="connsiteY191" fmla="*/ 2018513 h 4956157"/>
              <a:gd name="connsiteX192" fmla="*/ 1149038 w 9154996"/>
              <a:gd name="connsiteY192" fmla="*/ 2008119 h 4956157"/>
              <a:gd name="connsiteX193" fmla="*/ 1151266 w 9154996"/>
              <a:gd name="connsiteY193" fmla="*/ 1952438 h 4956157"/>
              <a:gd name="connsiteX194" fmla="*/ 1098554 w 9154996"/>
              <a:gd name="connsiteY194" fmla="*/ 1937590 h 4956157"/>
              <a:gd name="connsiteX195" fmla="*/ 523923 w 9154996"/>
              <a:gd name="connsiteY195" fmla="*/ 192914 h 4956157"/>
              <a:gd name="connsiteX196" fmla="*/ 408107 w 9154996"/>
              <a:gd name="connsiteY196" fmla="*/ 273095 h 4956157"/>
              <a:gd name="connsiteX197" fmla="*/ 183898 w 9154996"/>
              <a:gd name="connsiteY197" fmla="*/ 552985 h 4956157"/>
              <a:gd name="connsiteX198" fmla="*/ 150488 w 9154996"/>
              <a:gd name="connsiteY198" fmla="*/ 820997 h 4956157"/>
              <a:gd name="connsiteX199" fmla="*/ 244033 w 9154996"/>
              <a:gd name="connsiteY199" fmla="*/ 1149145 h 4956157"/>
              <a:gd name="connsiteX200" fmla="*/ 242548 w 9154996"/>
              <a:gd name="connsiteY200" fmla="*/ 1156569 h 4956157"/>
              <a:gd name="connsiteX201" fmla="*/ 154200 w 9154996"/>
              <a:gd name="connsiteY201" fmla="*/ 950920 h 4956157"/>
              <a:gd name="connsiteX202" fmla="*/ 131186 w 9154996"/>
              <a:gd name="connsiteY202" fmla="*/ 648757 h 4956157"/>
              <a:gd name="connsiteX203" fmla="*/ 215821 w 9154996"/>
              <a:gd name="connsiteY203" fmla="*/ 443851 h 4956157"/>
              <a:gd name="connsiteX204" fmla="*/ 500165 w 9154996"/>
              <a:gd name="connsiteY204" fmla="*/ 201081 h 4956157"/>
              <a:gd name="connsiteX205" fmla="*/ 523923 w 9154996"/>
              <a:gd name="connsiteY205" fmla="*/ 192914 h 4956157"/>
              <a:gd name="connsiteX206" fmla="*/ 800630 w 9154996"/>
              <a:gd name="connsiteY206" fmla="*/ 46764 h 4956157"/>
              <a:gd name="connsiteX207" fmla="*/ 713588 w 9154996"/>
              <a:gd name="connsiteY207" fmla="*/ 47343 h 4956157"/>
              <a:gd name="connsiteX208" fmla="*/ 595938 w 9154996"/>
              <a:gd name="connsiteY208" fmla="*/ 67446 h 4956157"/>
              <a:gd name="connsiteX209" fmla="*/ 175732 w 9154996"/>
              <a:gd name="connsiteY209" fmla="*/ 344366 h 4956157"/>
              <a:gd name="connsiteX210" fmla="*/ 49521 w 9154996"/>
              <a:gd name="connsiteY210" fmla="*/ 655438 h 4956157"/>
              <a:gd name="connsiteX211" fmla="*/ 137126 w 9154996"/>
              <a:gd name="connsiteY211" fmla="*/ 1109796 h 4956157"/>
              <a:gd name="connsiteX212" fmla="*/ 310109 w 9154996"/>
              <a:gd name="connsiteY212" fmla="*/ 1387460 h 4956157"/>
              <a:gd name="connsiteX213" fmla="*/ 440773 w 9154996"/>
              <a:gd name="connsiteY213" fmla="*/ 1695562 h 4956157"/>
              <a:gd name="connsiteX214" fmla="*/ 460819 w 9154996"/>
              <a:gd name="connsiteY214" fmla="*/ 1792076 h 4956157"/>
              <a:gd name="connsiteX215" fmla="*/ 492743 w 9154996"/>
              <a:gd name="connsiteY215" fmla="*/ 1817318 h 4956157"/>
              <a:gd name="connsiteX216" fmla="*/ 1065146 w 9154996"/>
              <a:gd name="connsiteY216" fmla="*/ 1836621 h 4956157"/>
              <a:gd name="connsiteX217" fmla="*/ 1089645 w 9154996"/>
              <a:gd name="connsiteY217" fmla="*/ 1818803 h 4956157"/>
              <a:gd name="connsiteX218" fmla="*/ 1116372 w 9154996"/>
              <a:gd name="connsiteY218" fmla="*/ 1688138 h 4956157"/>
              <a:gd name="connsiteX219" fmla="*/ 1268567 w 9154996"/>
              <a:gd name="connsiteY219" fmla="*/ 1319900 h 4956157"/>
              <a:gd name="connsiteX220" fmla="*/ 1376960 w 9154996"/>
              <a:gd name="connsiteY220" fmla="*/ 1166220 h 4956157"/>
              <a:gd name="connsiteX221" fmla="*/ 1468276 w 9154996"/>
              <a:gd name="connsiteY221" fmla="*/ 916026 h 4956157"/>
              <a:gd name="connsiteX222" fmla="*/ 1468276 w 9154996"/>
              <a:gd name="connsiteY222" fmla="*/ 599015 h 4956157"/>
              <a:gd name="connsiteX223" fmla="*/ 1056236 w 9154996"/>
              <a:gd name="connsiteY223" fmla="*/ 110506 h 4956157"/>
              <a:gd name="connsiteX224" fmla="*/ 800630 w 9154996"/>
              <a:gd name="connsiteY224" fmla="*/ 46764 h 4956157"/>
              <a:gd name="connsiteX225" fmla="*/ 794163 w 9154996"/>
              <a:gd name="connsiteY225" fmla="*/ 814 h 4956157"/>
              <a:gd name="connsiteX226" fmla="*/ 1036191 w 9154996"/>
              <a:gd name="connsiteY226" fmla="*/ 52598 h 4956157"/>
              <a:gd name="connsiteX227" fmla="*/ 1503912 w 9154996"/>
              <a:gd name="connsiteY227" fmla="*/ 551500 h 4956157"/>
              <a:gd name="connsiteX228" fmla="*/ 1518761 w 9154996"/>
              <a:gd name="connsiteY228" fmla="*/ 910830 h 4956157"/>
              <a:gd name="connsiteX229" fmla="*/ 1377702 w 9154996"/>
              <a:gd name="connsiteY229" fmla="*/ 1250855 h 4956157"/>
              <a:gd name="connsiteX230" fmla="*/ 1264855 w 9154996"/>
              <a:gd name="connsiteY230" fmla="*/ 1406020 h 4956157"/>
              <a:gd name="connsiteX231" fmla="*/ 1163144 w 9154996"/>
              <a:gd name="connsiteY231" fmla="*/ 1694078 h 4956157"/>
              <a:gd name="connsiteX232" fmla="*/ 1115630 w 9154996"/>
              <a:gd name="connsiteY232" fmla="*/ 1876711 h 4956157"/>
              <a:gd name="connsiteX233" fmla="*/ 1149781 w 9154996"/>
              <a:gd name="connsiteY233" fmla="*/ 1887848 h 4956157"/>
              <a:gd name="connsiteX234" fmla="*/ 1229961 w 9154996"/>
              <a:gd name="connsiteY234" fmla="*/ 1991044 h 4956157"/>
              <a:gd name="connsiteX235" fmla="*/ 1126023 w 9154996"/>
              <a:gd name="connsiteY235" fmla="*/ 2077164 h 4956157"/>
              <a:gd name="connsiteX236" fmla="*/ 1100038 w 9154996"/>
              <a:gd name="connsiteY236" fmla="*/ 2077906 h 4956157"/>
              <a:gd name="connsiteX237" fmla="*/ 423698 w 9154996"/>
              <a:gd name="connsiteY237" fmla="*/ 2054891 h 4956157"/>
              <a:gd name="connsiteX238" fmla="*/ 368017 w 9154996"/>
              <a:gd name="connsiteY238" fmla="*/ 2039300 h 4956157"/>
              <a:gd name="connsiteX239" fmla="*/ 311594 w 9154996"/>
              <a:gd name="connsiteY239" fmla="*/ 1951695 h 4956157"/>
              <a:gd name="connsiteX240" fmla="*/ 382123 w 9154996"/>
              <a:gd name="connsiteY240" fmla="*/ 1867803 h 4956157"/>
              <a:gd name="connsiteX241" fmla="*/ 434092 w 9154996"/>
              <a:gd name="connsiteY241" fmla="*/ 1854439 h 4956157"/>
              <a:gd name="connsiteX242" fmla="*/ 387320 w 9154996"/>
              <a:gd name="connsiteY242" fmla="*/ 1655472 h 4956157"/>
              <a:gd name="connsiteX243" fmla="*/ 301199 w 9154996"/>
              <a:gd name="connsiteY243" fmla="*/ 1459474 h 4956157"/>
              <a:gd name="connsiteX244" fmla="*/ 137869 w 9154996"/>
              <a:gd name="connsiteY244" fmla="*/ 1212992 h 4956157"/>
              <a:gd name="connsiteX245" fmla="*/ 2748 w 9154996"/>
              <a:gd name="connsiteY245" fmla="*/ 664348 h 4956157"/>
              <a:gd name="connsiteX246" fmla="*/ 145292 w 9154996"/>
              <a:gd name="connsiteY246" fmla="*/ 308730 h 4956157"/>
              <a:gd name="connsiteX247" fmla="*/ 549909 w 9154996"/>
              <a:gd name="connsiteY247" fmla="*/ 32552 h 4956157"/>
              <a:gd name="connsiteX248" fmla="*/ 794163 w 9154996"/>
              <a:gd name="connsiteY248" fmla="*/ 814 h 495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9154996" h="4956157">
                <a:moveTo>
                  <a:pt x="5500984" y="4456419"/>
                </a:moveTo>
                <a:cubicBezTo>
                  <a:pt x="5444468" y="4459946"/>
                  <a:pt x="5389343" y="4481104"/>
                  <a:pt x="5347397" y="4519710"/>
                </a:cubicBezTo>
                <a:cubicBezTo>
                  <a:pt x="5299140" y="4564254"/>
                  <a:pt x="5267216" y="4617708"/>
                  <a:pt x="5265731" y="4684526"/>
                </a:cubicBezTo>
                <a:cubicBezTo>
                  <a:pt x="5264989" y="4732783"/>
                  <a:pt x="5282807" y="4775843"/>
                  <a:pt x="5316958" y="4809995"/>
                </a:cubicBezTo>
                <a:cubicBezTo>
                  <a:pt x="5337746" y="4830781"/>
                  <a:pt x="5365215" y="4813706"/>
                  <a:pt x="5383033" y="4817418"/>
                </a:cubicBezTo>
                <a:cubicBezTo>
                  <a:pt x="5402336" y="4817418"/>
                  <a:pt x="5416441" y="4818903"/>
                  <a:pt x="5429805" y="4817418"/>
                </a:cubicBezTo>
                <a:cubicBezTo>
                  <a:pt x="5505531" y="4809995"/>
                  <a:pt x="5580515" y="4801085"/>
                  <a:pt x="5647333" y="4760252"/>
                </a:cubicBezTo>
                <a:cubicBezTo>
                  <a:pt x="5735680" y="4705313"/>
                  <a:pt x="5769831" y="4570936"/>
                  <a:pt x="5662924" y="4498922"/>
                </a:cubicBezTo>
                <a:cubicBezTo>
                  <a:pt x="5615409" y="4466998"/>
                  <a:pt x="5557501" y="4452893"/>
                  <a:pt x="5500984" y="4456419"/>
                </a:cubicBezTo>
                <a:close/>
                <a:moveTo>
                  <a:pt x="836483" y="4434332"/>
                </a:moveTo>
                <a:cubicBezTo>
                  <a:pt x="761498" y="4432105"/>
                  <a:pt x="690226" y="4446211"/>
                  <a:pt x="627864" y="4491498"/>
                </a:cubicBezTo>
                <a:cubicBezTo>
                  <a:pt x="580350" y="4525649"/>
                  <a:pt x="552880" y="4571679"/>
                  <a:pt x="559562" y="4632557"/>
                </a:cubicBezTo>
                <a:cubicBezTo>
                  <a:pt x="568470" y="4715708"/>
                  <a:pt x="641970" y="4775843"/>
                  <a:pt x="745908" y="4776586"/>
                </a:cubicBezTo>
                <a:cubicBezTo>
                  <a:pt x="793422" y="4776586"/>
                  <a:pt x="837967" y="4749116"/>
                  <a:pt x="872119" y="4705313"/>
                </a:cubicBezTo>
                <a:cubicBezTo>
                  <a:pt x="926315" y="4637011"/>
                  <a:pt x="951556" y="4556088"/>
                  <a:pt x="974572" y="4473680"/>
                </a:cubicBezTo>
                <a:cubicBezTo>
                  <a:pt x="978284" y="4459575"/>
                  <a:pt x="970859" y="4458090"/>
                  <a:pt x="959723" y="4455120"/>
                </a:cubicBezTo>
                <a:cubicBezTo>
                  <a:pt x="919633" y="4441756"/>
                  <a:pt x="878058" y="4435817"/>
                  <a:pt x="836483" y="4434332"/>
                </a:cubicBezTo>
                <a:close/>
                <a:moveTo>
                  <a:pt x="799745" y="3180173"/>
                </a:moveTo>
                <a:cubicBezTo>
                  <a:pt x="746465" y="3185915"/>
                  <a:pt x="694125" y="3223082"/>
                  <a:pt x="676863" y="3273194"/>
                </a:cubicBezTo>
                <a:cubicBezTo>
                  <a:pt x="671666" y="3288786"/>
                  <a:pt x="674636" y="3295467"/>
                  <a:pt x="687999" y="3302892"/>
                </a:cubicBezTo>
                <a:cubicBezTo>
                  <a:pt x="716954" y="3318482"/>
                  <a:pt x="747393" y="3326649"/>
                  <a:pt x="780059" y="3325907"/>
                </a:cubicBezTo>
                <a:cubicBezTo>
                  <a:pt x="840937" y="3325907"/>
                  <a:pt x="878058" y="3296952"/>
                  <a:pt x="885482" y="3243498"/>
                </a:cubicBezTo>
                <a:cubicBezTo>
                  <a:pt x="889194" y="3217514"/>
                  <a:pt x="875088" y="3193756"/>
                  <a:pt x="852073" y="3185590"/>
                </a:cubicBezTo>
                <a:cubicBezTo>
                  <a:pt x="835369" y="3179837"/>
                  <a:pt x="817505" y="3178259"/>
                  <a:pt x="799745" y="3180173"/>
                </a:cubicBezTo>
                <a:close/>
                <a:moveTo>
                  <a:pt x="761557" y="3002179"/>
                </a:moveTo>
                <a:cubicBezTo>
                  <a:pt x="713566" y="3008617"/>
                  <a:pt x="661086" y="3037293"/>
                  <a:pt x="638257" y="3073485"/>
                </a:cubicBezTo>
                <a:cubicBezTo>
                  <a:pt x="628606" y="3089076"/>
                  <a:pt x="632319" y="3095758"/>
                  <a:pt x="646424" y="3102439"/>
                </a:cubicBezTo>
                <a:cubicBezTo>
                  <a:pt x="670923" y="3114318"/>
                  <a:pt x="696909" y="3116545"/>
                  <a:pt x="725862" y="3119515"/>
                </a:cubicBezTo>
                <a:cubicBezTo>
                  <a:pt x="739226" y="3118030"/>
                  <a:pt x="755560" y="3117287"/>
                  <a:pt x="771893" y="3113576"/>
                </a:cubicBezTo>
                <a:cubicBezTo>
                  <a:pt x="807529" y="3105409"/>
                  <a:pt x="832028" y="3079425"/>
                  <a:pt x="835740" y="3046758"/>
                </a:cubicBezTo>
                <a:cubicBezTo>
                  <a:pt x="838710" y="3024486"/>
                  <a:pt x="829800" y="3009638"/>
                  <a:pt x="806786" y="3003698"/>
                </a:cubicBezTo>
                <a:cubicBezTo>
                  <a:pt x="793052" y="3000358"/>
                  <a:pt x="777553" y="3000033"/>
                  <a:pt x="761557" y="3002179"/>
                </a:cubicBezTo>
                <a:close/>
                <a:moveTo>
                  <a:pt x="751545" y="2762831"/>
                </a:moveTo>
                <a:cubicBezTo>
                  <a:pt x="704704" y="2761439"/>
                  <a:pt x="648466" y="2786356"/>
                  <a:pt x="632319" y="2822549"/>
                </a:cubicBezTo>
                <a:cubicBezTo>
                  <a:pt x="628606" y="2830716"/>
                  <a:pt x="631576" y="2835913"/>
                  <a:pt x="636772" y="2840367"/>
                </a:cubicBezTo>
                <a:cubicBezTo>
                  <a:pt x="664242" y="2874518"/>
                  <a:pt x="699136" y="2895306"/>
                  <a:pt x="746650" y="2897533"/>
                </a:cubicBezTo>
                <a:cubicBezTo>
                  <a:pt x="754075" y="2896790"/>
                  <a:pt x="764468" y="2895306"/>
                  <a:pt x="774861" y="2893078"/>
                </a:cubicBezTo>
                <a:cubicBezTo>
                  <a:pt x="804559" y="2886397"/>
                  <a:pt x="834998" y="2876745"/>
                  <a:pt x="840937" y="2844079"/>
                </a:cubicBezTo>
                <a:cubicBezTo>
                  <a:pt x="846876" y="2812898"/>
                  <a:pt x="820892" y="2794337"/>
                  <a:pt x="798619" y="2776519"/>
                </a:cubicBezTo>
                <a:cubicBezTo>
                  <a:pt x="797134" y="2775034"/>
                  <a:pt x="794907" y="2774292"/>
                  <a:pt x="793422" y="2773549"/>
                </a:cubicBezTo>
                <a:cubicBezTo>
                  <a:pt x="781729" y="2766682"/>
                  <a:pt x="767159" y="2763295"/>
                  <a:pt x="751545" y="2762831"/>
                </a:cubicBezTo>
                <a:close/>
                <a:moveTo>
                  <a:pt x="758528" y="2553052"/>
                </a:moveTo>
                <a:cubicBezTo>
                  <a:pt x="725120" y="2556765"/>
                  <a:pt x="699136" y="2574582"/>
                  <a:pt x="675378" y="2596854"/>
                </a:cubicBezTo>
                <a:cubicBezTo>
                  <a:pt x="661273" y="2610219"/>
                  <a:pt x="635287" y="2625809"/>
                  <a:pt x="640485" y="2642885"/>
                </a:cubicBezTo>
                <a:cubicBezTo>
                  <a:pt x="648652" y="2666642"/>
                  <a:pt x="678348" y="2673324"/>
                  <a:pt x="703590" y="2677778"/>
                </a:cubicBezTo>
                <a:cubicBezTo>
                  <a:pt x="708787" y="2678520"/>
                  <a:pt x="713241" y="2677778"/>
                  <a:pt x="718439" y="2677778"/>
                </a:cubicBezTo>
                <a:cubicBezTo>
                  <a:pt x="747393" y="2677036"/>
                  <a:pt x="775604" y="2670354"/>
                  <a:pt x="801589" y="2656248"/>
                </a:cubicBezTo>
                <a:cubicBezTo>
                  <a:pt x="842422" y="2633233"/>
                  <a:pt x="844649" y="2594627"/>
                  <a:pt x="807529" y="2565673"/>
                </a:cubicBezTo>
                <a:cubicBezTo>
                  <a:pt x="792679" y="2553795"/>
                  <a:pt x="776346" y="2551568"/>
                  <a:pt x="758528" y="2553052"/>
                </a:cubicBezTo>
                <a:close/>
                <a:moveTo>
                  <a:pt x="503138" y="2319191"/>
                </a:moveTo>
                <a:cubicBezTo>
                  <a:pt x="466017" y="2317706"/>
                  <a:pt x="444487" y="2334039"/>
                  <a:pt x="443744" y="2360024"/>
                </a:cubicBezTo>
                <a:cubicBezTo>
                  <a:pt x="443744" y="2385266"/>
                  <a:pt x="466017" y="2402342"/>
                  <a:pt x="501653" y="2403827"/>
                </a:cubicBezTo>
                <a:cubicBezTo>
                  <a:pt x="590743" y="2406796"/>
                  <a:pt x="1026541" y="2422387"/>
                  <a:pt x="1051782" y="2420160"/>
                </a:cubicBezTo>
                <a:cubicBezTo>
                  <a:pt x="1074055" y="2418675"/>
                  <a:pt x="1094100" y="2407539"/>
                  <a:pt x="1097070" y="2383040"/>
                </a:cubicBezTo>
                <a:cubicBezTo>
                  <a:pt x="1099297" y="2357797"/>
                  <a:pt x="1080737" y="2345176"/>
                  <a:pt x="1058464" y="2339237"/>
                </a:cubicBezTo>
                <a:cubicBezTo>
                  <a:pt x="1047329" y="2336267"/>
                  <a:pt x="618212" y="2322161"/>
                  <a:pt x="503138" y="2319191"/>
                </a:cubicBezTo>
                <a:close/>
                <a:moveTo>
                  <a:pt x="470472" y="2270192"/>
                </a:moveTo>
                <a:cubicBezTo>
                  <a:pt x="489032" y="2270192"/>
                  <a:pt x="506850" y="2269450"/>
                  <a:pt x="525411" y="2270192"/>
                </a:cubicBezTo>
                <a:lnTo>
                  <a:pt x="1067374" y="2287268"/>
                </a:lnTo>
                <a:cubicBezTo>
                  <a:pt x="1120828" y="2297661"/>
                  <a:pt x="1155721" y="2339237"/>
                  <a:pt x="1152751" y="2388236"/>
                </a:cubicBezTo>
                <a:cubicBezTo>
                  <a:pt x="1149782" y="2435751"/>
                  <a:pt x="1106721" y="2476583"/>
                  <a:pt x="1054010" y="2475841"/>
                </a:cubicBezTo>
                <a:lnTo>
                  <a:pt x="643455" y="2463963"/>
                </a:lnTo>
                <a:cubicBezTo>
                  <a:pt x="587773" y="2462478"/>
                  <a:pt x="568470" y="2487720"/>
                  <a:pt x="581092" y="2542658"/>
                </a:cubicBezTo>
                <a:cubicBezTo>
                  <a:pt x="586288" y="2566416"/>
                  <a:pt x="595198" y="2588688"/>
                  <a:pt x="608561" y="2609476"/>
                </a:cubicBezTo>
                <a:cubicBezTo>
                  <a:pt x="618212" y="2624324"/>
                  <a:pt x="621924" y="2629521"/>
                  <a:pt x="636030" y="2611703"/>
                </a:cubicBezTo>
                <a:cubicBezTo>
                  <a:pt x="662015" y="2577552"/>
                  <a:pt x="695423" y="2551568"/>
                  <a:pt x="737742" y="2537462"/>
                </a:cubicBezTo>
                <a:cubicBezTo>
                  <a:pt x="784513" y="2521871"/>
                  <a:pt x="834998" y="2544885"/>
                  <a:pt x="852816" y="2590173"/>
                </a:cubicBezTo>
                <a:cubicBezTo>
                  <a:pt x="863209" y="2616900"/>
                  <a:pt x="855785" y="2641400"/>
                  <a:pt x="830543" y="2662188"/>
                </a:cubicBezTo>
                <a:cubicBezTo>
                  <a:pt x="775604" y="2708217"/>
                  <a:pt x="696909" y="2708960"/>
                  <a:pt x="626379" y="2664414"/>
                </a:cubicBezTo>
                <a:cubicBezTo>
                  <a:pt x="604106" y="2705247"/>
                  <a:pt x="602621" y="2748308"/>
                  <a:pt x="612273" y="2792852"/>
                </a:cubicBezTo>
                <a:cubicBezTo>
                  <a:pt x="616727" y="2814383"/>
                  <a:pt x="625637" y="2800277"/>
                  <a:pt x="633061" y="2793595"/>
                </a:cubicBezTo>
                <a:cubicBezTo>
                  <a:pt x="667955" y="2762414"/>
                  <a:pt x="705817" y="2738656"/>
                  <a:pt x="755560" y="2741626"/>
                </a:cubicBezTo>
                <a:cubicBezTo>
                  <a:pt x="797134" y="2743853"/>
                  <a:pt x="845391" y="2777262"/>
                  <a:pt x="859498" y="2815868"/>
                </a:cubicBezTo>
                <a:cubicBezTo>
                  <a:pt x="869891" y="2844821"/>
                  <a:pt x="859498" y="2873775"/>
                  <a:pt x="830543" y="2893821"/>
                </a:cubicBezTo>
                <a:cubicBezTo>
                  <a:pt x="772635" y="2933911"/>
                  <a:pt x="687257" y="2924259"/>
                  <a:pt x="634545" y="2867837"/>
                </a:cubicBezTo>
                <a:cubicBezTo>
                  <a:pt x="615986" y="2847791"/>
                  <a:pt x="609303" y="2850761"/>
                  <a:pt x="598909" y="2873033"/>
                </a:cubicBezTo>
                <a:cubicBezTo>
                  <a:pt x="570698" y="2933911"/>
                  <a:pt x="558077" y="2994046"/>
                  <a:pt x="595940" y="3055667"/>
                </a:cubicBezTo>
                <a:cubicBezTo>
                  <a:pt x="606334" y="3072000"/>
                  <a:pt x="612273" y="3078683"/>
                  <a:pt x="627121" y="3057152"/>
                </a:cubicBezTo>
                <a:cubicBezTo>
                  <a:pt x="662015" y="3004441"/>
                  <a:pt x="716954" y="2985880"/>
                  <a:pt x="777089" y="2980683"/>
                </a:cubicBezTo>
                <a:cubicBezTo>
                  <a:pt x="814210" y="2976971"/>
                  <a:pt x="845391" y="2991820"/>
                  <a:pt x="854301" y="3014834"/>
                </a:cubicBezTo>
                <a:cubicBezTo>
                  <a:pt x="866179" y="3046015"/>
                  <a:pt x="852816" y="3090561"/>
                  <a:pt x="823119" y="3111349"/>
                </a:cubicBezTo>
                <a:cubicBezTo>
                  <a:pt x="778574" y="3143272"/>
                  <a:pt x="728090" y="3142530"/>
                  <a:pt x="677605" y="3133621"/>
                </a:cubicBezTo>
                <a:cubicBezTo>
                  <a:pt x="665727" y="3131394"/>
                  <a:pt x="653105" y="3129909"/>
                  <a:pt x="644197" y="3123227"/>
                </a:cubicBezTo>
                <a:cubicBezTo>
                  <a:pt x="621924" y="3106894"/>
                  <a:pt x="616727" y="3118772"/>
                  <a:pt x="614501" y="3138818"/>
                </a:cubicBezTo>
                <a:cubicBezTo>
                  <a:pt x="608561" y="3187817"/>
                  <a:pt x="621182" y="3231620"/>
                  <a:pt x="653848" y="3273937"/>
                </a:cubicBezTo>
                <a:cubicBezTo>
                  <a:pt x="675378" y="3216029"/>
                  <a:pt x="712499" y="3179651"/>
                  <a:pt x="769665" y="3164803"/>
                </a:cubicBezTo>
                <a:cubicBezTo>
                  <a:pt x="795649" y="3158121"/>
                  <a:pt x="821634" y="3157378"/>
                  <a:pt x="847618" y="3161833"/>
                </a:cubicBezTo>
                <a:cubicBezTo>
                  <a:pt x="889937" y="3169256"/>
                  <a:pt x="913693" y="3207120"/>
                  <a:pt x="905527" y="3250923"/>
                </a:cubicBezTo>
                <a:cubicBezTo>
                  <a:pt x="892164" y="3320710"/>
                  <a:pt x="823862" y="3360800"/>
                  <a:pt x="746650" y="3343724"/>
                </a:cubicBezTo>
                <a:cubicBezTo>
                  <a:pt x="719924" y="3338528"/>
                  <a:pt x="693939" y="3331103"/>
                  <a:pt x="667955" y="3312543"/>
                </a:cubicBezTo>
                <a:cubicBezTo>
                  <a:pt x="658303" y="3377133"/>
                  <a:pt x="666470" y="3435041"/>
                  <a:pt x="684288" y="3492950"/>
                </a:cubicBezTo>
                <a:cubicBezTo>
                  <a:pt x="719181" y="3605055"/>
                  <a:pt x="794164" y="3685978"/>
                  <a:pt x="884739" y="3756507"/>
                </a:cubicBezTo>
                <a:cubicBezTo>
                  <a:pt x="942648" y="3801794"/>
                  <a:pt x="997587" y="3850794"/>
                  <a:pt x="1030253" y="3919838"/>
                </a:cubicBezTo>
                <a:cubicBezTo>
                  <a:pt x="1074798" y="4015610"/>
                  <a:pt x="1070343" y="4115836"/>
                  <a:pt x="1055495" y="4216804"/>
                </a:cubicBezTo>
                <a:cubicBezTo>
                  <a:pt x="1045101" y="4285849"/>
                  <a:pt x="1026541" y="4353409"/>
                  <a:pt x="1008723" y="4420969"/>
                </a:cubicBezTo>
                <a:cubicBezTo>
                  <a:pt x="1005010" y="4435075"/>
                  <a:pt x="1000556" y="4446211"/>
                  <a:pt x="1019859" y="4452893"/>
                </a:cubicBezTo>
                <a:cubicBezTo>
                  <a:pt x="1116373" y="4486301"/>
                  <a:pt x="1190615" y="4549406"/>
                  <a:pt x="1232190" y="4640723"/>
                </a:cubicBezTo>
                <a:cubicBezTo>
                  <a:pt x="1290841" y="4769904"/>
                  <a:pt x="1401461" y="4810736"/>
                  <a:pt x="1526186" y="4827812"/>
                </a:cubicBezTo>
                <a:cubicBezTo>
                  <a:pt x="1771183" y="4861964"/>
                  <a:pt x="2018407" y="4861964"/>
                  <a:pt x="2264889" y="4850084"/>
                </a:cubicBezTo>
                <a:cubicBezTo>
                  <a:pt x="2452720" y="4841175"/>
                  <a:pt x="2640552" y="4824843"/>
                  <a:pt x="2828383" y="4807766"/>
                </a:cubicBezTo>
                <a:cubicBezTo>
                  <a:pt x="3022896" y="4789949"/>
                  <a:pt x="3217407" y="4774358"/>
                  <a:pt x="3412663" y="4764707"/>
                </a:cubicBezTo>
                <a:cubicBezTo>
                  <a:pt x="3680675" y="4752086"/>
                  <a:pt x="3948687" y="4736495"/>
                  <a:pt x="4216698" y="4739465"/>
                </a:cubicBezTo>
                <a:cubicBezTo>
                  <a:pt x="4426803" y="4741692"/>
                  <a:pt x="4635421" y="4762479"/>
                  <a:pt x="4843297" y="4791434"/>
                </a:cubicBezTo>
                <a:cubicBezTo>
                  <a:pt x="4991039" y="4812221"/>
                  <a:pt x="5140263" y="4827070"/>
                  <a:pt x="5291715" y="4821131"/>
                </a:cubicBezTo>
                <a:cubicBezTo>
                  <a:pt x="5291715" y="4807025"/>
                  <a:pt x="5280579" y="4800343"/>
                  <a:pt x="5275382" y="4790691"/>
                </a:cubicBezTo>
                <a:cubicBezTo>
                  <a:pt x="5230095" y="4711995"/>
                  <a:pt x="5236034" y="4634784"/>
                  <a:pt x="5285034" y="4560543"/>
                </a:cubicBezTo>
                <a:cubicBezTo>
                  <a:pt x="5388230" y="4403893"/>
                  <a:pt x="5575318" y="4403151"/>
                  <a:pt x="5691136" y="4495211"/>
                </a:cubicBezTo>
                <a:cubicBezTo>
                  <a:pt x="5776512" y="4562769"/>
                  <a:pt x="5769089" y="4686753"/>
                  <a:pt x="5679999" y="4760252"/>
                </a:cubicBezTo>
                <a:cubicBezTo>
                  <a:pt x="5628772" y="4802570"/>
                  <a:pt x="5567152" y="4818903"/>
                  <a:pt x="5503304" y="4828555"/>
                </a:cubicBezTo>
                <a:cubicBezTo>
                  <a:pt x="5455047" y="4835979"/>
                  <a:pt x="5406048" y="4839691"/>
                  <a:pt x="5350367" y="4841175"/>
                </a:cubicBezTo>
                <a:cubicBezTo>
                  <a:pt x="5396397" y="4879039"/>
                  <a:pt x="5444654" y="4897600"/>
                  <a:pt x="5495138" y="4909478"/>
                </a:cubicBezTo>
                <a:cubicBezTo>
                  <a:pt x="5652530" y="4947341"/>
                  <a:pt x="5809179" y="4937689"/>
                  <a:pt x="5965829" y="4903538"/>
                </a:cubicBezTo>
                <a:cubicBezTo>
                  <a:pt x="6126191" y="4867902"/>
                  <a:pt x="6278386" y="4804797"/>
                  <a:pt x="6433550" y="4754313"/>
                </a:cubicBezTo>
                <a:cubicBezTo>
                  <a:pt x="6578321" y="4706798"/>
                  <a:pt x="6726062" y="4679329"/>
                  <a:pt x="6877515" y="4665223"/>
                </a:cubicBezTo>
                <a:cubicBezTo>
                  <a:pt x="7138844" y="4640723"/>
                  <a:pt x="7399433" y="4651859"/>
                  <a:pt x="7660763" y="4663738"/>
                </a:cubicBezTo>
                <a:lnTo>
                  <a:pt x="8280679" y="4689723"/>
                </a:lnTo>
                <a:cubicBezTo>
                  <a:pt x="8419509" y="4696405"/>
                  <a:pt x="8557599" y="4711253"/>
                  <a:pt x="8694945" y="4732041"/>
                </a:cubicBezTo>
                <a:cubicBezTo>
                  <a:pt x="8792945" y="4746146"/>
                  <a:pt x="8887973" y="4773616"/>
                  <a:pt x="8985973" y="4788464"/>
                </a:cubicBezTo>
                <a:cubicBezTo>
                  <a:pt x="9022351" y="4793847"/>
                  <a:pt x="9058776" y="4797791"/>
                  <a:pt x="9095247" y="4800529"/>
                </a:cubicBezTo>
                <a:lnTo>
                  <a:pt x="9154996" y="4803161"/>
                </a:lnTo>
                <a:lnTo>
                  <a:pt x="9154996" y="4824858"/>
                </a:lnTo>
                <a:lnTo>
                  <a:pt x="9096847" y="4822929"/>
                </a:lnTo>
                <a:cubicBezTo>
                  <a:pt x="9050655" y="4819599"/>
                  <a:pt x="9004533" y="4814263"/>
                  <a:pt x="8958503" y="4806282"/>
                </a:cubicBezTo>
                <a:cubicBezTo>
                  <a:pt x="8876838" y="4792918"/>
                  <a:pt x="8797399" y="4771389"/>
                  <a:pt x="8715734" y="4758026"/>
                </a:cubicBezTo>
                <a:cubicBezTo>
                  <a:pt x="8585069" y="4736495"/>
                  <a:pt x="8454404" y="4721647"/>
                  <a:pt x="8322253" y="4714965"/>
                </a:cubicBezTo>
                <a:lnTo>
                  <a:pt x="7579839" y="4682299"/>
                </a:lnTo>
                <a:cubicBezTo>
                  <a:pt x="7355629" y="4673389"/>
                  <a:pt x="7131421" y="4667451"/>
                  <a:pt x="6907211" y="4684526"/>
                </a:cubicBezTo>
                <a:cubicBezTo>
                  <a:pt x="6695623" y="4700859"/>
                  <a:pt x="6492943" y="4752086"/>
                  <a:pt x="6294719" y="4825585"/>
                </a:cubicBezTo>
                <a:cubicBezTo>
                  <a:pt x="6177416" y="4869387"/>
                  <a:pt x="6059373" y="4910220"/>
                  <a:pt x="5936132" y="4933235"/>
                </a:cubicBezTo>
                <a:cubicBezTo>
                  <a:pt x="5780967" y="4961447"/>
                  <a:pt x="5625802" y="4968871"/>
                  <a:pt x="5471380" y="4925069"/>
                </a:cubicBezTo>
                <a:cubicBezTo>
                  <a:pt x="5420896" y="4910220"/>
                  <a:pt x="5373382" y="4887948"/>
                  <a:pt x="5332549" y="4854539"/>
                </a:cubicBezTo>
                <a:cubicBezTo>
                  <a:pt x="5324382" y="4847857"/>
                  <a:pt x="5316215" y="4841918"/>
                  <a:pt x="5304338" y="4842660"/>
                </a:cubicBezTo>
                <a:cubicBezTo>
                  <a:pt x="5108339" y="4850827"/>
                  <a:pt x="4915311" y="4822615"/>
                  <a:pt x="4721541" y="4797373"/>
                </a:cubicBezTo>
                <a:cubicBezTo>
                  <a:pt x="4451301" y="4761737"/>
                  <a:pt x="4179578" y="4754313"/>
                  <a:pt x="3907112" y="4765449"/>
                </a:cubicBezTo>
                <a:cubicBezTo>
                  <a:pt x="3665826" y="4775101"/>
                  <a:pt x="3423800" y="4784010"/>
                  <a:pt x="3182514" y="4801828"/>
                </a:cubicBezTo>
                <a:lnTo>
                  <a:pt x="2587840" y="4851569"/>
                </a:lnTo>
                <a:cubicBezTo>
                  <a:pt x="2302753" y="4874584"/>
                  <a:pt x="2017665" y="4888690"/>
                  <a:pt x="1731836" y="4870130"/>
                </a:cubicBezTo>
                <a:cubicBezTo>
                  <a:pt x="1633094" y="4863448"/>
                  <a:pt x="1534353" y="4856766"/>
                  <a:pt x="1437838" y="4830781"/>
                </a:cubicBezTo>
                <a:cubicBezTo>
                  <a:pt x="1345779" y="4805540"/>
                  <a:pt x="1271538" y="4761737"/>
                  <a:pt x="1228477" y="4671163"/>
                </a:cubicBezTo>
                <a:cubicBezTo>
                  <a:pt x="1185418" y="4579846"/>
                  <a:pt x="1117858" y="4511544"/>
                  <a:pt x="1020601" y="4474423"/>
                </a:cubicBezTo>
                <a:cubicBezTo>
                  <a:pt x="1002783" y="4467741"/>
                  <a:pt x="999072" y="4469226"/>
                  <a:pt x="993875" y="4487786"/>
                </a:cubicBezTo>
                <a:cubicBezTo>
                  <a:pt x="972344" y="4563513"/>
                  <a:pt x="947103" y="4637754"/>
                  <a:pt x="902557" y="4703828"/>
                </a:cubicBezTo>
                <a:cubicBezTo>
                  <a:pt x="812725" y="4836721"/>
                  <a:pt x="664242" y="4809995"/>
                  <a:pt x="592970" y="4740949"/>
                </a:cubicBezTo>
                <a:cubicBezTo>
                  <a:pt x="515759" y="4666707"/>
                  <a:pt x="524668" y="4547921"/>
                  <a:pt x="610788" y="4481846"/>
                </a:cubicBezTo>
                <a:cubicBezTo>
                  <a:pt x="690969" y="4420969"/>
                  <a:pt x="782286" y="4408347"/>
                  <a:pt x="878800" y="4418741"/>
                </a:cubicBezTo>
                <a:cubicBezTo>
                  <a:pt x="908497" y="4421711"/>
                  <a:pt x="938193" y="4428392"/>
                  <a:pt x="967147" y="4435075"/>
                </a:cubicBezTo>
                <a:cubicBezTo>
                  <a:pt x="979769" y="4438044"/>
                  <a:pt x="986450" y="4438787"/>
                  <a:pt x="990162" y="4423939"/>
                </a:cubicBezTo>
                <a:cubicBezTo>
                  <a:pt x="1017632" y="4318516"/>
                  <a:pt x="1047329" y="4212350"/>
                  <a:pt x="1048813" y="4101730"/>
                </a:cubicBezTo>
                <a:cubicBezTo>
                  <a:pt x="1050298" y="3985171"/>
                  <a:pt x="1009465" y="3887914"/>
                  <a:pt x="918890" y="3812930"/>
                </a:cubicBezTo>
                <a:cubicBezTo>
                  <a:pt x="875831" y="3777295"/>
                  <a:pt x="832028" y="3741659"/>
                  <a:pt x="791937" y="3702311"/>
                </a:cubicBezTo>
                <a:cubicBezTo>
                  <a:pt x="684288" y="3597630"/>
                  <a:pt x="636772" y="3468450"/>
                  <a:pt x="647167" y="3318482"/>
                </a:cubicBezTo>
                <a:cubicBezTo>
                  <a:pt x="647909" y="3306604"/>
                  <a:pt x="646424" y="3297695"/>
                  <a:pt x="638257" y="3287301"/>
                </a:cubicBezTo>
                <a:cubicBezTo>
                  <a:pt x="601136" y="3242013"/>
                  <a:pt x="587031" y="3189302"/>
                  <a:pt x="598909" y="3132136"/>
                </a:cubicBezTo>
                <a:cubicBezTo>
                  <a:pt x="604106" y="3109121"/>
                  <a:pt x="599651" y="3092788"/>
                  <a:pt x="585546" y="3074228"/>
                </a:cubicBezTo>
                <a:cubicBezTo>
                  <a:pt x="535062" y="3008153"/>
                  <a:pt x="546940" y="2936881"/>
                  <a:pt x="581833" y="2869321"/>
                </a:cubicBezTo>
                <a:cubicBezTo>
                  <a:pt x="596683" y="2841109"/>
                  <a:pt x="601879" y="2818095"/>
                  <a:pt x="592228" y="2786170"/>
                </a:cubicBezTo>
                <a:cubicBezTo>
                  <a:pt x="580350" y="2746823"/>
                  <a:pt x="586288" y="2704505"/>
                  <a:pt x="604106" y="2666642"/>
                </a:cubicBezTo>
                <a:cubicBezTo>
                  <a:pt x="611531" y="2649566"/>
                  <a:pt x="607076" y="2640657"/>
                  <a:pt x="598168" y="2628036"/>
                </a:cubicBezTo>
                <a:cubicBezTo>
                  <a:pt x="563274" y="2579037"/>
                  <a:pt x="546940" y="2525583"/>
                  <a:pt x="569955" y="2463220"/>
                </a:cubicBezTo>
                <a:cubicBezTo>
                  <a:pt x="546198" y="2462478"/>
                  <a:pt x="523183" y="2460250"/>
                  <a:pt x="500911" y="2459508"/>
                </a:cubicBezTo>
                <a:cubicBezTo>
                  <a:pt x="482350" y="2458765"/>
                  <a:pt x="464532" y="2455053"/>
                  <a:pt x="447457" y="2446887"/>
                </a:cubicBezTo>
                <a:cubicBezTo>
                  <a:pt x="410336" y="2428327"/>
                  <a:pt x="385837" y="2388978"/>
                  <a:pt x="391775" y="2352600"/>
                </a:cubicBezTo>
                <a:cubicBezTo>
                  <a:pt x="398457" y="2308055"/>
                  <a:pt x="425926" y="2280586"/>
                  <a:pt x="470472" y="2270192"/>
                </a:cubicBezTo>
                <a:close/>
                <a:moveTo>
                  <a:pt x="460819" y="2117997"/>
                </a:moveTo>
                <a:cubicBezTo>
                  <a:pt x="445229" y="2117997"/>
                  <a:pt x="431123" y="2119481"/>
                  <a:pt x="417759" y="2125420"/>
                </a:cubicBezTo>
                <a:cubicBezTo>
                  <a:pt x="404395" y="2131360"/>
                  <a:pt x="391774" y="2140269"/>
                  <a:pt x="390290" y="2156602"/>
                </a:cubicBezTo>
                <a:cubicBezTo>
                  <a:pt x="388805" y="2173678"/>
                  <a:pt x="401425" y="2183329"/>
                  <a:pt x="414047" y="2190753"/>
                </a:cubicBezTo>
                <a:cubicBezTo>
                  <a:pt x="427411" y="2198919"/>
                  <a:pt x="443001" y="2201147"/>
                  <a:pt x="458592" y="2201147"/>
                </a:cubicBezTo>
                <a:cubicBezTo>
                  <a:pt x="560302" y="2204117"/>
                  <a:pt x="662013" y="2207829"/>
                  <a:pt x="763724" y="2210798"/>
                </a:cubicBezTo>
                <a:cubicBezTo>
                  <a:pt x="763724" y="2210798"/>
                  <a:pt x="957494" y="2216737"/>
                  <a:pt x="1054751" y="2220450"/>
                </a:cubicBezTo>
                <a:cubicBezTo>
                  <a:pt x="1072569" y="2221192"/>
                  <a:pt x="1090387" y="2221935"/>
                  <a:pt x="1106720" y="2215253"/>
                </a:cubicBezTo>
                <a:cubicBezTo>
                  <a:pt x="1121569" y="2209314"/>
                  <a:pt x="1134932" y="2201147"/>
                  <a:pt x="1136417" y="2182586"/>
                </a:cubicBezTo>
                <a:cubicBezTo>
                  <a:pt x="1137159" y="2163283"/>
                  <a:pt x="1124538" y="2154375"/>
                  <a:pt x="1110433" y="2146950"/>
                </a:cubicBezTo>
                <a:cubicBezTo>
                  <a:pt x="1090387" y="2136557"/>
                  <a:pt x="1067372" y="2137299"/>
                  <a:pt x="1045100" y="2136557"/>
                </a:cubicBezTo>
                <a:cubicBezTo>
                  <a:pt x="850587" y="2130617"/>
                  <a:pt x="655332" y="2123936"/>
                  <a:pt x="460819" y="2117997"/>
                </a:cubicBezTo>
                <a:close/>
                <a:moveTo>
                  <a:pt x="425926" y="2063800"/>
                </a:moveTo>
                <a:cubicBezTo>
                  <a:pt x="438546" y="2064543"/>
                  <a:pt x="451910" y="2064543"/>
                  <a:pt x="465274" y="2065285"/>
                </a:cubicBezTo>
                <a:cubicBezTo>
                  <a:pt x="479379" y="2066770"/>
                  <a:pt x="493485" y="2066770"/>
                  <a:pt x="506849" y="2066770"/>
                </a:cubicBezTo>
                <a:cubicBezTo>
                  <a:pt x="513531" y="2066770"/>
                  <a:pt x="519469" y="2066770"/>
                  <a:pt x="526151" y="2066770"/>
                </a:cubicBezTo>
                <a:cubicBezTo>
                  <a:pt x="584060" y="2068997"/>
                  <a:pt x="1091872" y="2083845"/>
                  <a:pt x="1096326" y="2083845"/>
                </a:cubicBezTo>
                <a:cubicBezTo>
                  <a:pt x="1109690" y="2090528"/>
                  <a:pt x="1123796" y="2089785"/>
                  <a:pt x="1137159" y="2097209"/>
                </a:cubicBezTo>
                <a:cubicBezTo>
                  <a:pt x="1172795" y="2117254"/>
                  <a:pt x="1195810" y="2143981"/>
                  <a:pt x="1192840" y="2187041"/>
                </a:cubicBezTo>
                <a:cubicBezTo>
                  <a:pt x="1190613" y="2229358"/>
                  <a:pt x="1164628" y="2253116"/>
                  <a:pt x="1128251" y="2267964"/>
                </a:cubicBezTo>
                <a:cubicBezTo>
                  <a:pt x="1118599" y="2272419"/>
                  <a:pt x="1108205" y="2273904"/>
                  <a:pt x="1097811" y="2276131"/>
                </a:cubicBezTo>
                <a:cubicBezTo>
                  <a:pt x="1078508" y="2276131"/>
                  <a:pt x="492000" y="2253116"/>
                  <a:pt x="443001" y="2256828"/>
                </a:cubicBezTo>
                <a:cubicBezTo>
                  <a:pt x="366532" y="2253858"/>
                  <a:pt x="313078" y="2187784"/>
                  <a:pt x="338320" y="2126163"/>
                </a:cubicBezTo>
                <a:cubicBezTo>
                  <a:pt x="353911" y="2088299"/>
                  <a:pt x="386577" y="2070482"/>
                  <a:pt x="425926" y="2063800"/>
                </a:cubicBezTo>
                <a:close/>
                <a:moveTo>
                  <a:pt x="446713" y="1916802"/>
                </a:moveTo>
                <a:cubicBezTo>
                  <a:pt x="426668" y="1916059"/>
                  <a:pt x="407365" y="1919029"/>
                  <a:pt x="390289" y="1927939"/>
                </a:cubicBezTo>
                <a:cubicBezTo>
                  <a:pt x="364305" y="1941302"/>
                  <a:pt x="363563" y="1966543"/>
                  <a:pt x="388062" y="1982877"/>
                </a:cubicBezTo>
                <a:cubicBezTo>
                  <a:pt x="404395" y="1992528"/>
                  <a:pt x="421471" y="1996241"/>
                  <a:pt x="440773" y="1996983"/>
                </a:cubicBezTo>
                <a:lnTo>
                  <a:pt x="1098554" y="2018513"/>
                </a:lnTo>
                <a:cubicBezTo>
                  <a:pt x="1116372" y="2019255"/>
                  <a:pt x="1133448" y="2017029"/>
                  <a:pt x="1149038" y="2008119"/>
                </a:cubicBezTo>
                <a:cubicBezTo>
                  <a:pt x="1176507" y="1993271"/>
                  <a:pt x="1177992" y="1969513"/>
                  <a:pt x="1151266" y="1952438"/>
                </a:cubicBezTo>
                <a:cubicBezTo>
                  <a:pt x="1135674" y="1942787"/>
                  <a:pt x="1117115" y="1938332"/>
                  <a:pt x="1098554" y="1937590"/>
                </a:cubicBezTo>
                <a:close/>
                <a:moveTo>
                  <a:pt x="523923" y="192914"/>
                </a:moveTo>
                <a:cubicBezTo>
                  <a:pt x="480864" y="222610"/>
                  <a:pt x="443743" y="246368"/>
                  <a:pt x="408107" y="273095"/>
                </a:cubicBezTo>
                <a:cubicBezTo>
                  <a:pt x="311592" y="348079"/>
                  <a:pt x="229927" y="436426"/>
                  <a:pt x="183898" y="552985"/>
                </a:cubicBezTo>
                <a:cubicBezTo>
                  <a:pt x="149004" y="639105"/>
                  <a:pt x="140095" y="728938"/>
                  <a:pt x="150488" y="820997"/>
                </a:cubicBezTo>
                <a:cubicBezTo>
                  <a:pt x="163110" y="935329"/>
                  <a:pt x="194291" y="1044464"/>
                  <a:pt x="244033" y="1149145"/>
                </a:cubicBezTo>
                <a:cubicBezTo>
                  <a:pt x="244775" y="1149887"/>
                  <a:pt x="243290" y="1152114"/>
                  <a:pt x="242548" y="1156569"/>
                </a:cubicBezTo>
                <a:cubicBezTo>
                  <a:pt x="201715" y="1091237"/>
                  <a:pt x="174988" y="1022191"/>
                  <a:pt x="154200" y="950920"/>
                </a:cubicBezTo>
                <a:cubicBezTo>
                  <a:pt x="125989" y="852179"/>
                  <a:pt x="115595" y="751210"/>
                  <a:pt x="131186" y="648757"/>
                </a:cubicBezTo>
                <a:cubicBezTo>
                  <a:pt x="142322" y="573773"/>
                  <a:pt x="173503" y="506213"/>
                  <a:pt x="215821" y="443851"/>
                </a:cubicBezTo>
                <a:cubicBezTo>
                  <a:pt x="288578" y="336943"/>
                  <a:pt x="387319" y="260474"/>
                  <a:pt x="500165" y="201081"/>
                </a:cubicBezTo>
                <a:cubicBezTo>
                  <a:pt x="505363" y="198111"/>
                  <a:pt x="510560" y="197369"/>
                  <a:pt x="523923" y="192914"/>
                </a:cubicBezTo>
                <a:close/>
                <a:moveTo>
                  <a:pt x="800630" y="46764"/>
                </a:moveTo>
                <a:cubicBezTo>
                  <a:pt x="771780" y="44996"/>
                  <a:pt x="742769" y="45142"/>
                  <a:pt x="713588" y="47343"/>
                </a:cubicBezTo>
                <a:cubicBezTo>
                  <a:pt x="674681" y="50278"/>
                  <a:pt x="635472" y="56866"/>
                  <a:pt x="595938" y="67446"/>
                </a:cubicBezTo>
                <a:cubicBezTo>
                  <a:pt x="425183" y="112734"/>
                  <a:pt x="287836" y="210732"/>
                  <a:pt x="175732" y="344366"/>
                </a:cubicBezTo>
                <a:cubicBezTo>
                  <a:pt x="100748" y="434199"/>
                  <a:pt x="62142" y="540364"/>
                  <a:pt x="49521" y="655438"/>
                </a:cubicBezTo>
                <a:cubicBezTo>
                  <a:pt x="32446" y="815058"/>
                  <a:pt x="71793" y="965026"/>
                  <a:pt x="137126" y="1109796"/>
                </a:cubicBezTo>
                <a:cubicBezTo>
                  <a:pt x="182413" y="1210023"/>
                  <a:pt x="249230" y="1296886"/>
                  <a:pt x="310109" y="1387460"/>
                </a:cubicBezTo>
                <a:cubicBezTo>
                  <a:pt x="373956" y="1482489"/>
                  <a:pt x="427410" y="1581972"/>
                  <a:pt x="440773" y="1695562"/>
                </a:cubicBezTo>
                <a:cubicBezTo>
                  <a:pt x="445228" y="1727486"/>
                  <a:pt x="454138" y="1759410"/>
                  <a:pt x="460819" y="1792076"/>
                </a:cubicBezTo>
                <a:cubicBezTo>
                  <a:pt x="464531" y="1810636"/>
                  <a:pt x="462764" y="1817754"/>
                  <a:pt x="492743" y="1817318"/>
                </a:cubicBezTo>
                <a:cubicBezTo>
                  <a:pt x="593727" y="1815849"/>
                  <a:pt x="965662" y="1836373"/>
                  <a:pt x="1065146" y="1836621"/>
                </a:cubicBezTo>
                <a:cubicBezTo>
                  <a:pt x="1079251" y="1838106"/>
                  <a:pt x="1085190" y="1832167"/>
                  <a:pt x="1089645" y="1818803"/>
                </a:cubicBezTo>
                <a:cubicBezTo>
                  <a:pt x="1103008" y="1776485"/>
                  <a:pt x="1111175" y="1731941"/>
                  <a:pt x="1116372" y="1688138"/>
                </a:cubicBezTo>
                <a:cubicBezTo>
                  <a:pt x="1132705" y="1550791"/>
                  <a:pt x="1179477" y="1427550"/>
                  <a:pt x="1268567" y="1319900"/>
                </a:cubicBezTo>
                <a:cubicBezTo>
                  <a:pt x="1307915" y="1271643"/>
                  <a:pt x="1343551" y="1219674"/>
                  <a:pt x="1376960" y="1166220"/>
                </a:cubicBezTo>
                <a:cubicBezTo>
                  <a:pt x="1425217" y="1089752"/>
                  <a:pt x="1448232" y="1002889"/>
                  <a:pt x="1468276" y="916026"/>
                </a:cubicBezTo>
                <a:cubicBezTo>
                  <a:pt x="1493519" y="809861"/>
                  <a:pt x="1500201" y="703696"/>
                  <a:pt x="1468276" y="599015"/>
                </a:cubicBezTo>
                <a:cubicBezTo>
                  <a:pt x="1401459" y="377775"/>
                  <a:pt x="1275248" y="204792"/>
                  <a:pt x="1056236" y="110506"/>
                </a:cubicBezTo>
                <a:cubicBezTo>
                  <a:pt x="972297" y="74592"/>
                  <a:pt x="887183" y="52067"/>
                  <a:pt x="800630" y="46764"/>
                </a:cubicBezTo>
                <a:close/>
                <a:moveTo>
                  <a:pt x="794163" y="814"/>
                </a:moveTo>
                <a:cubicBezTo>
                  <a:pt x="875086" y="4712"/>
                  <a:pt x="955638" y="22530"/>
                  <a:pt x="1036191" y="52598"/>
                </a:cubicBezTo>
                <a:cubicBezTo>
                  <a:pt x="1275248" y="140945"/>
                  <a:pt x="1421504" y="317640"/>
                  <a:pt x="1503912" y="551500"/>
                </a:cubicBezTo>
                <a:cubicBezTo>
                  <a:pt x="1544745" y="668802"/>
                  <a:pt x="1545488" y="789816"/>
                  <a:pt x="1518761" y="910830"/>
                </a:cubicBezTo>
                <a:cubicBezTo>
                  <a:pt x="1492034" y="1032586"/>
                  <a:pt x="1457140" y="1149887"/>
                  <a:pt x="1377702" y="1250855"/>
                </a:cubicBezTo>
                <a:cubicBezTo>
                  <a:pt x="1337612" y="1300597"/>
                  <a:pt x="1301233" y="1354051"/>
                  <a:pt x="1264855" y="1406020"/>
                </a:cubicBezTo>
                <a:cubicBezTo>
                  <a:pt x="1203977" y="1492140"/>
                  <a:pt x="1177250" y="1590882"/>
                  <a:pt x="1163144" y="1694078"/>
                </a:cubicBezTo>
                <a:cubicBezTo>
                  <a:pt x="1154235" y="1756440"/>
                  <a:pt x="1146811" y="1819546"/>
                  <a:pt x="1115630" y="1876711"/>
                </a:cubicBezTo>
                <a:cubicBezTo>
                  <a:pt x="1125281" y="1884878"/>
                  <a:pt x="1138644" y="1884136"/>
                  <a:pt x="1149781" y="1887848"/>
                </a:cubicBezTo>
                <a:cubicBezTo>
                  <a:pt x="1203235" y="1904923"/>
                  <a:pt x="1235158" y="1945757"/>
                  <a:pt x="1229961" y="1991044"/>
                </a:cubicBezTo>
                <a:cubicBezTo>
                  <a:pt x="1224022" y="2034846"/>
                  <a:pt x="1177992" y="2073451"/>
                  <a:pt x="1126023" y="2077164"/>
                </a:cubicBezTo>
                <a:cubicBezTo>
                  <a:pt x="1117857" y="2077906"/>
                  <a:pt x="1108948" y="2077906"/>
                  <a:pt x="1100038" y="2077906"/>
                </a:cubicBezTo>
                <a:cubicBezTo>
                  <a:pt x="1038418" y="2074936"/>
                  <a:pt x="496455" y="2056376"/>
                  <a:pt x="423698" y="2054891"/>
                </a:cubicBezTo>
                <a:cubicBezTo>
                  <a:pt x="403653" y="2055633"/>
                  <a:pt x="385093" y="2048210"/>
                  <a:pt x="368017" y="2039300"/>
                </a:cubicBezTo>
                <a:cubicBezTo>
                  <a:pt x="333866" y="2020740"/>
                  <a:pt x="309366" y="1994013"/>
                  <a:pt x="311594" y="1951695"/>
                </a:cubicBezTo>
                <a:cubicBezTo>
                  <a:pt x="314564" y="1907151"/>
                  <a:pt x="344260" y="1882651"/>
                  <a:pt x="382123" y="1867803"/>
                </a:cubicBezTo>
                <a:cubicBezTo>
                  <a:pt x="397714" y="1861121"/>
                  <a:pt x="415532" y="1858893"/>
                  <a:pt x="434092" y="1854439"/>
                </a:cubicBezTo>
                <a:cubicBezTo>
                  <a:pt x="408107" y="1790591"/>
                  <a:pt x="400684" y="1722289"/>
                  <a:pt x="387320" y="1655472"/>
                </a:cubicBezTo>
                <a:cubicBezTo>
                  <a:pt x="372471" y="1584200"/>
                  <a:pt x="337578" y="1521837"/>
                  <a:pt x="301199" y="1459474"/>
                </a:cubicBezTo>
                <a:cubicBezTo>
                  <a:pt x="251458" y="1374096"/>
                  <a:pt x="185383" y="1299855"/>
                  <a:pt x="137869" y="1212992"/>
                </a:cubicBezTo>
                <a:cubicBezTo>
                  <a:pt x="44324" y="1041494"/>
                  <a:pt x="-13585" y="861830"/>
                  <a:pt x="2748" y="664348"/>
                </a:cubicBezTo>
                <a:cubicBezTo>
                  <a:pt x="13885" y="531456"/>
                  <a:pt x="57687" y="409699"/>
                  <a:pt x="145292" y="308730"/>
                </a:cubicBezTo>
                <a:cubicBezTo>
                  <a:pt x="254428" y="180293"/>
                  <a:pt x="387320" y="83779"/>
                  <a:pt x="549909" y="32552"/>
                </a:cubicBezTo>
                <a:cubicBezTo>
                  <a:pt x="631946" y="6939"/>
                  <a:pt x="713240" y="-3084"/>
                  <a:pt x="794163" y="81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E78872-7290-4B75-9C45-9A78F9CF4BF9}"/>
              </a:ext>
            </a:extLst>
          </p:cNvPr>
          <p:cNvGrpSpPr/>
          <p:nvPr userDrawn="1"/>
        </p:nvGrpSpPr>
        <p:grpSpPr>
          <a:xfrm>
            <a:off x="140307" y="887905"/>
            <a:ext cx="3099195" cy="1223598"/>
            <a:chOff x="1525348" y="1579815"/>
            <a:chExt cx="6070988" cy="2761700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69F1CB56-9B6F-4200-B4C4-12F479AAE240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EFE793-D4E3-4B35-AC90-6F19E6D778FE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C7450A4C-8DB2-47C2-B495-867D6429506E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F6CC2D-FB0F-44F8-B990-27B2CFE2C01F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C24BE4-A2B7-404C-B036-3F17EA4C9D48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509EB30B-2D9A-47A8-9A98-A075744930CE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454B58-3925-42E3-B04C-D46DD8E3DE76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AAEF941-28C7-48B5-B92A-0EE717D0AAB1}"/>
              </a:ext>
            </a:extLst>
          </p:cNvPr>
          <p:cNvSpPr/>
          <p:nvPr userDrawn="1"/>
        </p:nvSpPr>
        <p:spPr>
          <a:xfrm rot="628173">
            <a:off x="1225161" y="2161182"/>
            <a:ext cx="937061" cy="1282256"/>
          </a:xfrm>
          <a:custGeom>
            <a:avLst/>
            <a:gdLst>
              <a:gd name="connsiteX0" fmla="*/ 72231 w 937061"/>
              <a:gd name="connsiteY0" fmla="*/ 508194 h 1282256"/>
              <a:gd name="connsiteX1" fmla="*/ 139689 w 937061"/>
              <a:gd name="connsiteY1" fmla="*/ 559080 h 1282256"/>
              <a:gd name="connsiteX2" fmla="*/ 137581 w 937061"/>
              <a:gd name="connsiteY2" fmla="*/ 579636 h 1282256"/>
              <a:gd name="connsiteX3" fmla="*/ 173595 w 937061"/>
              <a:gd name="connsiteY3" fmla="*/ 561778 h 1282256"/>
              <a:gd name="connsiteX4" fmla="*/ 235622 w 937061"/>
              <a:gd name="connsiteY4" fmla="*/ 562333 h 1282256"/>
              <a:gd name="connsiteX5" fmla="*/ 265212 w 937061"/>
              <a:gd name="connsiteY5" fmla="*/ 596791 h 1282256"/>
              <a:gd name="connsiteX6" fmla="*/ 264188 w 937061"/>
              <a:gd name="connsiteY6" fmla="*/ 602277 h 1282256"/>
              <a:gd name="connsiteX7" fmla="*/ 251467 w 937061"/>
              <a:gd name="connsiteY7" fmla="*/ 657997 h 1282256"/>
              <a:gd name="connsiteX8" fmla="*/ 248802 w 937061"/>
              <a:gd name="connsiteY8" fmla="*/ 665620 h 1282256"/>
              <a:gd name="connsiteX9" fmla="*/ 226702 w 937061"/>
              <a:gd name="connsiteY9" fmla="*/ 731221 h 1282256"/>
              <a:gd name="connsiteX10" fmla="*/ 292287 w 937061"/>
              <a:gd name="connsiteY10" fmla="*/ 797322 h 1282256"/>
              <a:gd name="connsiteX11" fmla="*/ 318540 w 937061"/>
              <a:gd name="connsiteY11" fmla="*/ 799397 h 1282256"/>
              <a:gd name="connsiteX12" fmla="*/ 386587 w 937061"/>
              <a:gd name="connsiteY12" fmla="*/ 855674 h 1282256"/>
              <a:gd name="connsiteX13" fmla="*/ 391213 w 937061"/>
              <a:gd name="connsiteY13" fmla="*/ 832209 h 1282256"/>
              <a:gd name="connsiteX14" fmla="*/ 339010 w 937061"/>
              <a:gd name="connsiteY14" fmla="*/ 777893 h 1282256"/>
              <a:gd name="connsiteX15" fmla="*/ 374294 w 937061"/>
              <a:gd name="connsiteY15" fmla="*/ 724114 h 1282256"/>
              <a:gd name="connsiteX16" fmla="*/ 365526 w 937061"/>
              <a:gd name="connsiteY16" fmla="*/ 703124 h 1282256"/>
              <a:gd name="connsiteX17" fmla="*/ 314275 w 937061"/>
              <a:gd name="connsiteY17" fmla="*/ 774111 h 1282256"/>
              <a:gd name="connsiteX18" fmla="*/ 255752 w 937061"/>
              <a:gd name="connsiteY18" fmla="*/ 746224 h 1282256"/>
              <a:gd name="connsiteX19" fmla="*/ 257804 w 937061"/>
              <a:gd name="connsiteY19" fmla="*/ 700011 h 1282256"/>
              <a:gd name="connsiteX20" fmla="*/ 281358 w 937061"/>
              <a:gd name="connsiteY20" fmla="*/ 666529 h 1282256"/>
              <a:gd name="connsiteX21" fmla="*/ 276069 w 937061"/>
              <a:gd name="connsiteY21" fmla="*/ 646729 h 1282256"/>
              <a:gd name="connsiteX22" fmla="*/ 315725 w 937061"/>
              <a:gd name="connsiteY22" fmla="*/ 605586 h 1282256"/>
              <a:gd name="connsiteX23" fmla="*/ 348811 w 937061"/>
              <a:gd name="connsiteY23" fmla="*/ 615972 h 1282256"/>
              <a:gd name="connsiteX24" fmla="*/ 355707 w 937061"/>
              <a:gd name="connsiteY24" fmla="*/ 609198 h 1282256"/>
              <a:gd name="connsiteX25" fmla="*/ 423989 w 937061"/>
              <a:gd name="connsiteY25" fmla="*/ 603914 h 1282256"/>
              <a:gd name="connsiteX26" fmla="*/ 462978 w 937061"/>
              <a:gd name="connsiteY26" fmla="*/ 667189 h 1282256"/>
              <a:gd name="connsiteX27" fmla="*/ 447498 w 937061"/>
              <a:gd name="connsiteY27" fmla="*/ 742160 h 1282256"/>
              <a:gd name="connsiteX28" fmla="*/ 444272 w 937061"/>
              <a:gd name="connsiteY28" fmla="*/ 747849 h 1282256"/>
              <a:gd name="connsiteX29" fmla="*/ 468977 w 937061"/>
              <a:gd name="connsiteY29" fmla="*/ 772413 h 1282256"/>
              <a:gd name="connsiteX30" fmla="*/ 495847 w 937061"/>
              <a:gd name="connsiteY30" fmla="*/ 863799 h 1282256"/>
              <a:gd name="connsiteX31" fmla="*/ 444271 w 937061"/>
              <a:gd name="connsiteY31" fmla="*/ 922014 h 1282256"/>
              <a:gd name="connsiteX32" fmla="*/ 431747 w 937061"/>
              <a:gd name="connsiteY32" fmla="*/ 921551 h 1282256"/>
              <a:gd name="connsiteX33" fmla="*/ 442410 w 937061"/>
              <a:gd name="connsiteY33" fmla="*/ 937592 h 1282256"/>
              <a:gd name="connsiteX34" fmla="*/ 543619 w 937061"/>
              <a:gd name="connsiteY34" fmla="*/ 1186492 h 1282256"/>
              <a:gd name="connsiteX35" fmla="*/ 566594 w 937061"/>
              <a:gd name="connsiteY35" fmla="*/ 1273228 h 1282256"/>
              <a:gd name="connsiteX36" fmla="*/ 531195 w 937061"/>
              <a:gd name="connsiteY36" fmla="*/ 1282256 h 1282256"/>
              <a:gd name="connsiteX37" fmla="*/ 510987 w 937061"/>
              <a:gd name="connsiteY37" fmla="*/ 1183176 h 1282256"/>
              <a:gd name="connsiteX38" fmla="*/ 419465 w 937061"/>
              <a:gd name="connsiteY38" fmla="*/ 965735 h 1282256"/>
              <a:gd name="connsiteX39" fmla="*/ 380666 w 937061"/>
              <a:gd name="connsiteY39" fmla="*/ 911088 h 1282256"/>
              <a:gd name="connsiteX40" fmla="*/ 370913 w 937061"/>
              <a:gd name="connsiteY40" fmla="*/ 906441 h 1282256"/>
              <a:gd name="connsiteX41" fmla="*/ 360466 w 937061"/>
              <a:gd name="connsiteY41" fmla="*/ 906130 h 1282256"/>
              <a:gd name="connsiteX42" fmla="*/ 314518 w 937061"/>
              <a:gd name="connsiteY42" fmla="*/ 920936 h 1282256"/>
              <a:gd name="connsiteX43" fmla="*/ 256927 w 937061"/>
              <a:gd name="connsiteY43" fmla="*/ 880449 h 1282256"/>
              <a:gd name="connsiteX44" fmla="*/ 248732 w 937061"/>
              <a:gd name="connsiteY44" fmla="*/ 847130 h 1282256"/>
              <a:gd name="connsiteX45" fmla="*/ 247889 w 937061"/>
              <a:gd name="connsiteY45" fmla="*/ 840361 h 1282256"/>
              <a:gd name="connsiteX46" fmla="*/ 220304 w 937061"/>
              <a:gd name="connsiteY46" fmla="*/ 848717 h 1282256"/>
              <a:gd name="connsiteX47" fmla="*/ 136302 w 937061"/>
              <a:gd name="connsiteY47" fmla="*/ 795389 h 1282256"/>
              <a:gd name="connsiteX48" fmla="*/ 132240 w 937061"/>
              <a:gd name="connsiteY48" fmla="*/ 772306 h 1282256"/>
              <a:gd name="connsiteX49" fmla="*/ 132030 w 937061"/>
              <a:gd name="connsiteY49" fmla="*/ 749123 h 1282256"/>
              <a:gd name="connsiteX50" fmla="*/ 118944 w 937061"/>
              <a:gd name="connsiteY50" fmla="*/ 746653 h 1282256"/>
              <a:gd name="connsiteX51" fmla="*/ 28110 w 937061"/>
              <a:gd name="connsiteY51" fmla="*/ 666272 h 1282256"/>
              <a:gd name="connsiteX52" fmla="*/ 18430 w 937061"/>
              <a:gd name="connsiteY52" fmla="*/ 570895 h 1282256"/>
              <a:gd name="connsiteX53" fmla="*/ 72231 w 937061"/>
              <a:gd name="connsiteY53" fmla="*/ 508194 h 1282256"/>
              <a:gd name="connsiteX54" fmla="*/ 828778 w 937061"/>
              <a:gd name="connsiteY54" fmla="*/ 368188 h 1282256"/>
              <a:gd name="connsiteX55" fmla="*/ 903402 w 937061"/>
              <a:gd name="connsiteY55" fmla="*/ 393916 h 1282256"/>
              <a:gd name="connsiteX56" fmla="*/ 921670 w 937061"/>
              <a:gd name="connsiteY56" fmla="*/ 560021 h 1282256"/>
              <a:gd name="connsiteX57" fmla="*/ 873673 w 937061"/>
              <a:gd name="connsiteY57" fmla="*/ 610037 h 1282256"/>
              <a:gd name="connsiteX58" fmla="*/ 870382 w 937061"/>
              <a:gd name="connsiteY58" fmla="*/ 612071 h 1282256"/>
              <a:gd name="connsiteX59" fmla="*/ 881183 w 937061"/>
              <a:gd name="connsiteY59" fmla="*/ 655093 h 1282256"/>
              <a:gd name="connsiteX60" fmla="*/ 811085 w 937061"/>
              <a:gd name="connsiteY60" fmla="*/ 738732 h 1282256"/>
              <a:gd name="connsiteX61" fmla="*/ 793636 w 937061"/>
              <a:gd name="connsiteY61" fmla="*/ 739105 h 1282256"/>
              <a:gd name="connsiteX62" fmla="*/ 799023 w 937061"/>
              <a:gd name="connsiteY62" fmla="*/ 768256 h 1282256"/>
              <a:gd name="connsiteX63" fmla="*/ 794668 w 937061"/>
              <a:gd name="connsiteY63" fmla="*/ 805320 h 1282256"/>
              <a:gd name="connsiteX64" fmla="*/ 736637 w 937061"/>
              <a:gd name="connsiteY64" fmla="*/ 842933 h 1282256"/>
              <a:gd name="connsiteX65" fmla="*/ 711441 w 937061"/>
              <a:gd name="connsiteY65" fmla="*/ 841070 h 1282256"/>
              <a:gd name="connsiteX66" fmla="*/ 702708 w 937061"/>
              <a:gd name="connsiteY66" fmla="*/ 844516 h 1282256"/>
              <a:gd name="connsiteX67" fmla="*/ 683025 w 937061"/>
              <a:gd name="connsiteY67" fmla="*/ 866563 h 1282256"/>
              <a:gd name="connsiteX68" fmla="*/ 657843 w 937061"/>
              <a:gd name="connsiteY68" fmla="*/ 881435 h 1282256"/>
              <a:gd name="connsiteX69" fmla="*/ 694319 w 937061"/>
              <a:gd name="connsiteY69" fmla="*/ 1016214 h 1282256"/>
              <a:gd name="connsiteX70" fmla="*/ 713201 w 937061"/>
              <a:gd name="connsiteY70" fmla="*/ 1156998 h 1282256"/>
              <a:gd name="connsiteX71" fmla="*/ 720960 w 937061"/>
              <a:gd name="connsiteY71" fmla="*/ 1258622 h 1282256"/>
              <a:gd name="connsiteX72" fmla="*/ 679557 w 937061"/>
              <a:gd name="connsiteY72" fmla="*/ 1261399 h 1282256"/>
              <a:gd name="connsiteX73" fmla="*/ 677437 w 937061"/>
              <a:gd name="connsiteY73" fmla="*/ 1146560 h 1282256"/>
              <a:gd name="connsiteX74" fmla="*/ 658812 w 937061"/>
              <a:gd name="connsiteY74" fmla="*/ 1013559 h 1282256"/>
              <a:gd name="connsiteX75" fmla="*/ 620096 w 937061"/>
              <a:gd name="connsiteY75" fmla="*/ 884815 h 1282256"/>
              <a:gd name="connsiteX76" fmla="*/ 617487 w 937061"/>
              <a:gd name="connsiteY76" fmla="*/ 885041 h 1282256"/>
              <a:gd name="connsiteX77" fmla="*/ 582656 w 937061"/>
              <a:gd name="connsiteY77" fmla="*/ 865072 h 1282256"/>
              <a:gd name="connsiteX78" fmla="*/ 558217 w 937061"/>
              <a:gd name="connsiteY78" fmla="*/ 771403 h 1282256"/>
              <a:gd name="connsiteX79" fmla="*/ 575867 w 937061"/>
              <a:gd name="connsiteY79" fmla="*/ 722513 h 1282256"/>
              <a:gd name="connsiteX80" fmla="*/ 560670 w 937061"/>
              <a:gd name="connsiteY80" fmla="*/ 708618 h 1282256"/>
              <a:gd name="connsiteX81" fmla="*/ 534291 w 937061"/>
              <a:gd name="connsiteY81" fmla="*/ 600031 h 1282256"/>
              <a:gd name="connsiteX82" fmla="*/ 572231 w 937061"/>
              <a:gd name="connsiteY82" fmla="*/ 560631 h 1282256"/>
              <a:gd name="connsiteX83" fmla="*/ 603475 w 937061"/>
              <a:gd name="connsiteY83" fmla="*/ 559950 h 1282256"/>
              <a:gd name="connsiteX84" fmla="*/ 618559 w 937061"/>
              <a:gd name="connsiteY84" fmla="*/ 565514 h 1282256"/>
              <a:gd name="connsiteX85" fmla="*/ 649454 w 937061"/>
              <a:gd name="connsiteY85" fmla="*/ 543101 h 1282256"/>
              <a:gd name="connsiteX86" fmla="*/ 697970 w 937061"/>
              <a:gd name="connsiteY86" fmla="*/ 567543 h 1282256"/>
              <a:gd name="connsiteX87" fmla="*/ 700456 w 937061"/>
              <a:gd name="connsiteY87" fmla="*/ 590917 h 1282256"/>
              <a:gd name="connsiteX88" fmla="*/ 720550 w 937061"/>
              <a:gd name="connsiteY88" fmla="*/ 600445 h 1282256"/>
              <a:gd name="connsiteX89" fmla="*/ 751604 w 937061"/>
              <a:gd name="connsiteY89" fmla="*/ 639520 h 1282256"/>
              <a:gd name="connsiteX90" fmla="*/ 738347 w 937061"/>
              <a:gd name="connsiteY90" fmla="*/ 683525 h 1282256"/>
              <a:gd name="connsiteX91" fmla="*/ 707956 w 937061"/>
              <a:gd name="connsiteY91" fmla="*/ 700956 h 1282256"/>
              <a:gd name="connsiteX92" fmla="*/ 634896 w 937061"/>
              <a:gd name="connsiteY92" fmla="*/ 651717 h 1282256"/>
              <a:gd name="connsiteX93" fmla="*/ 633997 w 937061"/>
              <a:gd name="connsiteY93" fmla="*/ 675512 h 1282256"/>
              <a:gd name="connsiteX94" fmla="*/ 687058 w 937061"/>
              <a:gd name="connsiteY94" fmla="*/ 716835 h 1282256"/>
              <a:gd name="connsiteX95" fmla="*/ 656986 w 937061"/>
              <a:gd name="connsiteY95" fmla="*/ 782282 h 1282256"/>
              <a:gd name="connsiteX96" fmla="*/ 669532 w 937061"/>
              <a:gd name="connsiteY96" fmla="*/ 802778 h 1282256"/>
              <a:gd name="connsiteX97" fmla="*/ 712109 w 937061"/>
              <a:gd name="connsiteY97" fmla="*/ 736651 h 1282256"/>
              <a:gd name="connsiteX98" fmla="*/ 723692 w 937061"/>
              <a:gd name="connsiteY98" fmla="*/ 721066 h 1282256"/>
              <a:gd name="connsiteX99" fmla="*/ 776459 w 937061"/>
              <a:gd name="connsiteY99" fmla="*/ 653872 h 1282256"/>
              <a:gd name="connsiteX100" fmla="*/ 733368 w 937061"/>
              <a:gd name="connsiteY100" fmla="*/ 578317 h 1282256"/>
              <a:gd name="connsiteX101" fmla="*/ 723890 w 937061"/>
              <a:gd name="connsiteY101" fmla="*/ 565605 h 1282256"/>
              <a:gd name="connsiteX102" fmla="*/ 694098 w 937061"/>
              <a:gd name="connsiteY102" fmla="*/ 523444 h 1282256"/>
              <a:gd name="connsiteX103" fmla="*/ 690243 w 937061"/>
              <a:gd name="connsiteY103" fmla="*/ 515805 h 1282256"/>
              <a:gd name="connsiteX104" fmla="*/ 698774 w 937061"/>
              <a:gd name="connsiteY104" fmla="*/ 485914 h 1282256"/>
              <a:gd name="connsiteX105" fmla="*/ 755797 w 937061"/>
              <a:gd name="connsiteY105" fmla="*/ 452765 h 1282256"/>
              <a:gd name="connsiteX106" fmla="*/ 802978 w 937061"/>
              <a:gd name="connsiteY106" fmla="*/ 455658 h 1282256"/>
              <a:gd name="connsiteX107" fmla="*/ 792796 w 937061"/>
              <a:gd name="connsiteY107" fmla="*/ 434725 h 1282256"/>
              <a:gd name="connsiteX108" fmla="*/ 828778 w 937061"/>
              <a:gd name="connsiteY108" fmla="*/ 368188 h 1282256"/>
              <a:gd name="connsiteX109" fmla="*/ 80732 w 937061"/>
              <a:gd name="connsiteY109" fmla="*/ 236718 h 1282256"/>
              <a:gd name="connsiteX110" fmla="*/ 85733 w 937061"/>
              <a:gd name="connsiteY110" fmla="*/ 243941 h 1282256"/>
              <a:gd name="connsiteX111" fmla="*/ 165483 w 937061"/>
              <a:gd name="connsiteY111" fmla="*/ 295204 h 1282256"/>
              <a:gd name="connsiteX112" fmla="*/ 199590 w 937061"/>
              <a:gd name="connsiteY112" fmla="*/ 324345 h 1282256"/>
              <a:gd name="connsiteX113" fmla="*/ 183395 w 937061"/>
              <a:gd name="connsiteY113" fmla="*/ 381115 h 1282256"/>
              <a:gd name="connsiteX114" fmla="*/ 167577 w 937061"/>
              <a:gd name="connsiteY114" fmla="*/ 388113 h 1282256"/>
              <a:gd name="connsiteX115" fmla="*/ 179565 w 937061"/>
              <a:gd name="connsiteY115" fmla="*/ 401175 h 1282256"/>
              <a:gd name="connsiteX116" fmla="*/ 179992 w 937061"/>
              <a:gd name="connsiteY116" fmla="*/ 449781 h 1282256"/>
              <a:gd name="connsiteX117" fmla="*/ 108044 w 937061"/>
              <a:gd name="connsiteY117" fmla="*/ 482632 h 1282256"/>
              <a:gd name="connsiteX118" fmla="*/ 27201 w 937061"/>
              <a:gd name="connsiteY118" fmla="*/ 505923 h 1282256"/>
              <a:gd name="connsiteX119" fmla="*/ 570 w 937061"/>
              <a:gd name="connsiteY119" fmla="*/ 441177 h 1282256"/>
              <a:gd name="connsiteX120" fmla="*/ 70413 w 937061"/>
              <a:gd name="connsiteY120" fmla="*/ 361661 h 1282256"/>
              <a:gd name="connsiteX121" fmla="*/ 65724 w 937061"/>
              <a:gd name="connsiteY121" fmla="*/ 357231 h 1282256"/>
              <a:gd name="connsiteX122" fmla="*/ 36050 w 937061"/>
              <a:gd name="connsiteY122" fmla="*/ 293659 h 1282256"/>
              <a:gd name="connsiteX123" fmla="*/ 80732 w 937061"/>
              <a:gd name="connsiteY123" fmla="*/ 236718 h 1282256"/>
              <a:gd name="connsiteX124" fmla="*/ 734063 w 937061"/>
              <a:gd name="connsiteY124" fmla="*/ 115786 h 1282256"/>
              <a:gd name="connsiteX125" fmla="*/ 800039 w 937061"/>
              <a:gd name="connsiteY125" fmla="*/ 168575 h 1282256"/>
              <a:gd name="connsiteX126" fmla="*/ 790133 w 937061"/>
              <a:gd name="connsiteY126" fmla="*/ 225202 h 1282256"/>
              <a:gd name="connsiteX127" fmla="*/ 788636 w 937061"/>
              <a:gd name="connsiteY127" fmla="*/ 228126 h 1282256"/>
              <a:gd name="connsiteX128" fmla="*/ 788782 w 937061"/>
              <a:gd name="connsiteY128" fmla="*/ 228914 h 1282256"/>
              <a:gd name="connsiteX129" fmla="*/ 879477 w 937061"/>
              <a:gd name="connsiteY129" fmla="*/ 273265 h 1282256"/>
              <a:gd name="connsiteX130" fmla="*/ 880462 w 937061"/>
              <a:gd name="connsiteY130" fmla="*/ 348046 h 1282256"/>
              <a:gd name="connsiteX131" fmla="*/ 875371 w 937061"/>
              <a:gd name="connsiteY131" fmla="*/ 346949 h 1282256"/>
              <a:gd name="connsiteX132" fmla="*/ 802289 w 937061"/>
              <a:gd name="connsiteY132" fmla="*/ 352714 h 1282256"/>
              <a:gd name="connsiteX133" fmla="*/ 731227 w 937061"/>
              <a:gd name="connsiteY133" fmla="*/ 357290 h 1282256"/>
              <a:gd name="connsiteX134" fmla="*/ 699035 w 937061"/>
              <a:gd name="connsiteY134" fmla="*/ 320868 h 1282256"/>
              <a:gd name="connsiteX135" fmla="*/ 705546 w 937061"/>
              <a:gd name="connsiteY135" fmla="*/ 292165 h 1282256"/>
              <a:gd name="connsiteX136" fmla="*/ 707611 w 937061"/>
              <a:gd name="connsiteY136" fmla="*/ 287913 h 1282256"/>
              <a:gd name="connsiteX137" fmla="*/ 691898 w 937061"/>
              <a:gd name="connsiteY137" fmla="*/ 287761 h 1282256"/>
              <a:gd name="connsiteX138" fmla="*/ 656836 w 937061"/>
              <a:gd name="connsiteY138" fmla="*/ 256759 h 1282256"/>
              <a:gd name="connsiteX139" fmla="*/ 657076 w 937061"/>
              <a:gd name="connsiteY139" fmla="*/ 221678 h 1282256"/>
              <a:gd name="connsiteX140" fmla="*/ 672162 w 937061"/>
              <a:gd name="connsiteY140" fmla="*/ 203002 h 1282256"/>
              <a:gd name="connsiteX141" fmla="*/ 732996 w 937061"/>
              <a:gd name="connsiteY141" fmla="*/ 118834 h 1282256"/>
              <a:gd name="connsiteX142" fmla="*/ 734063 w 937061"/>
              <a:gd name="connsiteY142" fmla="*/ 115786 h 1282256"/>
              <a:gd name="connsiteX143" fmla="*/ 234805 w 937061"/>
              <a:gd name="connsiteY143" fmla="*/ 54681 h 1282256"/>
              <a:gd name="connsiteX144" fmla="*/ 265378 w 937061"/>
              <a:gd name="connsiteY144" fmla="*/ 49820 h 1282256"/>
              <a:gd name="connsiteX145" fmla="*/ 314937 w 937061"/>
              <a:gd name="connsiteY145" fmla="*/ 75496 h 1282256"/>
              <a:gd name="connsiteX146" fmla="*/ 345601 w 937061"/>
              <a:gd name="connsiteY146" fmla="*/ 197347 h 1282256"/>
              <a:gd name="connsiteX147" fmla="*/ 334083 w 937061"/>
              <a:gd name="connsiteY147" fmla="*/ 235327 h 1282256"/>
              <a:gd name="connsiteX148" fmla="*/ 353353 w 937061"/>
              <a:gd name="connsiteY148" fmla="*/ 413468 h 1282256"/>
              <a:gd name="connsiteX149" fmla="*/ 418223 w 937061"/>
              <a:gd name="connsiteY149" fmla="*/ 498850 h 1282256"/>
              <a:gd name="connsiteX150" fmla="*/ 414075 w 937061"/>
              <a:gd name="connsiteY150" fmla="*/ 570097 h 1282256"/>
              <a:gd name="connsiteX151" fmla="*/ 374791 w 937061"/>
              <a:gd name="connsiteY151" fmla="*/ 572468 h 1282256"/>
              <a:gd name="connsiteX152" fmla="*/ 347212 w 937061"/>
              <a:gd name="connsiteY152" fmla="*/ 583064 h 1282256"/>
              <a:gd name="connsiteX153" fmla="*/ 340945 w 937061"/>
              <a:gd name="connsiteY153" fmla="*/ 584425 h 1282256"/>
              <a:gd name="connsiteX154" fmla="*/ 286621 w 937061"/>
              <a:gd name="connsiteY154" fmla="*/ 583668 h 1282256"/>
              <a:gd name="connsiteX155" fmla="*/ 233948 w 937061"/>
              <a:gd name="connsiteY155" fmla="*/ 534531 h 1282256"/>
              <a:gd name="connsiteX156" fmla="*/ 162779 w 937061"/>
              <a:gd name="connsiteY156" fmla="*/ 538517 h 1282256"/>
              <a:gd name="connsiteX157" fmla="*/ 146371 w 937061"/>
              <a:gd name="connsiteY157" fmla="*/ 502641 h 1282256"/>
              <a:gd name="connsiteX158" fmla="*/ 196829 w 937061"/>
              <a:gd name="connsiteY158" fmla="*/ 467040 h 1282256"/>
              <a:gd name="connsiteX159" fmla="*/ 291634 w 937061"/>
              <a:gd name="connsiteY159" fmla="*/ 464187 h 1282256"/>
              <a:gd name="connsiteX160" fmla="*/ 339848 w 937061"/>
              <a:gd name="connsiteY160" fmla="*/ 495814 h 1282256"/>
              <a:gd name="connsiteX161" fmla="*/ 344709 w 937061"/>
              <a:gd name="connsiteY161" fmla="*/ 472509 h 1282256"/>
              <a:gd name="connsiteX162" fmla="*/ 302160 w 937061"/>
              <a:gd name="connsiteY162" fmla="*/ 429650 h 1282256"/>
              <a:gd name="connsiteX163" fmla="*/ 317151 w 937061"/>
              <a:gd name="connsiteY163" fmla="*/ 371880 h 1282256"/>
              <a:gd name="connsiteX164" fmla="*/ 300153 w 937061"/>
              <a:gd name="connsiteY164" fmla="*/ 354855 h 1282256"/>
              <a:gd name="connsiteX165" fmla="*/ 275979 w 937061"/>
              <a:gd name="connsiteY165" fmla="*/ 409229 h 1282256"/>
              <a:gd name="connsiteX166" fmla="*/ 278835 w 937061"/>
              <a:gd name="connsiteY166" fmla="*/ 436812 h 1282256"/>
              <a:gd name="connsiteX167" fmla="*/ 277330 w 937061"/>
              <a:gd name="connsiteY167" fmla="*/ 442997 h 1282256"/>
              <a:gd name="connsiteX168" fmla="*/ 211427 w 937061"/>
              <a:gd name="connsiteY168" fmla="*/ 446824 h 1282256"/>
              <a:gd name="connsiteX169" fmla="*/ 209401 w 937061"/>
              <a:gd name="connsiteY169" fmla="*/ 440273 h 1282256"/>
              <a:gd name="connsiteX170" fmla="*/ 206434 w 937061"/>
              <a:gd name="connsiteY170" fmla="*/ 398858 h 1282256"/>
              <a:gd name="connsiteX171" fmla="*/ 207223 w 937061"/>
              <a:gd name="connsiteY171" fmla="*/ 393213 h 1282256"/>
              <a:gd name="connsiteX172" fmla="*/ 213263 w 937061"/>
              <a:gd name="connsiteY172" fmla="*/ 300227 h 1282256"/>
              <a:gd name="connsiteX173" fmla="*/ 210849 w 937061"/>
              <a:gd name="connsiteY173" fmla="*/ 295987 h 1282256"/>
              <a:gd name="connsiteX174" fmla="*/ 230359 w 937061"/>
              <a:gd name="connsiteY174" fmla="*/ 289124 h 1282256"/>
              <a:gd name="connsiteX175" fmla="*/ 278448 w 937061"/>
              <a:gd name="connsiteY175" fmla="*/ 208737 h 1282256"/>
              <a:gd name="connsiteX176" fmla="*/ 283559 w 937061"/>
              <a:gd name="connsiteY176" fmla="*/ 197812 h 1282256"/>
              <a:gd name="connsiteX177" fmla="*/ 314933 w 937061"/>
              <a:gd name="connsiteY177" fmla="*/ 142718 h 1282256"/>
              <a:gd name="connsiteX178" fmla="*/ 291729 w 937061"/>
              <a:gd name="connsiteY178" fmla="*/ 141710 h 1282256"/>
              <a:gd name="connsiteX179" fmla="*/ 204653 w 937061"/>
              <a:gd name="connsiteY179" fmla="*/ 172059 h 1282256"/>
              <a:gd name="connsiteX180" fmla="*/ 190282 w 937061"/>
              <a:gd name="connsiteY180" fmla="*/ 190196 h 1282256"/>
              <a:gd name="connsiteX181" fmla="*/ 254302 w 937061"/>
              <a:gd name="connsiteY181" fmla="*/ 210348 h 1282256"/>
              <a:gd name="connsiteX182" fmla="*/ 206445 w 937061"/>
              <a:gd name="connsiteY182" fmla="*/ 272154 h 1282256"/>
              <a:gd name="connsiteX183" fmla="*/ 114462 w 937061"/>
              <a:gd name="connsiteY183" fmla="*/ 240670 h 1282256"/>
              <a:gd name="connsiteX184" fmla="*/ 120246 w 937061"/>
              <a:gd name="connsiteY184" fmla="*/ 146306 h 1282256"/>
              <a:gd name="connsiteX185" fmla="*/ 159117 w 937061"/>
              <a:gd name="connsiteY185" fmla="*/ 137290 h 1282256"/>
              <a:gd name="connsiteX186" fmla="*/ 166880 w 937061"/>
              <a:gd name="connsiteY186" fmla="*/ 133004 h 1282256"/>
              <a:gd name="connsiteX187" fmla="*/ 208914 w 937061"/>
              <a:gd name="connsiteY187" fmla="*/ 71662 h 1282256"/>
              <a:gd name="connsiteX188" fmla="*/ 234805 w 937061"/>
              <a:gd name="connsiteY188" fmla="*/ 54681 h 1282256"/>
              <a:gd name="connsiteX189" fmla="*/ 518054 w 937061"/>
              <a:gd name="connsiteY189" fmla="*/ 685 h 1282256"/>
              <a:gd name="connsiteX190" fmla="*/ 567481 w 937061"/>
              <a:gd name="connsiteY190" fmla="*/ 11310 h 1282256"/>
              <a:gd name="connsiteX191" fmla="*/ 617166 w 937061"/>
              <a:gd name="connsiteY191" fmla="*/ 49796 h 1282256"/>
              <a:gd name="connsiteX192" fmla="*/ 624803 w 937061"/>
              <a:gd name="connsiteY192" fmla="*/ 51439 h 1282256"/>
              <a:gd name="connsiteX193" fmla="*/ 685335 w 937061"/>
              <a:gd name="connsiteY193" fmla="*/ 54921 h 1282256"/>
              <a:gd name="connsiteX194" fmla="*/ 709531 w 937061"/>
              <a:gd name="connsiteY194" fmla="*/ 114208 h 1282256"/>
              <a:gd name="connsiteX195" fmla="*/ 661812 w 937061"/>
              <a:gd name="connsiteY195" fmla="*/ 180063 h 1282256"/>
              <a:gd name="connsiteX196" fmla="*/ 610202 w 937061"/>
              <a:gd name="connsiteY196" fmla="*/ 195099 h 1282256"/>
              <a:gd name="connsiteX197" fmla="*/ 562692 w 937061"/>
              <a:gd name="connsiteY197" fmla="*/ 152954 h 1282256"/>
              <a:gd name="connsiteX198" fmla="*/ 615624 w 937061"/>
              <a:gd name="connsiteY198" fmla="*/ 112005 h 1282256"/>
              <a:gd name="connsiteX199" fmla="*/ 594985 w 937061"/>
              <a:gd name="connsiteY199" fmla="*/ 99523 h 1282256"/>
              <a:gd name="connsiteX200" fmla="*/ 549403 w 937061"/>
              <a:gd name="connsiteY200" fmla="*/ 129539 h 1282256"/>
              <a:gd name="connsiteX201" fmla="*/ 503638 w 937061"/>
              <a:gd name="connsiteY201" fmla="*/ 102348 h 1282256"/>
              <a:gd name="connsiteX202" fmla="*/ 481968 w 937061"/>
              <a:gd name="connsiteY202" fmla="*/ 111852 h 1282256"/>
              <a:gd name="connsiteX203" fmla="*/ 529275 w 937061"/>
              <a:gd name="connsiteY203" fmla="*/ 151795 h 1282256"/>
              <a:gd name="connsiteX204" fmla="*/ 540380 w 937061"/>
              <a:gd name="connsiteY204" fmla="*/ 163391 h 1282256"/>
              <a:gd name="connsiteX205" fmla="*/ 586552 w 937061"/>
              <a:gd name="connsiteY205" fmla="*/ 213729 h 1282256"/>
              <a:gd name="connsiteX206" fmla="*/ 633128 w 937061"/>
              <a:gd name="connsiteY206" fmla="*/ 217751 h 1282256"/>
              <a:gd name="connsiteX207" fmla="*/ 631375 w 937061"/>
              <a:gd name="connsiteY207" fmla="*/ 243538 h 1282256"/>
              <a:gd name="connsiteX208" fmla="*/ 670400 w 937061"/>
              <a:gd name="connsiteY208" fmla="*/ 307011 h 1282256"/>
              <a:gd name="connsiteX209" fmla="*/ 674359 w 937061"/>
              <a:gd name="connsiteY209" fmla="*/ 313002 h 1282256"/>
              <a:gd name="connsiteX210" fmla="*/ 686366 w 937061"/>
              <a:gd name="connsiteY210" fmla="*/ 351523 h 1282256"/>
              <a:gd name="connsiteX211" fmla="*/ 686786 w 937061"/>
              <a:gd name="connsiteY211" fmla="*/ 360408 h 1282256"/>
              <a:gd name="connsiteX212" fmla="*/ 624276 w 937061"/>
              <a:gd name="connsiteY212" fmla="*/ 379293 h 1282256"/>
              <a:gd name="connsiteX213" fmla="*/ 620186 w 937061"/>
              <a:gd name="connsiteY213" fmla="*/ 371494 h 1282256"/>
              <a:gd name="connsiteX214" fmla="*/ 577039 w 937061"/>
              <a:gd name="connsiteY214" fmla="*/ 307763 h 1282256"/>
              <a:gd name="connsiteX215" fmla="*/ 571263 w 937061"/>
              <a:gd name="connsiteY215" fmla="*/ 305164 h 1282256"/>
              <a:gd name="connsiteX216" fmla="*/ 561472 w 937061"/>
              <a:gd name="connsiteY216" fmla="*/ 327139 h 1282256"/>
              <a:gd name="connsiteX217" fmla="*/ 596193 w 937061"/>
              <a:gd name="connsiteY217" fmla="*/ 376131 h 1282256"/>
              <a:gd name="connsiteX218" fmla="*/ 571697 w 937061"/>
              <a:gd name="connsiteY218" fmla="*/ 430972 h 1282256"/>
              <a:gd name="connsiteX219" fmla="*/ 584565 w 937061"/>
              <a:gd name="connsiteY219" fmla="*/ 451001 h 1282256"/>
              <a:gd name="connsiteX220" fmla="*/ 618292 w 937061"/>
              <a:gd name="connsiteY220" fmla="*/ 404232 h 1282256"/>
              <a:gd name="connsiteX221" fmla="*/ 707017 w 937061"/>
              <a:gd name="connsiteY221" fmla="*/ 373985 h 1282256"/>
              <a:gd name="connsiteX222" fmla="*/ 737381 w 937061"/>
              <a:gd name="connsiteY222" fmla="*/ 385077 h 1282256"/>
              <a:gd name="connsiteX223" fmla="*/ 767814 w 937061"/>
              <a:gd name="connsiteY223" fmla="*/ 388823 h 1282256"/>
              <a:gd name="connsiteX224" fmla="*/ 765487 w 937061"/>
              <a:gd name="connsiteY224" fmla="*/ 426939 h 1282256"/>
              <a:gd name="connsiteX225" fmla="*/ 665711 w 937061"/>
              <a:gd name="connsiteY225" fmla="*/ 514227 h 1282256"/>
              <a:gd name="connsiteX226" fmla="*/ 615799 w 937061"/>
              <a:gd name="connsiteY226" fmla="*/ 534043 h 1282256"/>
              <a:gd name="connsiteX227" fmla="*/ 611378 w 937061"/>
              <a:gd name="connsiteY227" fmla="*/ 535471 h 1282256"/>
              <a:gd name="connsiteX228" fmla="*/ 545354 w 937061"/>
              <a:gd name="connsiteY228" fmla="*/ 547467 h 1282256"/>
              <a:gd name="connsiteX229" fmla="*/ 543618 w 937061"/>
              <a:gd name="connsiteY229" fmla="*/ 547992 h 1282256"/>
              <a:gd name="connsiteX230" fmla="*/ 543114 w 937061"/>
              <a:gd name="connsiteY230" fmla="*/ 378809 h 1282256"/>
              <a:gd name="connsiteX231" fmla="*/ 481297 w 937061"/>
              <a:gd name="connsiteY231" fmla="*/ 302233 h 1282256"/>
              <a:gd name="connsiteX232" fmla="*/ 497521 w 937061"/>
              <a:gd name="connsiteY232" fmla="*/ 205940 h 1282256"/>
              <a:gd name="connsiteX233" fmla="*/ 471375 w 937061"/>
              <a:gd name="connsiteY233" fmla="*/ 172476 h 1282256"/>
              <a:gd name="connsiteX234" fmla="*/ 460261 w 937061"/>
              <a:gd name="connsiteY234" fmla="*/ 46197 h 1282256"/>
              <a:gd name="connsiteX235" fmla="*/ 518054 w 937061"/>
              <a:gd name="connsiteY235" fmla="*/ 685 h 128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937061" h="1282256">
                <a:moveTo>
                  <a:pt x="72231" y="508194"/>
                </a:moveTo>
                <a:cubicBezTo>
                  <a:pt x="110176" y="495275"/>
                  <a:pt x="141455" y="519031"/>
                  <a:pt x="139689" y="559080"/>
                </a:cubicBezTo>
                <a:cubicBezTo>
                  <a:pt x="139351" y="566068"/>
                  <a:pt x="138225" y="573202"/>
                  <a:pt x="137581" y="579636"/>
                </a:cubicBezTo>
                <a:cubicBezTo>
                  <a:pt x="149335" y="573797"/>
                  <a:pt x="161104" y="566938"/>
                  <a:pt x="173595" y="561778"/>
                </a:cubicBezTo>
                <a:cubicBezTo>
                  <a:pt x="194067" y="553512"/>
                  <a:pt x="215165" y="550836"/>
                  <a:pt x="235622" y="562333"/>
                </a:cubicBezTo>
                <a:cubicBezTo>
                  <a:pt x="249692" y="570123"/>
                  <a:pt x="258507" y="582549"/>
                  <a:pt x="265212" y="596791"/>
                </a:cubicBezTo>
                <a:cubicBezTo>
                  <a:pt x="265897" y="598294"/>
                  <a:pt x="265188" y="601073"/>
                  <a:pt x="264188" y="602277"/>
                </a:cubicBezTo>
                <a:cubicBezTo>
                  <a:pt x="251373" y="618904"/>
                  <a:pt x="247251" y="637387"/>
                  <a:pt x="251467" y="657997"/>
                </a:cubicBezTo>
                <a:cubicBezTo>
                  <a:pt x="251904" y="660360"/>
                  <a:pt x="250479" y="663679"/>
                  <a:pt x="248802" y="665620"/>
                </a:cubicBezTo>
                <a:cubicBezTo>
                  <a:pt x="232301" y="684354"/>
                  <a:pt x="223028" y="705826"/>
                  <a:pt x="226702" y="731221"/>
                </a:cubicBezTo>
                <a:cubicBezTo>
                  <a:pt x="231605" y="766574"/>
                  <a:pt x="256814" y="791656"/>
                  <a:pt x="292287" y="797322"/>
                </a:cubicBezTo>
                <a:cubicBezTo>
                  <a:pt x="300478" y="798661"/>
                  <a:pt x="309043" y="798708"/>
                  <a:pt x="318540" y="799397"/>
                </a:cubicBezTo>
                <a:cubicBezTo>
                  <a:pt x="330434" y="829589"/>
                  <a:pt x="353581" y="847922"/>
                  <a:pt x="386587" y="855674"/>
                </a:cubicBezTo>
                <a:cubicBezTo>
                  <a:pt x="388158" y="847643"/>
                  <a:pt x="389605" y="840043"/>
                  <a:pt x="391213" y="832209"/>
                </a:cubicBezTo>
                <a:cubicBezTo>
                  <a:pt x="363044" y="824173"/>
                  <a:pt x="342646" y="808591"/>
                  <a:pt x="339010" y="777893"/>
                </a:cubicBezTo>
                <a:cubicBezTo>
                  <a:pt x="336531" y="756758"/>
                  <a:pt x="346844" y="742020"/>
                  <a:pt x="374294" y="724114"/>
                </a:cubicBezTo>
                <a:cubicBezTo>
                  <a:pt x="371371" y="717117"/>
                  <a:pt x="368449" y="710120"/>
                  <a:pt x="365526" y="703124"/>
                </a:cubicBezTo>
                <a:cubicBezTo>
                  <a:pt x="339298" y="710007"/>
                  <a:pt x="321614" y="734460"/>
                  <a:pt x="314275" y="774111"/>
                </a:cubicBezTo>
                <a:cubicBezTo>
                  <a:pt x="290368" y="778122"/>
                  <a:pt x="265358" y="766244"/>
                  <a:pt x="255752" y="746224"/>
                </a:cubicBezTo>
                <a:cubicBezTo>
                  <a:pt x="248361" y="730477"/>
                  <a:pt x="249498" y="714583"/>
                  <a:pt x="257804" y="700011"/>
                </a:cubicBezTo>
                <a:cubicBezTo>
                  <a:pt x="263879" y="687685"/>
                  <a:pt x="272863" y="677876"/>
                  <a:pt x="281358" y="666529"/>
                </a:cubicBezTo>
                <a:cubicBezTo>
                  <a:pt x="279908" y="660889"/>
                  <a:pt x="277416" y="654017"/>
                  <a:pt x="276069" y="646729"/>
                </a:cubicBezTo>
                <a:cubicBezTo>
                  <a:pt x="271404" y="619276"/>
                  <a:pt x="288248" y="601294"/>
                  <a:pt x="315725" y="605586"/>
                </a:cubicBezTo>
                <a:cubicBezTo>
                  <a:pt x="326623" y="607240"/>
                  <a:pt x="337119" y="612225"/>
                  <a:pt x="348811" y="615972"/>
                </a:cubicBezTo>
                <a:cubicBezTo>
                  <a:pt x="350168" y="614499"/>
                  <a:pt x="352920" y="611750"/>
                  <a:pt x="355707" y="609198"/>
                </a:cubicBezTo>
                <a:cubicBezTo>
                  <a:pt x="375418" y="591297"/>
                  <a:pt x="401497" y="589125"/>
                  <a:pt x="423989" y="603914"/>
                </a:cubicBezTo>
                <a:cubicBezTo>
                  <a:pt x="446911" y="618826"/>
                  <a:pt x="458728" y="640883"/>
                  <a:pt x="462978" y="667189"/>
                </a:cubicBezTo>
                <a:cubicBezTo>
                  <a:pt x="467140" y="694123"/>
                  <a:pt x="460690" y="718741"/>
                  <a:pt x="447498" y="742160"/>
                </a:cubicBezTo>
                <a:cubicBezTo>
                  <a:pt x="446251" y="744224"/>
                  <a:pt x="445200" y="746252"/>
                  <a:pt x="444272" y="747849"/>
                </a:cubicBezTo>
                <a:cubicBezTo>
                  <a:pt x="452753" y="756263"/>
                  <a:pt x="461679" y="763780"/>
                  <a:pt x="468977" y="772413"/>
                </a:cubicBezTo>
                <a:cubicBezTo>
                  <a:pt x="491574" y="798793"/>
                  <a:pt x="503038" y="828859"/>
                  <a:pt x="495847" y="863799"/>
                </a:cubicBezTo>
                <a:cubicBezTo>
                  <a:pt x="489963" y="892589"/>
                  <a:pt x="473198" y="913206"/>
                  <a:pt x="444271" y="922014"/>
                </a:cubicBezTo>
                <a:lnTo>
                  <a:pt x="431747" y="921551"/>
                </a:lnTo>
                <a:lnTo>
                  <a:pt x="442410" y="937592"/>
                </a:lnTo>
                <a:cubicBezTo>
                  <a:pt x="487480" y="1016676"/>
                  <a:pt x="529845" y="1122313"/>
                  <a:pt x="543619" y="1186492"/>
                </a:cubicBezTo>
                <a:cubicBezTo>
                  <a:pt x="550598" y="1215224"/>
                  <a:pt x="555819" y="1248481"/>
                  <a:pt x="566594" y="1273228"/>
                </a:cubicBezTo>
                <a:lnTo>
                  <a:pt x="531195" y="1282256"/>
                </a:lnTo>
                <a:cubicBezTo>
                  <a:pt x="524459" y="1249229"/>
                  <a:pt x="517723" y="1216203"/>
                  <a:pt x="510987" y="1183176"/>
                </a:cubicBezTo>
                <a:cubicBezTo>
                  <a:pt x="491057" y="1106410"/>
                  <a:pt x="461690" y="1033323"/>
                  <a:pt x="419465" y="965735"/>
                </a:cubicBezTo>
                <a:lnTo>
                  <a:pt x="380666" y="911088"/>
                </a:lnTo>
                <a:lnTo>
                  <a:pt x="370913" y="906441"/>
                </a:lnTo>
                <a:cubicBezTo>
                  <a:pt x="367054" y="904302"/>
                  <a:pt x="364509" y="903754"/>
                  <a:pt x="360466" y="906130"/>
                </a:cubicBezTo>
                <a:cubicBezTo>
                  <a:pt x="346392" y="914842"/>
                  <a:pt x="331143" y="920512"/>
                  <a:pt x="314518" y="920936"/>
                </a:cubicBezTo>
                <a:cubicBezTo>
                  <a:pt x="287950" y="921567"/>
                  <a:pt x="267107" y="906882"/>
                  <a:pt x="256927" y="880449"/>
                </a:cubicBezTo>
                <a:cubicBezTo>
                  <a:pt x="252918" y="869783"/>
                  <a:pt x="251397" y="858249"/>
                  <a:pt x="248732" y="847130"/>
                </a:cubicBezTo>
                <a:cubicBezTo>
                  <a:pt x="248098" y="844804"/>
                  <a:pt x="248092" y="842563"/>
                  <a:pt x="247889" y="840361"/>
                </a:cubicBezTo>
                <a:cubicBezTo>
                  <a:pt x="238455" y="843325"/>
                  <a:pt x="229525" y="846809"/>
                  <a:pt x="220304" y="848717"/>
                </a:cubicBezTo>
                <a:cubicBezTo>
                  <a:pt x="180981" y="856390"/>
                  <a:pt x="146339" y="834274"/>
                  <a:pt x="136302" y="795389"/>
                </a:cubicBezTo>
                <a:cubicBezTo>
                  <a:pt x="134291" y="787816"/>
                  <a:pt x="132872" y="780134"/>
                  <a:pt x="132240" y="772306"/>
                </a:cubicBezTo>
                <a:cubicBezTo>
                  <a:pt x="131484" y="764909"/>
                  <a:pt x="131910" y="757293"/>
                  <a:pt x="132030" y="749123"/>
                </a:cubicBezTo>
                <a:cubicBezTo>
                  <a:pt x="127799" y="748275"/>
                  <a:pt x="123408" y="747660"/>
                  <a:pt x="118944" y="746653"/>
                </a:cubicBezTo>
                <a:cubicBezTo>
                  <a:pt x="74070" y="736407"/>
                  <a:pt x="44624" y="708238"/>
                  <a:pt x="28110" y="666272"/>
                </a:cubicBezTo>
                <a:cubicBezTo>
                  <a:pt x="15910" y="635527"/>
                  <a:pt x="10210" y="603580"/>
                  <a:pt x="18430" y="570895"/>
                </a:cubicBezTo>
                <a:cubicBezTo>
                  <a:pt x="25779" y="541222"/>
                  <a:pt x="42144" y="518440"/>
                  <a:pt x="72231" y="508194"/>
                </a:cubicBezTo>
                <a:close/>
                <a:moveTo>
                  <a:pt x="828778" y="368188"/>
                </a:moveTo>
                <a:cubicBezTo>
                  <a:pt x="858645" y="362262"/>
                  <a:pt x="883627" y="370681"/>
                  <a:pt x="903402" y="393916"/>
                </a:cubicBezTo>
                <a:cubicBezTo>
                  <a:pt x="939823" y="436686"/>
                  <a:pt x="947900" y="510155"/>
                  <a:pt x="921670" y="560021"/>
                </a:cubicBezTo>
                <a:cubicBezTo>
                  <a:pt x="910516" y="581230"/>
                  <a:pt x="894205" y="597688"/>
                  <a:pt x="873673" y="610037"/>
                </a:cubicBezTo>
                <a:cubicBezTo>
                  <a:pt x="872564" y="610650"/>
                  <a:pt x="871455" y="611263"/>
                  <a:pt x="870382" y="612071"/>
                </a:cubicBezTo>
                <a:cubicBezTo>
                  <a:pt x="874134" y="626859"/>
                  <a:pt x="879155" y="640802"/>
                  <a:pt x="881183" y="655093"/>
                </a:cubicBezTo>
                <a:cubicBezTo>
                  <a:pt x="888104" y="700259"/>
                  <a:pt x="856642" y="737240"/>
                  <a:pt x="811085" y="738732"/>
                </a:cubicBezTo>
                <a:cubicBezTo>
                  <a:pt x="805423" y="738963"/>
                  <a:pt x="799923" y="738961"/>
                  <a:pt x="793636" y="739105"/>
                </a:cubicBezTo>
                <a:cubicBezTo>
                  <a:pt x="795456" y="748953"/>
                  <a:pt x="797633" y="758532"/>
                  <a:pt x="799023" y="768256"/>
                </a:cubicBezTo>
                <a:cubicBezTo>
                  <a:pt x="800761" y="780973"/>
                  <a:pt x="799166" y="793286"/>
                  <a:pt x="794668" y="805320"/>
                </a:cubicBezTo>
                <a:cubicBezTo>
                  <a:pt x="785846" y="828135"/>
                  <a:pt x="763672" y="842622"/>
                  <a:pt x="736637" y="842933"/>
                </a:cubicBezTo>
                <a:cubicBezTo>
                  <a:pt x="728307" y="843046"/>
                  <a:pt x="719830" y="842371"/>
                  <a:pt x="711441" y="841070"/>
                </a:cubicBezTo>
                <a:cubicBezTo>
                  <a:pt x="707480" y="840580"/>
                  <a:pt x="705153" y="841213"/>
                  <a:pt x="702708" y="844516"/>
                </a:cubicBezTo>
                <a:cubicBezTo>
                  <a:pt x="696891" y="852721"/>
                  <a:pt x="690436" y="860229"/>
                  <a:pt x="683025" y="866563"/>
                </a:cubicBezTo>
                <a:lnTo>
                  <a:pt x="657843" y="881435"/>
                </a:lnTo>
                <a:lnTo>
                  <a:pt x="694319" y="1016214"/>
                </a:lnTo>
                <a:cubicBezTo>
                  <a:pt x="705217" y="1069419"/>
                  <a:pt x="712131" y="1119734"/>
                  <a:pt x="713201" y="1156998"/>
                </a:cubicBezTo>
                <a:cubicBezTo>
                  <a:pt x="715065" y="1190532"/>
                  <a:pt x="714032" y="1228757"/>
                  <a:pt x="720960" y="1258622"/>
                </a:cubicBezTo>
                <a:lnTo>
                  <a:pt x="679557" y="1261399"/>
                </a:lnTo>
                <a:cubicBezTo>
                  <a:pt x="678850" y="1223119"/>
                  <a:pt x="678143" y="1184840"/>
                  <a:pt x="677437" y="1146560"/>
                </a:cubicBezTo>
                <a:cubicBezTo>
                  <a:pt x="674228" y="1101631"/>
                  <a:pt x="668194" y="1057242"/>
                  <a:pt x="658812" y="1013559"/>
                </a:cubicBezTo>
                <a:lnTo>
                  <a:pt x="620096" y="884815"/>
                </a:lnTo>
                <a:lnTo>
                  <a:pt x="617487" y="885041"/>
                </a:lnTo>
                <a:cubicBezTo>
                  <a:pt x="604917" y="882194"/>
                  <a:pt x="593230" y="875442"/>
                  <a:pt x="582656" y="865072"/>
                </a:cubicBezTo>
                <a:cubicBezTo>
                  <a:pt x="556244" y="838990"/>
                  <a:pt x="550041" y="806525"/>
                  <a:pt x="558217" y="771403"/>
                </a:cubicBezTo>
                <a:cubicBezTo>
                  <a:pt x="562112" y="754999"/>
                  <a:pt x="569609" y="739354"/>
                  <a:pt x="575867" y="722513"/>
                </a:cubicBezTo>
                <a:cubicBezTo>
                  <a:pt x="571718" y="718798"/>
                  <a:pt x="565774" y="714192"/>
                  <a:pt x="560670" y="708618"/>
                </a:cubicBezTo>
                <a:cubicBezTo>
                  <a:pt x="531466" y="677348"/>
                  <a:pt x="519772" y="641620"/>
                  <a:pt x="534291" y="600031"/>
                </a:cubicBezTo>
                <a:cubicBezTo>
                  <a:pt x="540848" y="581504"/>
                  <a:pt x="552919" y="567458"/>
                  <a:pt x="572231" y="560631"/>
                </a:cubicBezTo>
                <a:cubicBezTo>
                  <a:pt x="582540" y="556892"/>
                  <a:pt x="593183" y="557167"/>
                  <a:pt x="603475" y="559950"/>
                </a:cubicBezTo>
                <a:cubicBezTo>
                  <a:pt x="609267" y="561527"/>
                  <a:pt x="614846" y="564164"/>
                  <a:pt x="618559" y="565514"/>
                </a:cubicBezTo>
                <a:cubicBezTo>
                  <a:pt x="629322" y="557618"/>
                  <a:pt x="638415" y="548400"/>
                  <a:pt x="649454" y="543101"/>
                </a:cubicBezTo>
                <a:cubicBezTo>
                  <a:pt x="672605" y="531694"/>
                  <a:pt x="692487" y="542279"/>
                  <a:pt x="697970" y="567543"/>
                </a:cubicBezTo>
                <a:cubicBezTo>
                  <a:pt x="699586" y="575189"/>
                  <a:pt x="699788" y="582892"/>
                  <a:pt x="700456" y="590917"/>
                </a:cubicBezTo>
                <a:cubicBezTo>
                  <a:pt x="706933" y="593998"/>
                  <a:pt x="713927" y="596576"/>
                  <a:pt x="720550" y="600445"/>
                </a:cubicBezTo>
                <a:cubicBezTo>
                  <a:pt x="735858" y="609431"/>
                  <a:pt x="747467" y="621545"/>
                  <a:pt x="751604" y="639520"/>
                </a:cubicBezTo>
                <a:cubicBezTo>
                  <a:pt x="755595" y="656708"/>
                  <a:pt x="750549" y="671289"/>
                  <a:pt x="738347" y="683525"/>
                </a:cubicBezTo>
                <a:cubicBezTo>
                  <a:pt x="729932" y="692006"/>
                  <a:pt x="719754" y="697554"/>
                  <a:pt x="707956" y="700956"/>
                </a:cubicBezTo>
                <a:cubicBezTo>
                  <a:pt x="693641" y="669787"/>
                  <a:pt x="669443" y="653481"/>
                  <a:pt x="634896" y="651717"/>
                </a:cubicBezTo>
                <a:cubicBezTo>
                  <a:pt x="634543" y="659726"/>
                  <a:pt x="634350" y="667503"/>
                  <a:pt x="633997" y="675512"/>
                </a:cubicBezTo>
                <a:cubicBezTo>
                  <a:pt x="660271" y="678805"/>
                  <a:pt x="681371" y="689369"/>
                  <a:pt x="687058" y="716835"/>
                </a:cubicBezTo>
                <a:cubicBezTo>
                  <a:pt x="692854" y="744894"/>
                  <a:pt x="679387" y="765716"/>
                  <a:pt x="656986" y="782282"/>
                </a:cubicBezTo>
                <a:cubicBezTo>
                  <a:pt x="661091" y="789060"/>
                  <a:pt x="665158" y="795641"/>
                  <a:pt x="669532" y="802778"/>
                </a:cubicBezTo>
                <a:cubicBezTo>
                  <a:pt x="693852" y="786673"/>
                  <a:pt x="709290" y="765487"/>
                  <a:pt x="712109" y="736651"/>
                </a:cubicBezTo>
                <a:cubicBezTo>
                  <a:pt x="712907" y="727745"/>
                  <a:pt x="715710" y="724171"/>
                  <a:pt x="723692" y="721066"/>
                </a:cubicBezTo>
                <a:cubicBezTo>
                  <a:pt x="753809" y="708779"/>
                  <a:pt x="773689" y="687383"/>
                  <a:pt x="776459" y="653872"/>
                </a:cubicBezTo>
                <a:cubicBezTo>
                  <a:pt x="779084" y="619572"/>
                  <a:pt x="762709" y="594895"/>
                  <a:pt x="733368" y="578317"/>
                </a:cubicBezTo>
                <a:cubicBezTo>
                  <a:pt x="727912" y="575252"/>
                  <a:pt x="725127" y="572303"/>
                  <a:pt x="723890" y="565605"/>
                </a:cubicBezTo>
                <a:cubicBezTo>
                  <a:pt x="720505" y="547287"/>
                  <a:pt x="710304" y="532876"/>
                  <a:pt x="694098" y="523444"/>
                </a:cubicBezTo>
                <a:cubicBezTo>
                  <a:pt x="690671" y="521430"/>
                  <a:pt x="689446" y="519211"/>
                  <a:pt x="690243" y="515805"/>
                </a:cubicBezTo>
                <a:cubicBezTo>
                  <a:pt x="692866" y="505747"/>
                  <a:pt x="694394" y="495279"/>
                  <a:pt x="698774" y="485914"/>
                </a:cubicBezTo>
                <a:cubicBezTo>
                  <a:pt x="710120" y="462428"/>
                  <a:pt x="731075" y="453464"/>
                  <a:pt x="755797" y="452765"/>
                </a:cubicBezTo>
                <a:cubicBezTo>
                  <a:pt x="771597" y="452290"/>
                  <a:pt x="787712" y="454610"/>
                  <a:pt x="802978" y="455658"/>
                </a:cubicBezTo>
                <a:cubicBezTo>
                  <a:pt x="800042" y="449682"/>
                  <a:pt x="795827" y="442313"/>
                  <a:pt x="792796" y="434725"/>
                </a:cubicBezTo>
                <a:cubicBezTo>
                  <a:pt x="780108" y="402441"/>
                  <a:pt x="795007" y="375039"/>
                  <a:pt x="828778" y="368188"/>
                </a:cubicBezTo>
                <a:close/>
                <a:moveTo>
                  <a:pt x="80732" y="236718"/>
                </a:moveTo>
                <a:cubicBezTo>
                  <a:pt x="82386" y="239060"/>
                  <a:pt x="84041" y="241402"/>
                  <a:pt x="85733" y="243941"/>
                </a:cubicBezTo>
                <a:cubicBezTo>
                  <a:pt x="105038" y="272355"/>
                  <a:pt x="132213" y="289334"/>
                  <a:pt x="165483" y="295204"/>
                </a:cubicBezTo>
                <a:cubicBezTo>
                  <a:pt x="183391" y="298413"/>
                  <a:pt x="193256" y="308813"/>
                  <a:pt x="199590" y="324345"/>
                </a:cubicBezTo>
                <a:cubicBezTo>
                  <a:pt x="208088" y="344979"/>
                  <a:pt x="200922" y="370136"/>
                  <a:pt x="183395" y="381115"/>
                </a:cubicBezTo>
                <a:cubicBezTo>
                  <a:pt x="178799" y="383798"/>
                  <a:pt x="173231" y="385642"/>
                  <a:pt x="167577" y="388113"/>
                </a:cubicBezTo>
                <a:cubicBezTo>
                  <a:pt x="171406" y="392294"/>
                  <a:pt x="175861" y="396564"/>
                  <a:pt x="179565" y="401175"/>
                </a:cubicBezTo>
                <a:cubicBezTo>
                  <a:pt x="191398" y="416711"/>
                  <a:pt x="191808" y="434357"/>
                  <a:pt x="179992" y="449781"/>
                </a:cubicBezTo>
                <a:cubicBezTo>
                  <a:pt x="161928" y="473286"/>
                  <a:pt x="138040" y="484014"/>
                  <a:pt x="108044" y="482632"/>
                </a:cubicBezTo>
                <a:cubicBezTo>
                  <a:pt x="70199" y="480662"/>
                  <a:pt x="58475" y="484458"/>
                  <a:pt x="27201" y="505923"/>
                </a:cubicBezTo>
                <a:cubicBezTo>
                  <a:pt x="7335" y="488816"/>
                  <a:pt x="-2562" y="467219"/>
                  <a:pt x="570" y="441177"/>
                </a:cubicBezTo>
                <a:cubicBezTo>
                  <a:pt x="5466" y="399329"/>
                  <a:pt x="29111" y="372959"/>
                  <a:pt x="70413" y="361661"/>
                </a:cubicBezTo>
                <a:cubicBezTo>
                  <a:pt x="68706" y="360143"/>
                  <a:pt x="67197" y="358588"/>
                  <a:pt x="65724" y="357231"/>
                </a:cubicBezTo>
                <a:cubicBezTo>
                  <a:pt x="47471" y="340029"/>
                  <a:pt x="37055" y="318936"/>
                  <a:pt x="36050" y="293659"/>
                </a:cubicBezTo>
                <a:cubicBezTo>
                  <a:pt x="35113" y="266537"/>
                  <a:pt x="51607" y="245563"/>
                  <a:pt x="80732" y="236718"/>
                </a:cubicBezTo>
                <a:close/>
                <a:moveTo>
                  <a:pt x="734063" y="115786"/>
                </a:moveTo>
                <a:cubicBezTo>
                  <a:pt x="769312" y="112531"/>
                  <a:pt x="794903" y="133062"/>
                  <a:pt x="800039" y="168575"/>
                </a:cubicBezTo>
                <a:cubicBezTo>
                  <a:pt x="802927" y="188615"/>
                  <a:pt x="799667" y="207347"/>
                  <a:pt x="790133" y="225202"/>
                </a:cubicBezTo>
                <a:cubicBezTo>
                  <a:pt x="789688" y="226098"/>
                  <a:pt x="789279" y="227193"/>
                  <a:pt x="788636" y="228126"/>
                </a:cubicBezTo>
                <a:cubicBezTo>
                  <a:pt x="788673" y="228323"/>
                  <a:pt x="788709" y="228520"/>
                  <a:pt x="788782" y="228914"/>
                </a:cubicBezTo>
                <a:cubicBezTo>
                  <a:pt x="828453" y="224231"/>
                  <a:pt x="859115" y="239140"/>
                  <a:pt x="879477" y="273265"/>
                </a:cubicBezTo>
                <a:cubicBezTo>
                  <a:pt x="893897" y="297285"/>
                  <a:pt x="893683" y="322583"/>
                  <a:pt x="880462" y="348046"/>
                </a:cubicBezTo>
                <a:cubicBezTo>
                  <a:pt x="878741" y="347548"/>
                  <a:pt x="877093" y="347446"/>
                  <a:pt x="875371" y="346949"/>
                </a:cubicBezTo>
                <a:cubicBezTo>
                  <a:pt x="850156" y="338368"/>
                  <a:pt x="825797" y="341036"/>
                  <a:pt x="802289" y="352714"/>
                </a:cubicBezTo>
                <a:cubicBezTo>
                  <a:pt x="779174" y="364318"/>
                  <a:pt x="755458" y="366052"/>
                  <a:pt x="731227" y="357290"/>
                </a:cubicBezTo>
                <a:cubicBezTo>
                  <a:pt x="714189" y="351067"/>
                  <a:pt x="701420" y="340390"/>
                  <a:pt x="699035" y="320868"/>
                </a:cubicBezTo>
                <a:cubicBezTo>
                  <a:pt x="697732" y="310516"/>
                  <a:pt x="701091" y="301136"/>
                  <a:pt x="705546" y="292165"/>
                </a:cubicBezTo>
                <a:cubicBezTo>
                  <a:pt x="706115" y="290837"/>
                  <a:pt x="706882" y="289474"/>
                  <a:pt x="707611" y="287913"/>
                </a:cubicBezTo>
                <a:cubicBezTo>
                  <a:pt x="702111" y="287911"/>
                  <a:pt x="696917" y="288463"/>
                  <a:pt x="691898" y="287761"/>
                </a:cubicBezTo>
                <a:cubicBezTo>
                  <a:pt x="673669" y="285018"/>
                  <a:pt x="662761" y="273386"/>
                  <a:pt x="656836" y="256759"/>
                </a:cubicBezTo>
                <a:cubicBezTo>
                  <a:pt x="652880" y="245268"/>
                  <a:pt x="652504" y="233319"/>
                  <a:pt x="657076" y="221678"/>
                </a:cubicBezTo>
                <a:cubicBezTo>
                  <a:pt x="660099" y="213786"/>
                  <a:pt x="664631" y="207448"/>
                  <a:pt x="672162" y="203002"/>
                </a:cubicBezTo>
                <a:cubicBezTo>
                  <a:pt x="704464" y="183791"/>
                  <a:pt x="725615" y="156050"/>
                  <a:pt x="732996" y="118834"/>
                </a:cubicBezTo>
                <a:cubicBezTo>
                  <a:pt x="733405" y="117741"/>
                  <a:pt x="733851" y="116844"/>
                  <a:pt x="734063" y="115786"/>
                </a:cubicBezTo>
                <a:close/>
                <a:moveTo>
                  <a:pt x="234805" y="54681"/>
                </a:moveTo>
                <a:cubicBezTo>
                  <a:pt x="244119" y="50796"/>
                  <a:pt x="254214" y="48930"/>
                  <a:pt x="265378" y="49820"/>
                </a:cubicBezTo>
                <a:cubicBezTo>
                  <a:pt x="285431" y="51412"/>
                  <a:pt x="301834" y="60807"/>
                  <a:pt x="314937" y="75496"/>
                </a:cubicBezTo>
                <a:cubicBezTo>
                  <a:pt x="346284" y="110647"/>
                  <a:pt x="354358" y="152137"/>
                  <a:pt x="345601" y="197347"/>
                </a:cubicBezTo>
                <a:cubicBezTo>
                  <a:pt x="343095" y="210236"/>
                  <a:pt x="338042" y="222577"/>
                  <a:pt x="334083" y="235327"/>
                </a:cubicBezTo>
                <a:cubicBezTo>
                  <a:pt x="396552" y="283468"/>
                  <a:pt x="397932" y="358175"/>
                  <a:pt x="353353" y="413468"/>
                </a:cubicBezTo>
                <a:cubicBezTo>
                  <a:pt x="386181" y="433475"/>
                  <a:pt x="408834" y="461271"/>
                  <a:pt x="418223" y="498850"/>
                </a:cubicBezTo>
                <a:cubicBezTo>
                  <a:pt x="424422" y="523575"/>
                  <a:pt x="422771" y="547713"/>
                  <a:pt x="414075" y="570097"/>
                </a:cubicBezTo>
                <a:cubicBezTo>
                  <a:pt x="400353" y="570800"/>
                  <a:pt x="387201" y="570175"/>
                  <a:pt x="374791" y="572468"/>
                </a:cubicBezTo>
                <a:cubicBezTo>
                  <a:pt x="365336" y="574215"/>
                  <a:pt x="356339" y="579545"/>
                  <a:pt x="347212" y="583064"/>
                </a:cubicBezTo>
                <a:cubicBezTo>
                  <a:pt x="345118" y="583858"/>
                  <a:pt x="342703" y="585119"/>
                  <a:pt x="340945" y="584425"/>
                </a:cubicBezTo>
                <a:cubicBezTo>
                  <a:pt x="320158" y="576656"/>
                  <a:pt x="306706" y="577716"/>
                  <a:pt x="286621" y="583668"/>
                </a:cubicBezTo>
                <a:cubicBezTo>
                  <a:pt x="275089" y="560947"/>
                  <a:pt x="258734" y="542988"/>
                  <a:pt x="233948" y="534531"/>
                </a:cubicBezTo>
                <a:cubicBezTo>
                  <a:pt x="209361" y="526039"/>
                  <a:pt x="185309" y="529261"/>
                  <a:pt x="162779" y="538517"/>
                </a:cubicBezTo>
                <a:cubicBezTo>
                  <a:pt x="157261" y="526295"/>
                  <a:pt x="151853" y="514665"/>
                  <a:pt x="146371" y="502641"/>
                </a:cubicBezTo>
                <a:cubicBezTo>
                  <a:pt x="166223" y="496529"/>
                  <a:pt x="183874" y="485119"/>
                  <a:pt x="196829" y="467040"/>
                </a:cubicBezTo>
                <a:cubicBezTo>
                  <a:pt x="227102" y="489760"/>
                  <a:pt x="261161" y="489985"/>
                  <a:pt x="291634" y="464187"/>
                </a:cubicBezTo>
                <a:cubicBezTo>
                  <a:pt x="303898" y="479847"/>
                  <a:pt x="319250" y="491269"/>
                  <a:pt x="339848" y="495814"/>
                </a:cubicBezTo>
                <a:cubicBezTo>
                  <a:pt x="341456" y="487981"/>
                  <a:pt x="343137" y="480540"/>
                  <a:pt x="344709" y="472509"/>
                </a:cubicBezTo>
                <a:cubicBezTo>
                  <a:pt x="322528" y="466016"/>
                  <a:pt x="308439" y="451508"/>
                  <a:pt x="302160" y="429650"/>
                </a:cubicBezTo>
                <a:cubicBezTo>
                  <a:pt x="295916" y="407989"/>
                  <a:pt x="301505" y="388623"/>
                  <a:pt x="317151" y="371880"/>
                </a:cubicBezTo>
                <a:cubicBezTo>
                  <a:pt x="311383" y="366020"/>
                  <a:pt x="305921" y="360715"/>
                  <a:pt x="300153" y="354855"/>
                </a:cubicBezTo>
                <a:cubicBezTo>
                  <a:pt x="284879" y="370308"/>
                  <a:pt x="276797" y="388301"/>
                  <a:pt x="275979" y="409229"/>
                </a:cubicBezTo>
                <a:cubicBezTo>
                  <a:pt x="275646" y="418457"/>
                  <a:pt x="277948" y="427606"/>
                  <a:pt x="278835" y="436812"/>
                </a:cubicBezTo>
                <a:cubicBezTo>
                  <a:pt x="279002" y="438818"/>
                  <a:pt x="278688" y="441524"/>
                  <a:pt x="277330" y="442997"/>
                </a:cubicBezTo>
                <a:cubicBezTo>
                  <a:pt x="260099" y="463292"/>
                  <a:pt x="230451" y="464901"/>
                  <a:pt x="211427" y="446824"/>
                </a:cubicBezTo>
                <a:cubicBezTo>
                  <a:pt x="209954" y="445467"/>
                  <a:pt x="208941" y="442191"/>
                  <a:pt x="209401" y="440273"/>
                </a:cubicBezTo>
                <a:cubicBezTo>
                  <a:pt x="212477" y="426056"/>
                  <a:pt x="211775" y="412334"/>
                  <a:pt x="206434" y="398858"/>
                </a:cubicBezTo>
                <a:cubicBezTo>
                  <a:pt x="205748" y="397356"/>
                  <a:pt x="205990" y="394255"/>
                  <a:pt x="207223" y="393213"/>
                </a:cubicBezTo>
                <a:cubicBezTo>
                  <a:pt x="231524" y="370389"/>
                  <a:pt x="232881" y="331435"/>
                  <a:pt x="213263" y="300227"/>
                </a:cubicBezTo>
                <a:cubicBezTo>
                  <a:pt x="212417" y="298958"/>
                  <a:pt x="211768" y="297651"/>
                  <a:pt x="210849" y="295987"/>
                </a:cubicBezTo>
                <a:cubicBezTo>
                  <a:pt x="217525" y="293531"/>
                  <a:pt x="224114" y="291704"/>
                  <a:pt x="230359" y="289124"/>
                </a:cubicBezTo>
                <a:cubicBezTo>
                  <a:pt x="263644" y="275232"/>
                  <a:pt x="282205" y="244506"/>
                  <a:pt x="278448" y="208737"/>
                </a:cubicBezTo>
                <a:cubicBezTo>
                  <a:pt x="277932" y="203741"/>
                  <a:pt x="278998" y="200692"/>
                  <a:pt x="283559" y="197812"/>
                </a:cubicBezTo>
                <a:cubicBezTo>
                  <a:pt x="302800" y="185089"/>
                  <a:pt x="313049" y="166696"/>
                  <a:pt x="314933" y="142718"/>
                </a:cubicBezTo>
                <a:cubicBezTo>
                  <a:pt x="306726" y="142401"/>
                  <a:pt x="299111" y="141975"/>
                  <a:pt x="291729" y="141710"/>
                </a:cubicBezTo>
                <a:cubicBezTo>
                  <a:pt x="288305" y="184917"/>
                  <a:pt x="240257" y="198277"/>
                  <a:pt x="204653" y="172059"/>
                </a:cubicBezTo>
                <a:cubicBezTo>
                  <a:pt x="199850" y="178039"/>
                  <a:pt x="195085" y="184217"/>
                  <a:pt x="190282" y="190196"/>
                </a:cubicBezTo>
                <a:cubicBezTo>
                  <a:pt x="203291" y="203274"/>
                  <a:pt x="223160" y="209381"/>
                  <a:pt x="254302" y="210348"/>
                </a:cubicBezTo>
                <a:cubicBezTo>
                  <a:pt x="258834" y="241492"/>
                  <a:pt x="238558" y="268460"/>
                  <a:pt x="206445" y="272154"/>
                </a:cubicBezTo>
                <a:cubicBezTo>
                  <a:pt x="171144" y="276232"/>
                  <a:pt x="139743" y="266146"/>
                  <a:pt x="114462" y="240670"/>
                </a:cubicBezTo>
                <a:cubicBezTo>
                  <a:pt x="86234" y="212479"/>
                  <a:pt x="89402" y="167894"/>
                  <a:pt x="120246" y="146306"/>
                </a:cubicBezTo>
                <a:cubicBezTo>
                  <a:pt x="131958" y="138030"/>
                  <a:pt x="145083" y="135198"/>
                  <a:pt x="159117" y="137290"/>
                </a:cubicBezTo>
                <a:cubicBezTo>
                  <a:pt x="163311" y="137940"/>
                  <a:pt x="165136" y="136789"/>
                  <a:pt x="166880" y="133004"/>
                </a:cubicBezTo>
                <a:cubicBezTo>
                  <a:pt x="177313" y="110095"/>
                  <a:pt x="189847" y="88630"/>
                  <a:pt x="208914" y="71662"/>
                </a:cubicBezTo>
                <a:cubicBezTo>
                  <a:pt x="216957" y="64472"/>
                  <a:pt x="225490" y="58567"/>
                  <a:pt x="234805" y="54681"/>
                </a:cubicBezTo>
                <a:close/>
                <a:moveTo>
                  <a:pt x="518054" y="685"/>
                </a:moveTo>
                <a:cubicBezTo>
                  <a:pt x="535695" y="-1964"/>
                  <a:pt x="551960" y="3383"/>
                  <a:pt x="567481" y="11310"/>
                </a:cubicBezTo>
                <a:cubicBezTo>
                  <a:pt x="586392" y="21056"/>
                  <a:pt x="602181" y="34843"/>
                  <a:pt x="617166" y="49796"/>
                </a:cubicBezTo>
                <a:cubicBezTo>
                  <a:pt x="619412" y="52029"/>
                  <a:pt x="621119" y="53546"/>
                  <a:pt x="624803" y="51439"/>
                </a:cubicBezTo>
                <a:cubicBezTo>
                  <a:pt x="645553" y="40272"/>
                  <a:pt x="666213" y="40732"/>
                  <a:pt x="685335" y="54921"/>
                </a:cubicBezTo>
                <a:cubicBezTo>
                  <a:pt x="704960" y="69628"/>
                  <a:pt x="713618" y="90027"/>
                  <a:pt x="709531" y="114208"/>
                </a:cubicBezTo>
                <a:cubicBezTo>
                  <a:pt x="704617" y="143838"/>
                  <a:pt x="686008" y="164388"/>
                  <a:pt x="661812" y="180063"/>
                </a:cubicBezTo>
                <a:cubicBezTo>
                  <a:pt x="646343" y="190051"/>
                  <a:pt x="629358" y="196244"/>
                  <a:pt x="610202" y="195099"/>
                </a:cubicBezTo>
                <a:cubicBezTo>
                  <a:pt x="586961" y="193894"/>
                  <a:pt x="565244" y="174481"/>
                  <a:pt x="562692" y="152954"/>
                </a:cubicBezTo>
                <a:cubicBezTo>
                  <a:pt x="585571" y="146688"/>
                  <a:pt x="602749" y="132718"/>
                  <a:pt x="615624" y="112005"/>
                </a:cubicBezTo>
                <a:cubicBezTo>
                  <a:pt x="608733" y="107779"/>
                  <a:pt x="602074" y="103714"/>
                  <a:pt x="594985" y="99523"/>
                </a:cubicBezTo>
                <a:cubicBezTo>
                  <a:pt x="584014" y="116217"/>
                  <a:pt x="569428" y="127672"/>
                  <a:pt x="549403" y="129539"/>
                </a:cubicBezTo>
                <a:cubicBezTo>
                  <a:pt x="528196" y="131624"/>
                  <a:pt x="513136" y="121778"/>
                  <a:pt x="503638" y="102348"/>
                </a:cubicBezTo>
                <a:cubicBezTo>
                  <a:pt x="496480" y="105504"/>
                  <a:pt x="489322" y="108659"/>
                  <a:pt x="481968" y="111852"/>
                </a:cubicBezTo>
                <a:cubicBezTo>
                  <a:pt x="491757" y="132858"/>
                  <a:pt x="507348" y="146680"/>
                  <a:pt x="529275" y="151795"/>
                </a:cubicBezTo>
                <a:cubicBezTo>
                  <a:pt x="536517" y="153512"/>
                  <a:pt x="538661" y="157394"/>
                  <a:pt x="540380" y="163391"/>
                </a:cubicBezTo>
                <a:cubicBezTo>
                  <a:pt x="547848" y="187270"/>
                  <a:pt x="562876" y="204659"/>
                  <a:pt x="586552" y="213729"/>
                </a:cubicBezTo>
                <a:cubicBezTo>
                  <a:pt x="601672" y="219490"/>
                  <a:pt x="617458" y="220036"/>
                  <a:pt x="633128" y="217751"/>
                </a:cubicBezTo>
                <a:cubicBezTo>
                  <a:pt x="632490" y="226425"/>
                  <a:pt x="631028" y="235047"/>
                  <a:pt x="631375" y="243538"/>
                </a:cubicBezTo>
                <a:cubicBezTo>
                  <a:pt x="632531" y="271842"/>
                  <a:pt x="644151" y="293936"/>
                  <a:pt x="670400" y="307011"/>
                </a:cubicBezTo>
                <a:cubicBezTo>
                  <a:pt x="672391" y="307865"/>
                  <a:pt x="674389" y="310959"/>
                  <a:pt x="674359" y="313002"/>
                </a:cubicBezTo>
                <a:cubicBezTo>
                  <a:pt x="674507" y="327029"/>
                  <a:pt x="678128" y="340009"/>
                  <a:pt x="686366" y="351523"/>
                </a:cubicBezTo>
                <a:cubicBezTo>
                  <a:pt x="688597" y="354777"/>
                  <a:pt x="688444" y="357250"/>
                  <a:pt x="686786" y="360408"/>
                </a:cubicBezTo>
                <a:cubicBezTo>
                  <a:pt x="674346" y="383485"/>
                  <a:pt x="647586" y="391893"/>
                  <a:pt x="624276" y="379293"/>
                </a:cubicBezTo>
                <a:cubicBezTo>
                  <a:pt x="622212" y="378045"/>
                  <a:pt x="620696" y="374251"/>
                  <a:pt x="620186" y="371494"/>
                </a:cubicBezTo>
                <a:cubicBezTo>
                  <a:pt x="616003" y="343340"/>
                  <a:pt x="601859" y="321918"/>
                  <a:pt x="577039" y="307763"/>
                </a:cubicBezTo>
                <a:cubicBezTo>
                  <a:pt x="575443" y="306837"/>
                  <a:pt x="573488" y="306179"/>
                  <a:pt x="571263" y="305164"/>
                </a:cubicBezTo>
                <a:cubicBezTo>
                  <a:pt x="567934" y="312501"/>
                  <a:pt x="564766" y="319605"/>
                  <a:pt x="561472" y="327139"/>
                </a:cubicBezTo>
                <a:cubicBezTo>
                  <a:pt x="582070" y="337186"/>
                  <a:pt x="594443" y="353436"/>
                  <a:pt x="596193" y="376131"/>
                </a:cubicBezTo>
                <a:cubicBezTo>
                  <a:pt x="598066" y="398396"/>
                  <a:pt x="590093" y="416979"/>
                  <a:pt x="571697" y="430972"/>
                </a:cubicBezTo>
                <a:cubicBezTo>
                  <a:pt x="575998" y="437714"/>
                  <a:pt x="580263" y="444259"/>
                  <a:pt x="584565" y="451001"/>
                </a:cubicBezTo>
                <a:cubicBezTo>
                  <a:pt x="602215" y="439591"/>
                  <a:pt x="612471" y="423437"/>
                  <a:pt x="618292" y="404232"/>
                </a:cubicBezTo>
                <a:cubicBezTo>
                  <a:pt x="656636" y="417720"/>
                  <a:pt x="688185" y="404353"/>
                  <a:pt x="707017" y="373985"/>
                </a:cubicBezTo>
                <a:cubicBezTo>
                  <a:pt x="717097" y="377826"/>
                  <a:pt x="726965" y="382724"/>
                  <a:pt x="737381" y="385077"/>
                </a:cubicBezTo>
                <a:cubicBezTo>
                  <a:pt x="747600" y="387467"/>
                  <a:pt x="758243" y="387740"/>
                  <a:pt x="767814" y="388823"/>
                </a:cubicBezTo>
                <a:cubicBezTo>
                  <a:pt x="767007" y="400991"/>
                  <a:pt x="766309" y="413750"/>
                  <a:pt x="765487" y="426939"/>
                </a:cubicBezTo>
                <a:cubicBezTo>
                  <a:pt x="708784" y="427639"/>
                  <a:pt x="673764" y="455296"/>
                  <a:pt x="665711" y="514227"/>
                </a:cubicBezTo>
                <a:cubicBezTo>
                  <a:pt x="646576" y="514301"/>
                  <a:pt x="629861" y="520852"/>
                  <a:pt x="615799" y="534043"/>
                </a:cubicBezTo>
                <a:cubicBezTo>
                  <a:pt x="614762" y="535049"/>
                  <a:pt x="612633" y="535647"/>
                  <a:pt x="611378" y="535471"/>
                </a:cubicBezTo>
                <a:cubicBezTo>
                  <a:pt x="587569" y="530093"/>
                  <a:pt x="565924" y="535315"/>
                  <a:pt x="545354" y="547467"/>
                </a:cubicBezTo>
                <a:cubicBezTo>
                  <a:pt x="544800" y="547774"/>
                  <a:pt x="544172" y="547686"/>
                  <a:pt x="543618" y="547992"/>
                </a:cubicBezTo>
                <a:cubicBezTo>
                  <a:pt x="504751" y="508527"/>
                  <a:pt x="497966" y="435430"/>
                  <a:pt x="543114" y="378809"/>
                </a:cubicBezTo>
                <a:cubicBezTo>
                  <a:pt x="513284" y="360692"/>
                  <a:pt x="490336" y="336822"/>
                  <a:pt x="481297" y="302233"/>
                </a:cubicBezTo>
                <a:cubicBezTo>
                  <a:pt x="471988" y="267287"/>
                  <a:pt x="479922" y="235266"/>
                  <a:pt x="497521" y="205940"/>
                </a:cubicBezTo>
                <a:cubicBezTo>
                  <a:pt x="488494" y="194571"/>
                  <a:pt x="478826" y="184135"/>
                  <a:pt x="471375" y="172476"/>
                </a:cubicBezTo>
                <a:cubicBezTo>
                  <a:pt x="446267" y="132505"/>
                  <a:pt x="440053" y="90061"/>
                  <a:pt x="460261" y="46197"/>
                </a:cubicBezTo>
                <a:cubicBezTo>
                  <a:pt x="471621" y="21691"/>
                  <a:pt x="490099" y="4833"/>
                  <a:pt x="518054" y="685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A7268B2-ADB1-4901-834F-3D4CA43E2EB1}"/>
              </a:ext>
            </a:extLst>
          </p:cNvPr>
          <p:cNvSpPr/>
          <p:nvPr userDrawn="1"/>
        </p:nvSpPr>
        <p:spPr>
          <a:xfrm rot="16200000">
            <a:off x="10203794" y="3334297"/>
            <a:ext cx="3200653" cy="139596"/>
          </a:xfrm>
          <a:custGeom>
            <a:avLst/>
            <a:gdLst>
              <a:gd name="connsiteX0" fmla="*/ 3200653 w 3200653"/>
              <a:gd name="connsiteY0" fmla="*/ 78173 h 139596"/>
              <a:gd name="connsiteX1" fmla="*/ 3200653 w 3200653"/>
              <a:gd name="connsiteY1" fmla="*/ 98497 h 139596"/>
              <a:gd name="connsiteX2" fmla="*/ 3127329 w 3200653"/>
              <a:gd name="connsiteY2" fmla="*/ 93449 h 139596"/>
              <a:gd name="connsiteX3" fmla="*/ 2836766 w 3200653"/>
              <a:gd name="connsiteY3" fmla="*/ 58277 h 139596"/>
              <a:gd name="connsiteX4" fmla="*/ 2022337 w 3200653"/>
              <a:gd name="connsiteY4" fmla="*/ 26353 h 139596"/>
              <a:gd name="connsiteX5" fmla="*/ 1297739 w 3200653"/>
              <a:gd name="connsiteY5" fmla="*/ 62733 h 139596"/>
              <a:gd name="connsiteX6" fmla="*/ 703065 w 3200653"/>
              <a:gd name="connsiteY6" fmla="*/ 112473 h 139596"/>
              <a:gd name="connsiteX7" fmla="*/ 61306 w 3200653"/>
              <a:gd name="connsiteY7" fmla="*/ 139201 h 139596"/>
              <a:gd name="connsiteX8" fmla="*/ 0 w 3200653"/>
              <a:gd name="connsiteY8" fmla="*/ 136865 h 139596"/>
              <a:gd name="connsiteX9" fmla="*/ 0 w 3200653"/>
              <a:gd name="connsiteY9" fmla="*/ 116626 h 139596"/>
              <a:gd name="connsiteX10" fmla="*/ 10206 w 3200653"/>
              <a:gd name="connsiteY10" fmla="*/ 117115 h 139596"/>
              <a:gd name="connsiteX11" fmla="*/ 380114 w 3200653"/>
              <a:gd name="connsiteY11" fmla="*/ 110989 h 139596"/>
              <a:gd name="connsiteX12" fmla="*/ 943608 w 3200653"/>
              <a:gd name="connsiteY12" fmla="*/ 68671 h 139596"/>
              <a:gd name="connsiteX13" fmla="*/ 1527888 w 3200653"/>
              <a:gd name="connsiteY13" fmla="*/ 25611 h 139596"/>
              <a:gd name="connsiteX14" fmla="*/ 2331923 w 3200653"/>
              <a:gd name="connsiteY14" fmla="*/ 369 h 139596"/>
              <a:gd name="connsiteX15" fmla="*/ 2958522 w 3200653"/>
              <a:gd name="connsiteY15" fmla="*/ 52339 h 139596"/>
              <a:gd name="connsiteX16" fmla="*/ 3181339 w 3200653"/>
              <a:gd name="connsiteY16" fmla="*/ 77209 h 13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0653" h="139596">
                <a:moveTo>
                  <a:pt x="3200653" y="78173"/>
                </a:moveTo>
                <a:lnTo>
                  <a:pt x="3200653" y="98497"/>
                </a:lnTo>
                <a:lnTo>
                  <a:pt x="3127329" y="93449"/>
                </a:lnTo>
                <a:cubicBezTo>
                  <a:pt x="3030351" y="84263"/>
                  <a:pt x="2933651" y="70899"/>
                  <a:pt x="2836766" y="58277"/>
                </a:cubicBezTo>
                <a:cubicBezTo>
                  <a:pt x="2566526" y="22641"/>
                  <a:pt x="2294803" y="15217"/>
                  <a:pt x="2022337" y="26353"/>
                </a:cubicBezTo>
                <a:cubicBezTo>
                  <a:pt x="1781051" y="36005"/>
                  <a:pt x="1539025" y="44915"/>
                  <a:pt x="1297739" y="62733"/>
                </a:cubicBezTo>
                <a:lnTo>
                  <a:pt x="703065" y="112473"/>
                </a:lnTo>
                <a:cubicBezTo>
                  <a:pt x="489250" y="129735"/>
                  <a:pt x="275434" y="141985"/>
                  <a:pt x="61306" y="139201"/>
                </a:cubicBezTo>
                <a:lnTo>
                  <a:pt x="0" y="136865"/>
                </a:lnTo>
                <a:lnTo>
                  <a:pt x="0" y="116626"/>
                </a:lnTo>
                <a:lnTo>
                  <a:pt x="10206" y="117115"/>
                </a:lnTo>
                <a:cubicBezTo>
                  <a:pt x="133447" y="119899"/>
                  <a:pt x="256873" y="116929"/>
                  <a:pt x="380114" y="110989"/>
                </a:cubicBezTo>
                <a:cubicBezTo>
                  <a:pt x="567945" y="102079"/>
                  <a:pt x="755777" y="85747"/>
                  <a:pt x="943608" y="68671"/>
                </a:cubicBezTo>
                <a:cubicBezTo>
                  <a:pt x="1138121" y="50853"/>
                  <a:pt x="1332632" y="35263"/>
                  <a:pt x="1527888" y="25611"/>
                </a:cubicBezTo>
                <a:cubicBezTo>
                  <a:pt x="1795900" y="12991"/>
                  <a:pt x="2063912" y="-2601"/>
                  <a:pt x="2331923" y="369"/>
                </a:cubicBezTo>
                <a:cubicBezTo>
                  <a:pt x="2542027" y="2597"/>
                  <a:pt x="2750646" y="23383"/>
                  <a:pt x="2958522" y="52339"/>
                </a:cubicBezTo>
                <a:cubicBezTo>
                  <a:pt x="3032393" y="62731"/>
                  <a:pt x="3106634" y="71641"/>
                  <a:pt x="3181339" y="77209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6D232F1-6876-4739-8D8E-3A943B5ED93F}"/>
              </a:ext>
            </a:extLst>
          </p:cNvPr>
          <p:cNvSpPr/>
          <p:nvPr userDrawn="1"/>
        </p:nvSpPr>
        <p:spPr>
          <a:xfrm flipH="1">
            <a:off x="10092610" y="4973601"/>
            <a:ext cx="1885819" cy="1485438"/>
          </a:xfrm>
          <a:custGeom>
            <a:avLst/>
            <a:gdLst>
              <a:gd name="connsiteX0" fmla="*/ 205688 w 1854014"/>
              <a:gd name="connsiteY0" fmla="*/ 1383334 h 1485438"/>
              <a:gd name="connsiteX1" fmla="*/ 331899 w 1854014"/>
              <a:gd name="connsiteY1" fmla="*/ 1312061 h 1485438"/>
              <a:gd name="connsiteX2" fmla="*/ 434352 w 1854014"/>
              <a:gd name="connsiteY2" fmla="*/ 1080428 h 1485438"/>
              <a:gd name="connsiteX3" fmla="*/ 419503 w 1854014"/>
              <a:gd name="connsiteY3" fmla="*/ 1061868 h 1485438"/>
              <a:gd name="connsiteX4" fmla="*/ 296263 w 1854014"/>
              <a:gd name="connsiteY4" fmla="*/ 1041080 h 1485438"/>
              <a:gd name="connsiteX5" fmla="*/ 87644 w 1854014"/>
              <a:gd name="connsiteY5" fmla="*/ 1098246 h 1485438"/>
              <a:gd name="connsiteX6" fmla="*/ 19342 w 1854014"/>
              <a:gd name="connsiteY6" fmla="*/ 1239305 h 1485438"/>
              <a:gd name="connsiteX7" fmla="*/ 205688 w 1854014"/>
              <a:gd name="connsiteY7" fmla="*/ 1383334 h 1485438"/>
              <a:gd name="connsiteX8" fmla="*/ 1405860 w 1854014"/>
              <a:gd name="connsiteY8" fmla="*/ 1485044 h 1485438"/>
              <a:gd name="connsiteX9" fmla="*/ 1191616 w 1854014"/>
              <a:gd name="connsiteY9" fmla="*/ 1476878 h 1485438"/>
              <a:gd name="connsiteX10" fmla="*/ 897618 w 1854014"/>
              <a:gd name="connsiteY10" fmla="*/ 1437529 h 1485438"/>
              <a:gd name="connsiteX11" fmla="*/ 688257 w 1854014"/>
              <a:gd name="connsiteY11" fmla="*/ 1277911 h 1485438"/>
              <a:gd name="connsiteX12" fmla="*/ 480381 w 1854014"/>
              <a:gd name="connsiteY12" fmla="*/ 1081171 h 1485438"/>
              <a:gd name="connsiteX13" fmla="*/ 453655 w 1854014"/>
              <a:gd name="connsiteY13" fmla="*/ 1094534 h 1485438"/>
              <a:gd name="connsiteX14" fmla="*/ 362337 w 1854014"/>
              <a:gd name="connsiteY14" fmla="*/ 1310576 h 1485438"/>
              <a:gd name="connsiteX15" fmla="*/ 52750 w 1854014"/>
              <a:gd name="connsiteY15" fmla="*/ 1347697 h 1485438"/>
              <a:gd name="connsiteX16" fmla="*/ 70568 w 1854014"/>
              <a:gd name="connsiteY16" fmla="*/ 1088594 h 1485438"/>
              <a:gd name="connsiteX17" fmla="*/ 338580 w 1854014"/>
              <a:gd name="connsiteY17" fmla="*/ 1025489 h 1485438"/>
              <a:gd name="connsiteX18" fmla="*/ 426927 w 1854014"/>
              <a:gd name="connsiteY18" fmla="*/ 1041823 h 1485438"/>
              <a:gd name="connsiteX19" fmla="*/ 449942 w 1854014"/>
              <a:gd name="connsiteY19" fmla="*/ 1030687 h 1485438"/>
              <a:gd name="connsiteX20" fmla="*/ 508593 w 1854014"/>
              <a:gd name="connsiteY20" fmla="*/ 708478 h 1485438"/>
              <a:gd name="connsiteX21" fmla="*/ 378670 w 1854014"/>
              <a:gd name="connsiteY21" fmla="*/ 419678 h 1485438"/>
              <a:gd name="connsiteX22" fmla="*/ 251717 w 1854014"/>
              <a:gd name="connsiteY22" fmla="*/ 309059 h 1485438"/>
              <a:gd name="connsiteX23" fmla="*/ 110044 w 1854014"/>
              <a:gd name="connsiteY23" fmla="*/ 33750 h 1485438"/>
              <a:gd name="connsiteX24" fmla="*/ 109081 w 1854014"/>
              <a:gd name="connsiteY24" fmla="*/ 0 h 1485438"/>
              <a:gd name="connsiteX25" fmla="*/ 125877 w 1854014"/>
              <a:gd name="connsiteY25" fmla="*/ 0 h 1485438"/>
              <a:gd name="connsiteX26" fmla="*/ 125601 w 1854014"/>
              <a:gd name="connsiteY26" fmla="*/ 12000 h 1485438"/>
              <a:gd name="connsiteX27" fmla="*/ 144068 w 1854014"/>
              <a:gd name="connsiteY27" fmla="*/ 99698 h 1485438"/>
              <a:gd name="connsiteX28" fmla="*/ 344519 w 1854014"/>
              <a:gd name="connsiteY28" fmla="*/ 363255 h 1485438"/>
              <a:gd name="connsiteX29" fmla="*/ 490033 w 1854014"/>
              <a:gd name="connsiteY29" fmla="*/ 526586 h 1485438"/>
              <a:gd name="connsiteX30" fmla="*/ 515275 w 1854014"/>
              <a:gd name="connsiteY30" fmla="*/ 823552 h 1485438"/>
              <a:gd name="connsiteX31" fmla="*/ 468503 w 1854014"/>
              <a:gd name="connsiteY31" fmla="*/ 1027717 h 1485438"/>
              <a:gd name="connsiteX32" fmla="*/ 479639 w 1854014"/>
              <a:gd name="connsiteY32" fmla="*/ 1059641 h 1485438"/>
              <a:gd name="connsiteX33" fmla="*/ 691970 w 1854014"/>
              <a:gd name="connsiteY33" fmla="*/ 1247471 h 1485438"/>
              <a:gd name="connsiteX34" fmla="*/ 985966 w 1854014"/>
              <a:gd name="connsiteY34" fmla="*/ 1434560 h 1485438"/>
              <a:gd name="connsiteX35" fmla="*/ 1724669 w 1854014"/>
              <a:gd name="connsiteY35" fmla="*/ 1456832 h 1485438"/>
              <a:gd name="connsiteX36" fmla="*/ 1854014 w 1854014"/>
              <a:gd name="connsiteY36" fmla="*/ 1448524 h 1485438"/>
              <a:gd name="connsiteX37" fmla="*/ 1854014 w 1854014"/>
              <a:gd name="connsiteY37" fmla="*/ 1472097 h 1485438"/>
              <a:gd name="connsiteX38" fmla="*/ 1833793 w 1854014"/>
              <a:gd name="connsiteY38" fmla="*/ 1473537 h 1485438"/>
              <a:gd name="connsiteX39" fmla="*/ 1405860 w 1854014"/>
              <a:gd name="connsiteY39" fmla="*/ 1485044 h 148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54014" h="1485438">
                <a:moveTo>
                  <a:pt x="205688" y="1383334"/>
                </a:move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lose/>
                <a:moveTo>
                  <a:pt x="1405860" y="1485044"/>
                </a:moveTo>
                <a:cubicBezTo>
                  <a:pt x="1334484" y="1484116"/>
                  <a:pt x="1263073" y="148151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lnTo>
                  <a:pt x="109081" y="0"/>
                </a:ln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lnTo>
                  <a:pt x="1854014" y="1448524"/>
                </a:lnTo>
                <a:lnTo>
                  <a:pt x="1854014" y="1472097"/>
                </a:lnTo>
                <a:lnTo>
                  <a:pt x="1833793" y="1473537"/>
                </a:lnTo>
                <a:cubicBezTo>
                  <a:pt x="1691226" y="1482074"/>
                  <a:pt x="1548613" y="1486900"/>
                  <a:pt x="1405860" y="148504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49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506819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6421338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3886200"/>
            <a:ext cx="12192000" cy="29718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65000"/>
                  <a:alpha val="53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3887118"/>
            <a:ext cx="10363200" cy="610820"/>
          </a:xfrm>
        </p:spPr>
        <p:txBody>
          <a:bodyPr/>
          <a:lstStyle>
            <a:lvl1pPr algn="ctr">
              <a:defRPr lang="en-US" sz="4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99020"/>
            <a:ext cx="8534401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745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425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648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291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048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68" indent="0">
              <a:buNone/>
              <a:defRPr sz="2700" b="1"/>
            </a:lvl2pPr>
            <a:lvl3pPr marL="1218936" indent="0">
              <a:buNone/>
              <a:defRPr sz="2400" b="1"/>
            </a:lvl3pPr>
            <a:lvl4pPr marL="1828404" indent="0">
              <a:buNone/>
              <a:defRPr sz="2100" b="1"/>
            </a:lvl4pPr>
            <a:lvl5pPr marL="2437872" indent="0">
              <a:buNone/>
              <a:defRPr sz="2100" b="1"/>
            </a:lvl5pPr>
            <a:lvl6pPr marL="3047340" indent="0">
              <a:buNone/>
              <a:defRPr sz="2100" b="1"/>
            </a:lvl6pPr>
            <a:lvl7pPr marL="3656808" indent="0">
              <a:buNone/>
              <a:defRPr sz="2100" b="1"/>
            </a:lvl7pPr>
            <a:lvl8pPr marL="4266275" indent="0">
              <a:buNone/>
              <a:defRPr sz="2100" b="1"/>
            </a:lvl8pPr>
            <a:lvl9pPr marL="487574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68" indent="0">
              <a:buNone/>
              <a:defRPr sz="2700" b="1"/>
            </a:lvl2pPr>
            <a:lvl3pPr marL="1218936" indent="0">
              <a:buNone/>
              <a:defRPr sz="2400" b="1"/>
            </a:lvl3pPr>
            <a:lvl4pPr marL="1828404" indent="0">
              <a:buNone/>
              <a:defRPr sz="2100" b="1"/>
            </a:lvl4pPr>
            <a:lvl5pPr marL="2437872" indent="0">
              <a:buNone/>
              <a:defRPr sz="2100" b="1"/>
            </a:lvl5pPr>
            <a:lvl6pPr marL="3047340" indent="0">
              <a:buNone/>
              <a:defRPr sz="2100" b="1"/>
            </a:lvl6pPr>
            <a:lvl7pPr marL="3656808" indent="0">
              <a:buNone/>
              <a:defRPr sz="2100" b="1"/>
            </a:lvl7pPr>
            <a:lvl8pPr marL="4266275" indent="0">
              <a:buNone/>
              <a:defRPr sz="2100" b="1"/>
            </a:lvl8pPr>
            <a:lvl9pPr marL="487574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930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29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7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391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5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8" indent="0">
              <a:buNone/>
              <a:defRPr sz="1600"/>
            </a:lvl2pPr>
            <a:lvl3pPr marL="1218936" indent="0">
              <a:buNone/>
              <a:defRPr sz="1300"/>
            </a:lvl3pPr>
            <a:lvl4pPr marL="1828404" indent="0">
              <a:buNone/>
              <a:defRPr sz="1200"/>
            </a:lvl4pPr>
            <a:lvl5pPr marL="2437872" indent="0">
              <a:buNone/>
              <a:defRPr sz="1200"/>
            </a:lvl5pPr>
            <a:lvl6pPr marL="3047340" indent="0">
              <a:buNone/>
              <a:defRPr sz="1200"/>
            </a:lvl6pPr>
            <a:lvl7pPr marL="3656808" indent="0">
              <a:buNone/>
              <a:defRPr sz="1200"/>
            </a:lvl7pPr>
            <a:lvl8pPr marL="4266275" indent="0">
              <a:buNone/>
              <a:defRPr sz="1200"/>
            </a:lvl8pPr>
            <a:lvl9pPr marL="48757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459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06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68" indent="0">
              <a:buNone/>
              <a:defRPr sz="3700"/>
            </a:lvl2pPr>
            <a:lvl3pPr marL="1218936" indent="0">
              <a:buNone/>
              <a:defRPr sz="3200"/>
            </a:lvl3pPr>
            <a:lvl4pPr marL="1828404" indent="0">
              <a:buNone/>
              <a:defRPr sz="2700"/>
            </a:lvl4pPr>
            <a:lvl5pPr marL="2437872" indent="0">
              <a:buNone/>
              <a:defRPr sz="2700"/>
            </a:lvl5pPr>
            <a:lvl6pPr marL="3047340" indent="0">
              <a:buNone/>
              <a:defRPr sz="2700"/>
            </a:lvl6pPr>
            <a:lvl7pPr marL="3656808" indent="0">
              <a:buNone/>
              <a:defRPr sz="2700"/>
            </a:lvl7pPr>
            <a:lvl8pPr marL="4266275" indent="0">
              <a:buNone/>
              <a:defRPr sz="2700"/>
            </a:lvl8pPr>
            <a:lvl9pPr marL="4875744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4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8" indent="0">
              <a:buNone/>
              <a:defRPr sz="1600"/>
            </a:lvl2pPr>
            <a:lvl3pPr marL="1218936" indent="0">
              <a:buNone/>
              <a:defRPr sz="1300"/>
            </a:lvl3pPr>
            <a:lvl4pPr marL="1828404" indent="0">
              <a:buNone/>
              <a:defRPr sz="1200"/>
            </a:lvl4pPr>
            <a:lvl5pPr marL="2437872" indent="0">
              <a:buNone/>
              <a:defRPr sz="1200"/>
            </a:lvl5pPr>
            <a:lvl6pPr marL="3047340" indent="0">
              <a:buNone/>
              <a:defRPr sz="1200"/>
            </a:lvl6pPr>
            <a:lvl7pPr marL="3656808" indent="0">
              <a:buNone/>
              <a:defRPr sz="1200"/>
            </a:lvl7pPr>
            <a:lvl8pPr marL="4266275" indent="0">
              <a:buNone/>
              <a:defRPr sz="1200"/>
            </a:lvl8pPr>
            <a:lvl9pPr marL="48757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446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369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555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 userDrawn="1"/>
        </p:nvGrpSpPr>
        <p:grpSpPr bwMode="auto">
          <a:xfrm>
            <a:off x="1033910" y="117475"/>
            <a:ext cx="11867987" cy="7431088"/>
            <a:chOff x="1034429" y="117274"/>
            <a:chExt cx="11867911" cy="7431790"/>
          </a:xfrm>
        </p:grpSpPr>
        <p:sp>
          <p:nvSpPr>
            <p:cNvPr id="4" name="Rectangle 3"/>
            <p:cNvSpPr/>
            <p:nvPr userDrawn="1"/>
          </p:nvSpPr>
          <p:spPr>
            <a:xfrm rot="10007556">
              <a:off x="1553823" y="1912907"/>
              <a:ext cx="1467004" cy="1097066"/>
            </a:xfrm>
            <a:prstGeom prst="rect">
              <a:avLst/>
            </a:prstGeom>
            <a:noFill/>
            <a:ln w="76200">
              <a:solidFill>
                <a:schemeClr val="tx1">
                  <a:lumMod val="20000"/>
                  <a:lumOff val="80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5" name="Rectangle 4"/>
            <p:cNvSpPr/>
            <p:nvPr userDrawn="1"/>
          </p:nvSpPr>
          <p:spPr>
            <a:xfrm rot="10007556">
              <a:off x="4740200" y="4111801"/>
              <a:ext cx="962263" cy="3437263"/>
            </a:xfrm>
            <a:prstGeom prst="rect">
              <a:avLst/>
            </a:prstGeom>
            <a:noFill/>
            <a:ln w="76200">
              <a:solidFill>
                <a:schemeClr val="tx1">
                  <a:lumMod val="20000"/>
                  <a:lumOff val="80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6" name="Rectangle 5"/>
            <p:cNvSpPr/>
            <p:nvPr userDrawn="1"/>
          </p:nvSpPr>
          <p:spPr>
            <a:xfrm rot="10007556">
              <a:off x="9028865" y="4689706"/>
              <a:ext cx="944353" cy="681102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7" name="Rectangle 6"/>
            <p:cNvSpPr/>
            <p:nvPr userDrawn="1"/>
          </p:nvSpPr>
          <p:spPr>
            <a:xfrm rot="10007556">
              <a:off x="8491561" y="5132661"/>
              <a:ext cx="944353" cy="681101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8" name="Rectangle 7"/>
            <p:cNvSpPr/>
            <p:nvPr userDrawn="1"/>
          </p:nvSpPr>
          <p:spPr>
            <a:xfrm rot="10007556">
              <a:off x="4206152" y="1088916"/>
              <a:ext cx="944353" cy="725557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9" name="Rectangle 8"/>
            <p:cNvSpPr/>
            <p:nvPr userDrawn="1"/>
          </p:nvSpPr>
          <p:spPr>
            <a:xfrm rot="10007556">
              <a:off x="2564932" y="2238374"/>
              <a:ext cx="944353" cy="1133582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0" name="Rectangle 9"/>
            <p:cNvSpPr/>
            <p:nvPr userDrawn="1"/>
          </p:nvSpPr>
          <p:spPr>
            <a:xfrm rot="10007556">
              <a:off x="3696527" y="1709687"/>
              <a:ext cx="945982" cy="725556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1" name="Rectangle 10"/>
            <p:cNvSpPr/>
            <p:nvPr userDrawn="1"/>
          </p:nvSpPr>
          <p:spPr>
            <a:xfrm rot="10007556">
              <a:off x="2276741" y="3095705"/>
              <a:ext cx="944353" cy="1133582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2" name="Rectangle 11"/>
            <p:cNvSpPr/>
            <p:nvPr userDrawn="1"/>
          </p:nvSpPr>
          <p:spPr>
            <a:xfrm rot="10007556">
              <a:off x="8690201" y="2200271"/>
              <a:ext cx="1623310" cy="727144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3" name="Rectangle 12"/>
            <p:cNvSpPr/>
            <p:nvPr userDrawn="1"/>
          </p:nvSpPr>
          <p:spPr>
            <a:xfrm rot="10007556">
              <a:off x="8162666" y="1700162"/>
              <a:ext cx="944353" cy="1133582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4" name="Rectangle 13"/>
            <p:cNvSpPr/>
            <p:nvPr userDrawn="1"/>
          </p:nvSpPr>
          <p:spPr>
            <a:xfrm rot="10007556">
              <a:off x="9628041" y="3545011"/>
              <a:ext cx="2012449" cy="725556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5" name="Rectangle 14"/>
            <p:cNvSpPr/>
            <p:nvPr userDrawn="1"/>
          </p:nvSpPr>
          <p:spPr>
            <a:xfrm rot="10007556">
              <a:off x="11073878" y="3892706"/>
              <a:ext cx="1169044" cy="1679734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6" name="Rectangle 15"/>
            <p:cNvSpPr/>
            <p:nvPr userDrawn="1"/>
          </p:nvSpPr>
          <p:spPr>
            <a:xfrm rot="4795221">
              <a:off x="4679807" y="626600"/>
              <a:ext cx="944652" cy="726175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7" name="Rectangle 16"/>
            <p:cNvSpPr/>
            <p:nvPr userDrawn="1"/>
          </p:nvSpPr>
          <p:spPr>
            <a:xfrm rot="10007556">
              <a:off x="1034429" y="3848251"/>
              <a:ext cx="1887077" cy="1871840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8" name="Rectangle 17"/>
            <p:cNvSpPr/>
            <p:nvPr userDrawn="1"/>
          </p:nvSpPr>
          <p:spPr>
            <a:xfrm rot="10007556">
              <a:off x="7793065" y="4403929"/>
              <a:ext cx="1465375" cy="1097067"/>
            </a:xfrm>
            <a:prstGeom prst="rect">
              <a:avLst/>
            </a:prstGeom>
            <a:noFill/>
            <a:ln w="76200">
              <a:solidFill>
                <a:schemeClr val="tx1">
                  <a:lumMod val="20000"/>
                  <a:lumOff val="80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9" name="Rectangle 18"/>
            <p:cNvSpPr/>
            <p:nvPr userDrawn="1"/>
          </p:nvSpPr>
          <p:spPr>
            <a:xfrm rot="10007556">
              <a:off x="8353164" y="1431848"/>
              <a:ext cx="1467004" cy="1097067"/>
            </a:xfrm>
            <a:prstGeom prst="rect">
              <a:avLst/>
            </a:prstGeom>
            <a:noFill/>
            <a:ln w="76200">
              <a:solidFill>
                <a:schemeClr val="tx1">
                  <a:lumMod val="20000"/>
                  <a:lumOff val="80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0" name="Rectangle 19"/>
            <p:cNvSpPr/>
            <p:nvPr userDrawn="1"/>
          </p:nvSpPr>
          <p:spPr>
            <a:xfrm rot="10007556">
              <a:off x="11277402" y="1455663"/>
              <a:ext cx="1624938" cy="725556"/>
            </a:xfrm>
            <a:prstGeom prst="rect">
              <a:avLst/>
            </a:prstGeom>
            <a:solidFill>
              <a:srgbClr val="E4E4E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933343" y="117274"/>
              <a:ext cx="960458" cy="226266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 userDrawn="1"/>
        </p:nvSpPr>
        <p:spPr>
          <a:xfrm rot="5400000">
            <a:off x="-151622" y="270493"/>
            <a:ext cx="619125" cy="781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>
              <a:defRPr/>
            </a:pPr>
            <a:endParaRPr lang="en-ID" sz="180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2481" y="94631"/>
            <a:ext cx="9837699" cy="54451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31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D" dirty="0"/>
          </a:p>
        </p:txBody>
      </p:sp>
      <p:sp>
        <p:nvSpPr>
          <p:cNvPr id="2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0257424-FC24-4E9A-A7CC-167C356A67D1}" type="datetime1">
              <a:rPr lang="en-ID"/>
              <a:pPr>
                <a:defRPr/>
              </a:pPr>
              <a:t>09/08/2021</a:t>
            </a:fld>
            <a:endParaRPr lang="en-ID"/>
          </a:p>
        </p:txBody>
      </p:sp>
      <p:sp>
        <p:nvSpPr>
          <p:cNvPr id="2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B6792F-A373-4203-BAFB-61936138596A}" type="slidenum">
              <a:rPr lang="en-ID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36480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bg>
      <p:bgPr>
        <a:solidFill>
          <a:srgbClr val="DA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 rot="10007556">
            <a:off x="1554938" y="1912940"/>
            <a:ext cx="1465384" cy="1096963"/>
          </a:xfrm>
          <a:prstGeom prst="rect">
            <a:avLst/>
          </a:prstGeom>
          <a:noFill/>
          <a:ln w="76200">
            <a:solidFill>
              <a:schemeClr val="bg2">
                <a:lumMod val="75000"/>
                <a:alpha val="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 rot="10007556">
            <a:off x="4663179" y="4119570"/>
            <a:ext cx="963897" cy="2771775"/>
          </a:xfrm>
          <a:prstGeom prst="rect">
            <a:avLst/>
          </a:prstGeom>
          <a:noFill/>
          <a:ln w="76200">
            <a:solidFill>
              <a:schemeClr val="bg2">
                <a:lumMod val="75000"/>
                <a:alpha val="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 rot="10007556">
            <a:off x="9030029" y="4689478"/>
            <a:ext cx="944359" cy="681039"/>
          </a:xfrm>
          <a:prstGeom prst="rect">
            <a:avLst/>
          </a:prstGeom>
          <a:solidFill>
            <a:schemeClr val="tx2">
              <a:lumMod val="40000"/>
              <a:lumOff val="6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 rot="10007556">
            <a:off x="8492721" y="5132395"/>
            <a:ext cx="944359" cy="681037"/>
          </a:xfrm>
          <a:prstGeom prst="rect">
            <a:avLst/>
          </a:prstGeom>
          <a:solidFill>
            <a:schemeClr val="tx2">
              <a:lumMod val="40000"/>
              <a:lumOff val="6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 rot="10007556">
            <a:off x="4205658" y="1089025"/>
            <a:ext cx="944359" cy="725488"/>
          </a:xfrm>
          <a:prstGeom prst="rect">
            <a:avLst/>
          </a:prstGeom>
          <a:solidFill>
            <a:schemeClr val="tx2">
              <a:lumMod val="40000"/>
              <a:lumOff val="6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 rot="10007556">
            <a:off x="2566056" y="2238382"/>
            <a:ext cx="944359" cy="1133475"/>
          </a:xfrm>
          <a:prstGeom prst="rect">
            <a:avLst/>
          </a:prstGeom>
          <a:solidFill>
            <a:schemeClr val="tx2">
              <a:lumMod val="40000"/>
              <a:lumOff val="6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 rot="10007556">
            <a:off x="3697658" y="1709745"/>
            <a:ext cx="944359" cy="725487"/>
          </a:xfrm>
          <a:prstGeom prst="rect">
            <a:avLst/>
          </a:prstGeom>
          <a:solidFill>
            <a:schemeClr val="tx2">
              <a:lumMod val="40000"/>
              <a:lumOff val="6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 rot="10007556">
            <a:off x="2276234" y="3095630"/>
            <a:ext cx="944359" cy="1135063"/>
          </a:xfrm>
          <a:prstGeom prst="rect">
            <a:avLst/>
          </a:prstGeom>
          <a:solidFill>
            <a:schemeClr val="tx2">
              <a:lumMod val="40000"/>
              <a:lumOff val="6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 rot="10007556">
            <a:off x="8689732" y="2200282"/>
            <a:ext cx="1624949" cy="727075"/>
          </a:xfrm>
          <a:prstGeom prst="rect">
            <a:avLst/>
          </a:prstGeom>
          <a:solidFill>
            <a:schemeClr val="tx2">
              <a:lumMod val="40000"/>
              <a:lumOff val="6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 rot="10007556">
            <a:off x="8162197" y="1700219"/>
            <a:ext cx="944359" cy="1133475"/>
          </a:xfrm>
          <a:prstGeom prst="rect">
            <a:avLst/>
          </a:prstGeom>
          <a:solidFill>
            <a:schemeClr val="tx2">
              <a:lumMod val="40000"/>
              <a:lumOff val="6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 rot="10007556">
            <a:off x="9627581" y="3544893"/>
            <a:ext cx="2012461" cy="725487"/>
          </a:xfrm>
          <a:prstGeom prst="rect">
            <a:avLst/>
          </a:prstGeom>
          <a:solidFill>
            <a:schemeClr val="tx2">
              <a:lumMod val="40000"/>
              <a:lumOff val="6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10007556">
            <a:off x="11073427" y="3892556"/>
            <a:ext cx="1170679" cy="1679575"/>
          </a:xfrm>
          <a:prstGeom prst="rect">
            <a:avLst/>
          </a:prstGeom>
          <a:solidFill>
            <a:schemeClr val="tx2">
              <a:lumMod val="40000"/>
              <a:lumOff val="6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4795221">
            <a:off x="4679364" y="626720"/>
            <a:ext cx="944563" cy="726179"/>
          </a:xfrm>
          <a:prstGeom prst="rect">
            <a:avLst/>
          </a:prstGeom>
          <a:solidFill>
            <a:schemeClr val="tx2">
              <a:lumMod val="40000"/>
              <a:lumOff val="6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0007556">
            <a:off x="1033911" y="3848106"/>
            <a:ext cx="1887089" cy="1871663"/>
          </a:xfrm>
          <a:prstGeom prst="rect">
            <a:avLst/>
          </a:prstGeom>
          <a:solidFill>
            <a:schemeClr val="tx2">
              <a:lumMod val="40000"/>
              <a:lumOff val="6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10007556">
            <a:off x="7792594" y="4405321"/>
            <a:ext cx="1467013" cy="1095375"/>
          </a:xfrm>
          <a:prstGeom prst="rect">
            <a:avLst/>
          </a:prstGeom>
          <a:noFill/>
          <a:ln w="76200">
            <a:solidFill>
              <a:schemeClr val="bg2">
                <a:lumMod val="75000"/>
                <a:alpha val="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10007556">
            <a:off x="8352695" y="1431930"/>
            <a:ext cx="1467013" cy="1096963"/>
          </a:xfrm>
          <a:prstGeom prst="rect">
            <a:avLst/>
          </a:prstGeom>
          <a:noFill/>
          <a:ln w="76200">
            <a:solidFill>
              <a:schemeClr val="bg2">
                <a:lumMod val="75000"/>
                <a:alpha val="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0007556">
            <a:off x="11278579" y="1455745"/>
            <a:ext cx="1623320" cy="725487"/>
          </a:xfrm>
          <a:prstGeom prst="rect">
            <a:avLst/>
          </a:prstGeom>
          <a:solidFill>
            <a:schemeClr val="tx2">
              <a:lumMod val="40000"/>
              <a:lumOff val="6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C18C7D7-D957-46FF-9456-F806A2655B59}" type="datetime1">
              <a:rPr lang="en-ID"/>
              <a:pPr>
                <a:defRPr/>
              </a:pPr>
              <a:t>09/08/2021</a:t>
            </a:fld>
            <a:endParaRPr lang="en-ID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64492" y="6356357"/>
            <a:ext cx="2741897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BA8376-FAAA-4DF1-A09E-67C5F4712821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2275058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BEE639B-F46C-4A7F-B8A9-6BBE6944B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EC5C6-6F70-4704-86FC-AF4E116A4855}" type="datetime1">
              <a:rPr lang="zh-CN" altLang="en-US"/>
              <a:pPr>
                <a:defRPr/>
              </a:pPr>
              <a:t>2021/8/9</a:t>
            </a:fld>
            <a:endParaRPr lang="zh-CN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B930BD1-8DB4-4653-AA19-18B3361EA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FB9228F-C6C8-4716-9DFC-639A1287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1C28E-0187-4F02-854A-A75113B59E9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762310"/>
      </p:ext>
    </p:extLst>
  </p:cSld>
  <p:clrMapOvr>
    <a:masterClrMapping/>
  </p:clrMapOvr>
  <p:transition spd="slow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7">
            <a:extLst>
              <a:ext uri="{FF2B5EF4-FFF2-40B4-BE49-F238E27FC236}">
                <a16:creationId xmlns:a16="http://schemas.microsoft.com/office/drawing/2014/main" id="{F0231AA4-CE8C-48E1-8608-CA4C2CDF756C}"/>
              </a:ext>
            </a:extLst>
          </p:cNvPr>
          <p:cNvSpPr/>
          <p:nvPr userDrawn="1"/>
        </p:nvSpPr>
        <p:spPr>
          <a:xfrm>
            <a:off x="0" y="5340352"/>
            <a:ext cx="1517651" cy="1517649"/>
          </a:xfrm>
          <a:custGeom>
            <a:avLst/>
            <a:gdLst>
              <a:gd name="connsiteX0" fmla="*/ 0 w 1138518"/>
              <a:gd name="connsiteY0" fmla="*/ 0 h 1138519"/>
              <a:gd name="connsiteX1" fmla="*/ 1138518 w 1138518"/>
              <a:gd name="connsiteY1" fmla="*/ 1138518 h 1138519"/>
              <a:gd name="connsiteX2" fmla="*/ 1138518 w 1138518"/>
              <a:gd name="connsiteY2" fmla="*/ 1138519 h 1138519"/>
              <a:gd name="connsiteX3" fmla="*/ 0 w 1138518"/>
              <a:gd name="connsiteY3" fmla="*/ 1138519 h 113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518" h="1138519">
                <a:moveTo>
                  <a:pt x="0" y="0"/>
                </a:moveTo>
                <a:cubicBezTo>
                  <a:pt x="628786" y="0"/>
                  <a:pt x="1138518" y="509732"/>
                  <a:pt x="1138518" y="1138518"/>
                </a:cubicBezTo>
                <a:lnTo>
                  <a:pt x="1138518" y="1138519"/>
                </a:lnTo>
                <a:lnTo>
                  <a:pt x="0" y="1138519"/>
                </a:lnTo>
                <a:close/>
              </a:path>
            </a:pathLst>
          </a:custGeom>
          <a:gradFill flip="none" rotWithShape="1">
            <a:gsLst>
              <a:gs pos="30000">
                <a:srgbClr val="FFB106"/>
              </a:gs>
              <a:gs pos="55000">
                <a:srgbClr val="FF920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2400">
              <a:solidFill>
                <a:srgbClr val="FFFFFF"/>
              </a:solidFill>
              <a:ea typeface="SimSun" pitchFamily="2" charset="-122"/>
              <a:cs typeface="Arial" pitchFamily="34" charset="0"/>
            </a:endParaRPr>
          </a:p>
        </p:txBody>
      </p:sp>
      <p:sp>
        <p:nvSpPr>
          <p:cNvPr id="3" name="任意多边形: 形状 8">
            <a:extLst>
              <a:ext uri="{FF2B5EF4-FFF2-40B4-BE49-F238E27FC236}">
                <a16:creationId xmlns:a16="http://schemas.microsoft.com/office/drawing/2014/main" id="{402AE6A3-B3F8-441C-AA12-F77AFC186E92}"/>
              </a:ext>
            </a:extLst>
          </p:cNvPr>
          <p:cNvSpPr/>
          <p:nvPr userDrawn="1"/>
        </p:nvSpPr>
        <p:spPr>
          <a:xfrm rot="10800000">
            <a:off x="10674352" y="0"/>
            <a:ext cx="1517649" cy="1517651"/>
          </a:xfrm>
          <a:custGeom>
            <a:avLst/>
            <a:gdLst>
              <a:gd name="connsiteX0" fmla="*/ 0 w 1138518"/>
              <a:gd name="connsiteY0" fmla="*/ 0 h 1138519"/>
              <a:gd name="connsiteX1" fmla="*/ 1138518 w 1138518"/>
              <a:gd name="connsiteY1" fmla="*/ 1138518 h 1138519"/>
              <a:gd name="connsiteX2" fmla="*/ 1138518 w 1138518"/>
              <a:gd name="connsiteY2" fmla="*/ 1138519 h 1138519"/>
              <a:gd name="connsiteX3" fmla="*/ 0 w 1138518"/>
              <a:gd name="connsiteY3" fmla="*/ 1138519 h 113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518" h="1138519">
                <a:moveTo>
                  <a:pt x="0" y="0"/>
                </a:moveTo>
                <a:cubicBezTo>
                  <a:pt x="628786" y="0"/>
                  <a:pt x="1138518" y="509732"/>
                  <a:pt x="1138518" y="1138518"/>
                </a:cubicBezTo>
                <a:lnTo>
                  <a:pt x="1138518" y="1138519"/>
                </a:lnTo>
                <a:lnTo>
                  <a:pt x="0" y="1138519"/>
                </a:lnTo>
                <a:close/>
              </a:path>
            </a:pathLst>
          </a:custGeom>
          <a:gradFill flip="none" rotWithShape="1">
            <a:gsLst>
              <a:gs pos="30000">
                <a:srgbClr val="FFB106"/>
              </a:gs>
              <a:gs pos="55000">
                <a:srgbClr val="FF920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2400">
              <a:solidFill>
                <a:srgbClr val="FFFFFF"/>
              </a:solidFill>
              <a:ea typeface="SimSun" pitchFamily="2" charset="-122"/>
              <a:cs typeface="Arial" pitchFamily="34" charset="0"/>
            </a:endParaRP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8C50408A-18A9-4778-92BD-9270275F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43074-88C2-4989-B317-F0A2D4AC524A}" type="datetime1">
              <a:rPr lang="zh-CN" altLang="en-US"/>
              <a:pPr>
                <a:defRPr/>
              </a:pPr>
              <a:t>2021/8/9</a:t>
            </a:fld>
            <a:endParaRPr lang="zh-CN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E8B5C14-3611-4075-8FC5-6CD14641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2E84646-9AD2-495E-AD26-F2D01EFD6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2CD72-E361-4B3E-AFFC-11956566E7C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350928"/>
      </p:ext>
    </p:extLst>
  </p:cSld>
  <p:clrMapOvr>
    <a:masterClrMapping/>
  </p:clrMapOvr>
  <p:transition spd="slow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9DD94A3-CC55-4852-9D40-4251E26E6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4B9E1-A2AA-48DC-A322-5B5B750AE80D}" type="datetime1">
              <a:rPr lang="zh-CN" altLang="en-US"/>
              <a:pPr>
                <a:defRPr/>
              </a:pPr>
              <a:t>2021/8/9</a:t>
            </a:fld>
            <a:endParaRPr lang="zh-CN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A57DA62-813B-4A85-B6D1-9633B9014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DE0E8B1-6DB5-4E00-BA3F-0F2555C02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D5A79-009C-48DB-8D9B-153A365D15A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228996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3886200"/>
            <a:ext cx="12192000" cy="29718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65000"/>
                  <a:alpha val="53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3887117"/>
            <a:ext cx="10363200" cy="610820"/>
          </a:xfrm>
        </p:spPr>
        <p:txBody>
          <a:bodyPr/>
          <a:lstStyle>
            <a:lvl1pPr algn="ctr">
              <a:defRPr lang="en-US" sz="4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99020"/>
            <a:ext cx="8534401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203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52A6DD-4FC2-4E6A-AAC2-62491560D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89B45-530E-49DC-B410-E414A7586D09}" type="datetime1">
              <a:rPr lang="zh-CN" altLang="en-US"/>
              <a:pPr>
                <a:defRPr/>
              </a:pPr>
              <a:t>2021/8/9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5A8FF0-25AF-464E-8530-A39ED7F10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DC8315-650A-4097-9E41-E14B31C6F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165E5-E4F9-4A19-9D7B-79AE061325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539757"/>
      </p:ext>
    </p:extLst>
  </p:cSld>
  <p:clrMapOvr>
    <a:masterClrMapping/>
  </p:clrMapOvr>
  <p:transition spd="slow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zh-CN" altLang="en-US" noProof="1"/>
              <a:t>单击图标添加图片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782015F-8104-48DC-AA0A-F27B30AFA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27FAB-3850-4EE8-B84A-3B0DBBBCFBD1}" type="datetime1">
              <a:rPr lang="zh-CN" altLang="en-US"/>
              <a:pPr>
                <a:defRPr/>
              </a:pPr>
              <a:t>2021/8/9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110768-08E5-4E58-830A-A6F4F3473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3A4103-DD92-4257-8501-2DED0184A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C8D15-60E6-4E04-9AB0-6CF9A3BAA9F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77624"/>
      </p:ext>
    </p:extLst>
  </p:cSld>
  <p:clrMapOvr>
    <a:masterClrMapping/>
  </p:clrMapOvr>
  <p:transition spd="slow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DE901-49E9-4FAE-984A-166F77C44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6E5AA-B035-4CD9-A23E-88CAF65B053F}" type="datetime1">
              <a:rPr lang="zh-CN" altLang="en-US"/>
              <a:pPr>
                <a:defRPr/>
              </a:pPr>
              <a:t>2021/8/9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BEB7D-EB5D-465D-AE4D-ABF24A939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0D78E-AE4F-4160-BD97-7471C2B56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8CBFA-5360-4CDF-A089-7C5ACB0F0C1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798589"/>
      </p:ext>
    </p:extLst>
  </p:cSld>
  <p:clrMapOvr>
    <a:masterClrMapping/>
  </p:clrMapOvr>
  <p:transition spd="slow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D3291-EE3E-4966-BE27-1F0354E92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6ED7D-3B54-480E-A5EE-02B98CBC2533}" type="datetime1">
              <a:rPr lang="zh-CN" altLang="en-US"/>
              <a:pPr>
                <a:defRPr/>
              </a:pPr>
              <a:t>2021/8/9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82CFD-5185-491C-8333-544BD4F1F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5773C-15C8-4899-8F38-75BFE2166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895C3-82CB-4E42-BFB1-B25FBA90EF8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387179"/>
      </p:ext>
    </p:extLst>
  </p:cSld>
  <p:clrMapOvr>
    <a:masterClrMapping/>
  </p:clrMapOvr>
  <p:transition spd="slow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67" b="1" i="0">
                <a:solidFill>
                  <a:srgbClr val="ECE9DF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DFAF0BF7-C197-40FD-9B88-2FD4A713E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0CC939CF-5D7B-4BA5-A5AB-CA3DC45AE8C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8/9/2021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A7329B36-4C8E-484B-8E54-0A151FF62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7A94F5F1-46CB-4661-B2C0-456725DDA4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77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31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00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1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3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27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74645"/>
            <a:ext cx="10972801" cy="711081"/>
          </a:xfrm>
          <a:prstGeom prst="rect">
            <a:avLst/>
          </a:prstGeom>
        </p:spPr>
        <p:txBody>
          <a:bodyPr vert="horz" lIns="121893" tIns="60947" rIns="121893" bIns="6094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138426"/>
            <a:ext cx="10972801" cy="4987739"/>
          </a:xfrm>
          <a:prstGeom prst="rect">
            <a:avLst/>
          </a:prstGeom>
        </p:spPr>
        <p:txBody>
          <a:bodyPr vert="horz" lIns="121893" tIns="60947" rIns="121893" bIns="6094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121893" tIns="60947" rIns="121893" bIns="6094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 vert="horz" lIns="121893" tIns="60947" rIns="121893" bIns="6094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 vert="horz" lIns="121893" tIns="60947" rIns="121893" bIns="6094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0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</p:sldLayoutIdLst>
  <p:txStyles>
    <p:titleStyle>
      <a:lvl1pPr algn="l" defTabSz="1218936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1" indent="-457101" algn="l" defTabSz="1218936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990385" indent="-380917" algn="l" defTabSz="121893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523669" indent="-304735" algn="l" defTabSz="121893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139" indent="-304735" algn="l" defTabSz="121893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605" indent="-304735" algn="l" defTabSz="121893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2073" indent="-304735" algn="l" defTabSz="121893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541" indent="-304735" algn="l" defTabSz="121893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09" indent="-304735" algn="l" defTabSz="121893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477" indent="-304735" algn="l" defTabSz="121893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8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36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04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72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40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08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75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44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2AECE68-2272-48E7-A425-4341D91ABE5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F25372E-4C62-4EC7-BD30-A52E5BAB13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2C21E-3ACA-42DF-B9F0-2939C8C0EF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ea typeface="SimSun" pitchFamily="2" charset="-122"/>
              </a:defRPr>
            </a:lvl1pPr>
          </a:lstStyle>
          <a:p>
            <a:pPr>
              <a:defRPr/>
            </a:pPr>
            <a:fld id="{FB83139E-6EEA-4012-97CA-50DE6B07123A}" type="datetime1">
              <a:rPr lang="zh-CN" altLang="en-US"/>
              <a:pPr>
                <a:defRPr/>
              </a:pPr>
              <a:t>2021/8/9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5254B-1995-4194-BB76-8B94C3E8D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ea typeface="SimSun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AA5D1-E4F7-479F-862D-94F775EC6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SimSun" panose="02010600030101010101" pitchFamily="2" charset="-122"/>
              </a:defRPr>
            </a:lvl1pPr>
          </a:lstStyle>
          <a:p>
            <a:fld id="{6097A784-8814-4B78-8179-7D942FB1297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12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p:transition spd="slow">
    <p:random/>
  </p:transition>
  <p:txStyles>
    <p:titleStyle>
      <a:lvl1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itchFamily="34" charset="0"/>
        </a:defRPr>
      </a:lvl1pPr>
      <a:lvl2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228594" indent="-228594" algn="l" defTabSz="914377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itchFamily="34" charset="0"/>
        </a:defRPr>
      </a:lvl1pPr>
      <a:lvl2pPr marL="685783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itchFamily="34" charset="0"/>
        </a:defRPr>
      </a:lvl2pPr>
      <a:lvl3pPr marL="1142971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itchFamily="34" charset="0"/>
        </a:defRPr>
      </a:lvl3pPr>
      <a:lvl4pPr marL="1600160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itchFamily="34" charset="0"/>
        </a:defRPr>
      </a:lvl4pPr>
      <a:lvl5pPr marL="2057349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image" Target="../media/image77.jpeg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8.jpeg"/><Relationship Id="rId11" Type="http://schemas.openxmlformats.org/officeDocument/2006/relationships/image" Target="../media/image82.jpeg"/><Relationship Id="rId5" Type="http://schemas.openxmlformats.org/officeDocument/2006/relationships/image" Target="../media/image42.png"/><Relationship Id="rId1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41.png"/><Relationship Id="rId9" Type="http://schemas.openxmlformats.org/officeDocument/2006/relationships/image" Target="../media/image81.png"/><Relationship Id="rId14" Type="http://schemas.openxmlformats.org/officeDocument/2006/relationships/image" Target="../media/image8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jpeg"/><Relationship Id="rId2" Type="http://schemas.openxmlformats.org/officeDocument/2006/relationships/image" Target="../media/image44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jpeg"/><Relationship Id="rId1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jpeg"/><Relationship Id="rId3" Type="http://schemas.openxmlformats.org/officeDocument/2006/relationships/image" Target="../media/image104.jpeg"/><Relationship Id="rId7" Type="http://schemas.openxmlformats.org/officeDocument/2006/relationships/image" Target="../media/image78.jpeg"/><Relationship Id="rId12" Type="http://schemas.openxmlformats.org/officeDocument/2006/relationships/image" Target="../media/image110.jpeg"/><Relationship Id="rId17" Type="http://schemas.openxmlformats.org/officeDocument/2006/relationships/image" Target="../media/image11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png"/><Relationship Id="rId11" Type="http://schemas.openxmlformats.org/officeDocument/2006/relationships/image" Target="../media/image109.jpeg"/><Relationship Id="rId5" Type="http://schemas.openxmlformats.org/officeDocument/2006/relationships/image" Target="../media/image10.png"/><Relationship Id="rId15" Type="http://schemas.openxmlformats.org/officeDocument/2006/relationships/image" Target="../media/image113.jpeg"/><Relationship Id="rId10" Type="http://schemas.openxmlformats.org/officeDocument/2006/relationships/image" Target="../media/image108.jpeg"/><Relationship Id="rId4" Type="http://schemas.openxmlformats.org/officeDocument/2006/relationships/image" Target="../media/image105.jpeg"/><Relationship Id="rId9" Type="http://schemas.openxmlformats.org/officeDocument/2006/relationships/image" Target="../media/image107.jpeg"/><Relationship Id="rId14" Type="http://schemas.openxmlformats.org/officeDocument/2006/relationships/image" Target="../media/image11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tags" Target="../tags/tag3.xml"/><Relationship Id="rId7" Type="http://schemas.openxmlformats.org/officeDocument/2006/relationships/image" Target="../media/image116.png"/><Relationship Id="rId12" Type="http://schemas.openxmlformats.org/officeDocument/2006/relationships/image" Target="../media/image121.jpeg"/><Relationship Id="rId2" Type="http://schemas.openxmlformats.org/officeDocument/2006/relationships/tags" Target="../tags/tag2.xml"/><Relationship Id="rId16" Type="http://schemas.openxmlformats.org/officeDocument/2006/relationships/image" Target="../media/image1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120.jpeg"/><Relationship Id="rId5" Type="http://schemas.openxmlformats.org/officeDocument/2006/relationships/tags" Target="../tags/tag5.xml"/><Relationship Id="rId15" Type="http://schemas.openxmlformats.org/officeDocument/2006/relationships/image" Target="../media/image10.png"/><Relationship Id="rId10" Type="http://schemas.openxmlformats.org/officeDocument/2006/relationships/image" Target="../media/image119.png"/><Relationship Id="rId4" Type="http://schemas.openxmlformats.org/officeDocument/2006/relationships/tags" Target="../tags/tag4.xml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1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0.png"/><Relationship Id="rId2" Type="http://schemas.openxmlformats.org/officeDocument/2006/relationships/image" Target="../media/image11.web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10.png"/><Relationship Id="rId5" Type="http://schemas.openxmlformats.org/officeDocument/2006/relationships/image" Target="../media/image27.jpeg"/><Relationship Id="rId10" Type="http://schemas.openxmlformats.org/officeDocument/2006/relationships/image" Target="../media/image1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18" Type="http://schemas.openxmlformats.org/officeDocument/2006/relationships/image" Target="../media/image10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17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1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Relationship Id="rId1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18" Type="http://schemas.openxmlformats.org/officeDocument/2006/relationships/image" Target="../media/image61.jpeg"/><Relationship Id="rId26" Type="http://schemas.openxmlformats.org/officeDocument/2006/relationships/image" Target="../media/image69.jpeg"/><Relationship Id="rId3" Type="http://schemas.openxmlformats.org/officeDocument/2006/relationships/image" Target="../media/image44.png"/><Relationship Id="rId21" Type="http://schemas.openxmlformats.org/officeDocument/2006/relationships/image" Target="../media/image64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image" Target="../media/image60.jpeg"/><Relationship Id="rId25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9.jpeg"/><Relationship Id="rId20" Type="http://schemas.openxmlformats.org/officeDocument/2006/relationships/image" Target="../media/image63.jpeg"/><Relationship Id="rId29" Type="http://schemas.openxmlformats.org/officeDocument/2006/relationships/image" Target="../media/image72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24" Type="http://schemas.openxmlformats.org/officeDocument/2006/relationships/image" Target="../media/image67.jpeg"/><Relationship Id="rId32" Type="http://schemas.openxmlformats.org/officeDocument/2006/relationships/image" Target="../media/image1.pn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23" Type="http://schemas.openxmlformats.org/officeDocument/2006/relationships/image" Target="../media/image66.jpeg"/><Relationship Id="rId28" Type="http://schemas.openxmlformats.org/officeDocument/2006/relationships/image" Target="../media/image71.jpeg"/><Relationship Id="rId10" Type="http://schemas.openxmlformats.org/officeDocument/2006/relationships/image" Target="../media/image53.jpeg"/><Relationship Id="rId19" Type="http://schemas.openxmlformats.org/officeDocument/2006/relationships/image" Target="../media/image62.jpeg"/><Relationship Id="rId31" Type="http://schemas.openxmlformats.org/officeDocument/2006/relationships/image" Target="../media/image74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Relationship Id="rId22" Type="http://schemas.openxmlformats.org/officeDocument/2006/relationships/image" Target="../media/image65.jpeg"/><Relationship Id="rId27" Type="http://schemas.openxmlformats.org/officeDocument/2006/relationships/image" Target="../media/image70.jpeg"/><Relationship Id="rId30" Type="http://schemas.openxmlformats.org/officeDocument/2006/relationships/image" Target="../media/image7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accent1">
                <a:lumMod val="0"/>
                <a:lumOff val="100000"/>
              </a:schemeClr>
            </a:gs>
            <a:gs pos="63000">
              <a:schemeClr val="bg1">
                <a:lumMod val="95000"/>
              </a:schemeClr>
            </a:gs>
            <a:gs pos="97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730D1F-D513-4E8E-ACAC-05E1BD2543F2}"/>
              </a:ext>
            </a:extLst>
          </p:cNvPr>
          <p:cNvGrpSpPr/>
          <p:nvPr/>
        </p:nvGrpSpPr>
        <p:grpSpPr>
          <a:xfrm>
            <a:off x="2762046" y="-136234"/>
            <a:ext cx="6870959" cy="4032352"/>
            <a:chOff x="3112384" y="931200"/>
            <a:chExt cx="5729838" cy="3362664"/>
          </a:xfrm>
          <a:gradFill flip="none" rotWithShape="1">
            <a:gsLst>
              <a:gs pos="47000">
                <a:schemeClr val="bg1">
                  <a:lumMod val="75000"/>
                </a:schemeClr>
              </a:gs>
              <a:gs pos="85000">
                <a:schemeClr val="bg1">
                  <a:lumMod val="65000"/>
                </a:schemeClr>
              </a:gs>
            </a:gsLst>
            <a:lin ang="13800000" scaled="0"/>
            <a:tileRect/>
          </a:gradFill>
          <a:scene3d>
            <a:camera prst="perspectiveRelaxedModerately">
              <a:rot lat="18000000" lon="0" rev="0"/>
            </a:camera>
            <a:lightRig rig="threePt" dir="t"/>
          </a:scene3d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F1D934D-1B61-48D0-A709-46CF75E305BB}"/>
                </a:ext>
              </a:extLst>
            </p:cNvPr>
            <p:cNvSpPr/>
            <p:nvPr/>
          </p:nvSpPr>
          <p:spPr>
            <a:xfrm>
              <a:off x="3155487" y="1552562"/>
              <a:ext cx="2117182" cy="2741302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5756E62-9A3E-4465-A9C0-E228EA3E1877}"/>
                </a:ext>
              </a:extLst>
            </p:cNvPr>
            <p:cNvSpPr/>
            <p:nvPr/>
          </p:nvSpPr>
          <p:spPr>
            <a:xfrm>
              <a:off x="4175803" y="931200"/>
              <a:ext cx="3324044" cy="1144795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00BC852-D0A3-4CFD-BF30-D3404213F524}"/>
                </a:ext>
              </a:extLst>
            </p:cNvPr>
            <p:cNvSpPr/>
            <p:nvPr/>
          </p:nvSpPr>
          <p:spPr>
            <a:xfrm>
              <a:off x="4248214" y="1313258"/>
              <a:ext cx="37930" cy="17241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9FD9535-0184-401A-8E38-BD20180A39DC}"/>
                </a:ext>
              </a:extLst>
            </p:cNvPr>
            <p:cNvSpPr/>
            <p:nvPr/>
          </p:nvSpPr>
          <p:spPr>
            <a:xfrm>
              <a:off x="4049254" y="1277742"/>
              <a:ext cx="37930" cy="10344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F6A90A0-6F0D-444D-A16C-FA98394115B2}"/>
                </a:ext>
              </a:extLst>
            </p:cNvPr>
            <p:cNvSpPr/>
            <p:nvPr/>
          </p:nvSpPr>
          <p:spPr>
            <a:xfrm>
              <a:off x="4271317" y="1244985"/>
              <a:ext cx="41378" cy="44826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E8230F4-80F7-4C3B-A14A-6BAD10D24544}"/>
                </a:ext>
              </a:extLst>
            </p:cNvPr>
            <p:cNvSpPr/>
            <p:nvPr/>
          </p:nvSpPr>
          <p:spPr>
            <a:xfrm>
              <a:off x="3968567" y="1346016"/>
              <a:ext cx="189650" cy="99997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B991E9E-DE88-4528-AC3F-E498D26D575D}"/>
                </a:ext>
              </a:extLst>
            </p:cNvPr>
            <p:cNvSpPr/>
            <p:nvPr/>
          </p:nvSpPr>
          <p:spPr>
            <a:xfrm>
              <a:off x="3812364" y="1428428"/>
              <a:ext cx="155168" cy="168960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128E8F5-E0CA-4631-A1F4-818B575868FB}"/>
                </a:ext>
              </a:extLst>
            </p:cNvPr>
            <p:cNvSpPr/>
            <p:nvPr/>
          </p:nvSpPr>
          <p:spPr>
            <a:xfrm>
              <a:off x="4315453" y="1290845"/>
              <a:ext cx="27586" cy="13793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751F3AC-03AD-453E-888A-4C605746EB62}"/>
                </a:ext>
              </a:extLst>
            </p:cNvPr>
            <p:cNvSpPr/>
            <p:nvPr/>
          </p:nvSpPr>
          <p:spPr>
            <a:xfrm>
              <a:off x="3938223" y="1376705"/>
              <a:ext cx="13793" cy="6896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540C6EB-D6C0-4282-8E40-18A0C1B3A3D7}"/>
                </a:ext>
              </a:extLst>
            </p:cNvPr>
            <p:cNvSpPr/>
            <p:nvPr/>
          </p:nvSpPr>
          <p:spPr>
            <a:xfrm>
              <a:off x="3867880" y="1321189"/>
              <a:ext cx="106893" cy="65516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B36DFF0-2235-4B29-B10A-30E7AD7FDA39}"/>
                </a:ext>
              </a:extLst>
            </p:cNvPr>
            <p:cNvSpPr/>
            <p:nvPr/>
          </p:nvSpPr>
          <p:spPr>
            <a:xfrm>
              <a:off x="4018220" y="1299121"/>
              <a:ext cx="48274" cy="31033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20EB486-1650-4717-AF7D-F70937131C42}"/>
                </a:ext>
              </a:extLst>
            </p:cNvPr>
            <p:cNvSpPr/>
            <p:nvPr/>
          </p:nvSpPr>
          <p:spPr>
            <a:xfrm>
              <a:off x="6639181" y="1275673"/>
              <a:ext cx="289647" cy="344818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1F8C6D9-1637-4860-88F8-7CFA06568998}"/>
                </a:ext>
              </a:extLst>
            </p:cNvPr>
            <p:cNvSpPr/>
            <p:nvPr/>
          </p:nvSpPr>
          <p:spPr>
            <a:xfrm>
              <a:off x="8042245" y="1429462"/>
              <a:ext cx="17241" cy="13793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51D9B08-BFCF-42AD-B31D-5298A482FF76}"/>
                </a:ext>
              </a:extLst>
            </p:cNvPr>
            <p:cNvSpPr/>
            <p:nvPr/>
          </p:nvSpPr>
          <p:spPr>
            <a:xfrm>
              <a:off x="4377866" y="1299121"/>
              <a:ext cx="17241" cy="6896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888676D-AC1F-43F7-A17F-B6839B2394C2}"/>
                </a:ext>
              </a:extLst>
            </p:cNvPr>
            <p:cNvSpPr/>
            <p:nvPr/>
          </p:nvSpPr>
          <p:spPr>
            <a:xfrm>
              <a:off x="8139138" y="1362568"/>
              <a:ext cx="79309" cy="551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3E21A63-C37E-4A09-98C0-BA89E92B49E2}"/>
                </a:ext>
              </a:extLst>
            </p:cNvPr>
            <p:cNvSpPr/>
            <p:nvPr/>
          </p:nvSpPr>
          <p:spPr>
            <a:xfrm>
              <a:off x="7998108" y="1321189"/>
              <a:ext cx="120686" cy="89653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A972E3E2-2619-4807-9CE9-1282159903F5}"/>
                </a:ext>
              </a:extLst>
            </p:cNvPr>
            <p:cNvSpPr/>
            <p:nvPr/>
          </p:nvSpPr>
          <p:spPr>
            <a:xfrm>
              <a:off x="4670615" y="1321189"/>
              <a:ext cx="13793" cy="10344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B923501-C845-41A9-A891-8A98CB337E8D}"/>
                </a:ext>
              </a:extLst>
            </p:cNvPr>
            <p:cNvSpPr/>
            <p:nvPr/>
          </p:nvSpPr>
          <p:spPr>
            <a:xfrm>
              <a:off x="6928139" y="1462220"/>
              <a:ext cx="13793" cy="13793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12AFD030-B71C-44C9-8E53-E142A3DA304C}"/>
                </a:ext>
              </a:extLst>
            </p:cNvPr>
            <p:cNvSpPr/>
            <p:nvPr/>
          </p:nvSpPr>
          <p:spPr>
            <a:xfrm>
              <a:off x="5611968" y="1380152"/>
              <a:ext cx="17241" cy="6896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B5296374-F916-41FA-A83F-5D585FD7066C}"/>
                </a:ext>
              </a:extLst>
            </p:cNvPr>
            <p:cNvSpPr/>
            <p:nvPr/>
          </p:nvSpPr>
          <p:spPr>
            <a:xfrm>
              <a:off x="5966096" y="2457364"/>
              <a:ext cx="13793" cy="2758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BE228FF-16F6-4CB8-B5BC-849A229BC996}"/>
                </a:ext>
              </a:extLst>
            </p:cNvPr>
            <p:cNvSpPr/>
            <p:nvPr/>
          </p:nvSpPr>
          <p:spPr>
            <a:xfrm>
              <a:off x="4404416" y="1452910"/>
              <a:ext cx="451711" cy="496538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26F5BE0F-571E-4301-9F42-76AF59497D33}"/>
                </a:ext>
              </a:extLst>
            </p:cNvPr>
            <p:cNvSpPr/>
            <p:nvPr/>
          </p:nvSpPr>
          <p:spPr>
            <a:xfrm>
              <a:off x="6196435" y="2600809"/>
              <a:ext cx="48274" cy="17241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F96EB6BF-CBAD-4992-A47F-658531A9C0B9}"/>
                </a:ext>
              </a:extLst>
            </p:cNvPr>
            <p:cNvSpPr/>
            <p:nvPr/>
          </p:nvSpPr>
          <p:spPr>
            <a:xfrm>
              <a:off x="5841273" y="2521156"/>
              <a:ext cx="27586" cy="10344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382D2EF-F3D8-4CF0-B6AD-0EF079B3FBDE}"/>
                </a:ext>
              </a:extLst>
            </p:cNvPr>
            <p:cNvSpPr/>
            <p:nvPr/>
          </p:nvSpPr>
          <p:spPr>
            <a:xfrm>
              <a:off x="5955752" y="2497363"/>
              <a:ext cx="27586" cy="44826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2E793B6-ED1D-45EE-882D-BF64C8CB9AF4}"/>
                </a:ext>
              </a:extLst>
            </p:cNvPr>
            <p:cNvSpPr/>
            <p:nvPr/>
          </p:nvSpPr>
          <p:spPr>
            <a:xfrm>
              <a:off x="6339879" y="2606670"/>
              <a:ext cx="37930" cy="24137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531ED22-FD3B-467F-A276-4725AE697D7F}"/>
                </a:ext>
              </a:extLst>
            </p:cNvPr>
            <p:cNvSpPr/>
            <p:nvPr/>
          </p:nvSpPr>
          <p:spPr>
            <a:xfrm>
              <a:off x="5545764" y="1226019"/>
              <a:ext cx="3296458" cy="2599927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D66FBD6A-C828-4E33-9261-2BA4E3D577BA}"/>
                </a:ext>
              </a:extLst>
            </p:cNvPr>
            <p:cNvSpPr/>
            <p:nvPr/>
          </p:nvSpPr>
          <p:spPr>
            <a:xfrm>
              <a:off x="4226490" y="1448082"/>
              <a:ext cx="82756" cy="110342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5CB1C63F-9BB9-4648-B004-90F372AE6B9F}"/>
                </a:ext>
              </a:extLst>
            </p:cNvPr>
            <p:cNvSpPr/>
            <p:nvPr/>
          </p:nvSpPr>
          <p:spPr>
            <a:xfrm>
              <a:off x="4296833" y="1380152"/>
              <a:ext cx="44826" cy="37930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2277933-DE59-4691-98E0-E3A7E4278B52}"/>
                </a:ext>
              </a:extLst>
            </p:cNvPr>
            <p:cNvSpPr/>
            <p:nvPr/>
          </p:nvSpPr>
          <p:spPr>
            <a:xfrm>
              <a:off x="4315453" y="1429462"/>
              <a:ext cx="62067" cy="106893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3580EAA0-C63D-4222-A99E-362924430EFF}"/>
                </a:ext>
              </a:extLst>
            </p:cNvPr>
            <p:cNvSpPr/>
            <p:nvPr/>
          </p:nvSpPr>
          <p:spPr>
            <a:xfrm>
              <a:off x="4160286" y="1308431"/>
              <a:ext cx="24137" cy="31033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25B1187-EEA9-405F-BD26-F2D0CDC0BB69}"/>
                </a:ext>
              </a:extLst>
            </p:cNvPr>
            <p:cNvSpPr/>
            <p:nvPr/>
          </p:nvSpPr>
          <p:spPr>
            <a:xfrm>
              <a:off x="4177871" y="1349464"/>
              <a:ext cx="96549" cy="75860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00CEE075-B0E8-4DF4-A444-42178C931991}"/>
                </a:ext>
              </a:extLst>
            </p:cNvPr>
            <p:cNvSpPr/>
            <p:nvPr/>
          </p:nvSpPr>
          <p:spPr>
            <a:xfrm>
              <a:off x="4293385" y="1313258"/>
              <a:ext cx="262062" cy="113790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4936D9B-0796-4514-9828-CD05E2D265A3}"/>
                </a:ext>
              </a:extLst>
            </p:cNvPr>
            <p:cNvSpPr/>
            <p:nvPr/>
          </p:nvSpPr>
          <p:spPr>
            <a:xfrm>
              <a:off x="7743288" y="2795976"/>
              <a:ext cx="27586" cy="65516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FEBF9A2-0897-4A07-B93F-97307BB4D81F}"/>
                </a:ext>
              </a:extLst>
            </p:cNvPr>
            <p:cNvSpPr/>
            <p:nvPr/>
          </p:nvSpPr>
          <p:spPr>
            <a:xfrm>
              <a:off x="7765356" y="3055968"/>
              <a:ext cx="75860" cy="72412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10557F2-0CFE-4C25-8351-D6CAB35984D7}"/>
                </a:ext>
              </a:extLst>
            </p:cNvPr>
            <p:cNvSpPr/>
            <p:nvPr/>
          </p:nvSpPr>
          <p:spPr>
            <a:xfrm>
              <a:off x="7737426" y="2912523"/>
              <a:ext cx="93100" cy="155169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BECEEE9B-931C-4639-AEBA-391E91712AC3}"/>
                </a:ext>
              </a:extLst>
            </p:cNvPr>
            <p:cNvSpPr/>
            <p:nvPr/>
          </p:nvSpPr>
          <p:spPr>
            <a:xfrm>
              <a:off x="7836044" y="2645635"/>
              <a:ext cx="17241" cy="13793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7220E02F-9244-4887-811F-80149EE404E8}"/>
                </a:ext>
              </a:extLst>
            </p:cNvPr>
            <p:cNvSpPr/>
            <p:nvPr/>
          </p:nvSpPr>
          <p:spPr>
            <a:xfrm>
              <a:off x="7690186" y="3033555"/>
              <a:ext cx="44826" cy="51723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9A945ED-EC79-47CE-B97A-57CBD444C3CF}"/>
                </a:ext>
              </a:extLst>
            </p:cNvPr>
            <p:cNvSpPr/>
            <p:nvPr/>
          </p:nvSpPr>
          <p:spPr>
            <a:xfrm>
              <a:off x="4758200" y="2912523"/>
              <a:ext cx="27586" cy="13793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315F6ADB-9090-4E3F-9987-818C911CEFE7}"/>
                </a:ext>
              </a:extLst>
            </p:cNvPr>
            <p:cNvSpPr/>
            <p:nvPr/>
          </p:nvSpPr>
          <p:spPr>
            <a:xfrm>
              <a:off x="3246863" y="2807699"/>
              <a:ext cx="31033" cy="17241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86E563B-78EA-46A5-8A2B-F7FBBBDD31F1}"/>
                </a:ext>
              </a:extLst>
            </p:cNvPr>
            <p:cNvSpPr/>
            <p:nvPr/>
          </p:nvSpPr>
          <p:spPr>
            <a:xfrm>
              <a:off x="4644755" y="2392884"/>
              <a:ext cx="13793" cy="17241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585F464-D9DE-494E-954E-DA2E534726BF}"/>
                </a:ext>
              </a:extLst>
            </p:cNvPr>
            <p:cNvSpPr/>
            <p:nvPr/>
          </p:nvSpPr>
          <p:spPr>
            <a:xfrm>
              <a:off x="4841301" y="2356332"/>
              <a:ext cx="20689" cy="41378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B7781D-6A4A-4CAF-87C7-ED89ACA90FCC}"/>
                </a:ext>
              </a:extLst>
            </p:cNvPr>
            <p:cNvSpPr/>
            <p:nvPr/>
          </p:nvSpPr>
          <p:spPr>
            <a:xfrm>
              <a:off x="7557086" y="3107691"/>
              <a:ext cx="165513" cy="179306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147D9EB-0D19-4FDA-A9C9-983A81DA2D2E}"/>
                </a:ext>
              </a:extLst>
            </p:cNvPr>
            <p:cNvSpPr/>
            <p:nvPr/>
          </p:nvSpPr>
          <p:spPr>
            <a:xfrm>
              <a:off x="3314103" y="2826665"/>
              <a:ext cx="37930" cy="13793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5A8D47C-8EC9-4D53-99E9-4DEAFBC349AF}"/>
                </a:ext>
              </a:extLst>
            </p:cNvPr>
            <p:cNvSpPr/>
            <p:nvPr/>
          </p:nvSpPr>
          <p:spPr>
            <a:xfrm>
              <a:off x="7895008" y="2401158"/>
              <a:ext cx="255165" cy="29654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6AE53E50-E432-4EA6-BE0C-1842F7CE688A}"/>
                </a:ext>
              </a:extLst>
            </p:cNvPr>
            <p:cNvSpPr/>
            <p:nvPr/>
          </p:nvSpPr>
          <p:spPr>
            <a:xfrm>
              <a:off x="7884318" y="2700806"/>
              <a:ext cx="17241" cy="2758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0AD5C41E-0BB3-44E3-AFCF-838B4497AB3E}"/>
                </a:ext>
              </a:extLst>
            </p:cNvPr>
            <p:cNvSpPr/>
            <p:nvPr/>
          </p:nvSpPr>
          <p:spPr>
            <a:xfrm>
              <a:off x="7090892" y="3080451"/>
              <a:ext cx="27586" cy="62067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35EFB17-5C77-48B2-8F3E-D6E9521F99B0}"/>
                </a:ext>
              </a:extLst>
            </p:cNvPr>
            <p:cNvSpPr/>
            <p:nvPr/>
          </p:nvSpPr>
          <p:spPr>
            <a:xfrm>
              <a:off x="3348929" y="2849078"/>
              <a:ext cx="62067" cy="41378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C8159971-1221-43B3-9212-CB75B080459C}"/>
                </a:ext>
              </a:extLst>
            </p:cNvPr>
            <p:cNvSpPr/>
            <p:nvPr/>
          </p:nvSpPr>
          <p:spPr>
            <a:xfrm>
              <a:off x="7335024" y="3129759"/>
              <a:ext cx="334473" cy="231028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D9CB0C40-32CF-4C34-A3FF-2896E37AF4DF}"/>
                </a:ext>
              </a:extLst>
            </p:cNvPr>
            <p:cNvSpPr/>
            <p:nvPr/>
          </p:nvSpPr>
          <p:spPr>
            <a:xfrm>
              <a:off x="4685098" y="3055968"/>
              <a:ext cx="10344" cy="13793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3CCF028C-34E8-4D4A-A2DC-1ACC1A0FD128}"/>
                </a:ext>
              </a:extLst>
            </p:cNvPr>
            <p:cNvSpPr/>
            <p:nvPr/>
          </p:nvSpPr>
          <p:spPr>
            <a:xfrm>
              <a:off x="4579929" y="2912523"/>
              <a:ext cx="37930" cy="20689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C3880AB-66F5-49A0-BEDA-2F855A598439}"/>
                </a:ext>
              </a:extLst>
            </p:cNvPr>
            <p:cNvSpPr/>
            <p:nvPr/>
          </p:nvSpPr>
          <p:spPr>
            <a:xfrm>
              <a:off x="4473380" y="2835975"/>
              <a:ext cx="172409" cy="65516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CA9C9F13-ECC1-41A8-8074-0080DFBDF7E7}"/>
                </a:ext>
              </a:extLst>
            </p:cNvPr>
            <p:cNvSpPr/>
            <p:nvPr/>
          </p:nvSpPr>
          <p:spPr>
            <a:xfrm>
              <a:off x="4579929" y="2804251"/>
              <a:ext cx="13793" cy="2758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6BC6098D-DD6A-4E5C-83CB-ECC17127C481}"/>
                </a:ext>
              </a:extLst>
            </p:cNvPr>
            <p:cNvSpPr/>
            <p:nvPr/>
          </p:nvSpPr>
          <p:spPr>
            <a:xfrm>
              <a:off x="4570619" y="2777355"/>
              <a:ext cx="31033" cy="17241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7DD790A-6730-42CE-985A-85A04ADCE467}"/>
                </a:ext>
              </a:extLst>
            </p:cNvPr>
            <p:cNvSpPr/>
            <p:nvPr/>
          </p:nvSpPr>
          <p:spPr>
            <a:xfrm>
              <a:off x="6507461" y="3454233"/>
              <a:ext cx="110342" cy="231028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CA2596E-8E03-4772-823C-575DA43F8D8C}"/>
                </a:ext>
              </a:extLst>
            </p:cNvPr>
            <p:cNvSpPr/>
            <p:nvPr/>
          </p:nvSpPr>
          <p:spPr>
            <a:xfrm>
              <a:off x="4833370" y="4186626"/>
              <a:ext cx="82756" cy="34482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5D3A5CCC-1289-4879-8D51-A5BBFCB2D0A1}"/>
                </a:ext>
              </a:extLst>
            </p:cNvPr>
            <p:cNvSpPr/>
            <p:nvPr/>
          </p:nvSpPr>
          <p:spPr>
            <a:xfrm>
              <a:off x="5018537" y="3206308"/>
              <a:ext cx="37930" cy="34482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70A8DFD9-E2F3-4BBF-B40A-A91A306717EA}"/>
                </a:ext>
              </a:extLst>
            </p:cNvPr>
            <p:cNvSpPr/>
            <p:nvPr/>
          </p:nvSpPr>
          <p:spPr>
            <a:xfrm>
              <a:off x="4834404" y="3954908"/>
              <a:ext cx="13793" cy="20689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C58629DA-846F-4A55-AE62-25952E4C0E81}"/>
                </a:ext>
              </a:extLst>
            </p:cNvPr>
            <p:cNvSpPr/>
            <p:nvPr/>
          </p:nvSpPr>
          <p:spPr>
            <a:xfrm>
              <a:off x="4739580" y="4221797"/>
              <a:ext cx="65516" cy="58619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5962BD2B-50D3-4405-9428-19C65990E3C1}"/>
                </a:ext>
              </a:extLst>
            </p:cNvPr>
            <p:cNvSpPr/>
            <p:nvPr/>
          </p:nvSpPr>
          <p:spPr>
            <a:xfrm>
              <a:off x="4641306" y="2893559"/>
              <a:ext cx="96549" cy="37930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04BB3F30-DAC5-45CE-8813-1FAE0DCD2159}"/>
                </a:ext>
              </a:extLst>
            </p:cNvPr>
            <p:cNvSpPr/>
            <p:nvPr/>
          </p:nvSpPr>
          <p:spPr>
            <a:xfrm>
              <a:off x="4810267" y="2925282"/>
              <a:ext cx="37930" cy="13793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CE6C4F02-F588-42F8-ACF4-69AA4D44BF43}"/>
                </a:ext>
              </a:extLst>
            </p:cNvPr>
            <p:cNvSpPr/>
            <p:nvPr/>
          </p:nvSpPr>
          <p:spPr>
            <a:xfrm>
              <a:off x="4644755" y="2392884"/>
              <a:ext cx="13793" cy="17241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42022FC4-D83F-4413-8DFB-B20C99225503}"/>
                </a:ext>
              </a:extLst>
            </p:cNvPr>
            <p:cNvSpPr/>
            <p:nvPr/>
          </p:nvSpPr>
          <p:spPr>
            <a:xfrm>
              <a:off x="4245456" y="1643594"/>
              <a:ext cx="62067" cy="48274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B95CF9AA-9131-493C-8614-AEE6C98E70E4}"/>
                </a:ext>
              </a:extLst>
            </p:cNvPr>
            <p:cNvSpPr/>
            <p:nvPr/>
          </p:nvSpPr>
          <p:spPr>
            <a:xfrm>
              <a:off x="4489586" y="1925655"/>
              <a:ext cx="27586" cy="24137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8B0B4F15-C7EF-4E25-A7BA-C5555EEB0C2A}"/>
                </a:ext>
              </a:extLst>
            </p:cNvPr>
            <p:cNvSpPr/>
            <p:nvPr/>
          </p:nvSpPr>
          <p:spPr>
            <a:xfrm>
              <a:off x="4112356" y="1477737"/>
              <a:ext cx="41378" cy="34482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F5DDB075-CAFC-450F-8017-4FD5208CECA9}"/>
                </a:ext>
              </a:extLst>
            </p:cNvPr>
            <p:cNvSpPr/>
            <p:nvPr/>
          </p:nvSpPr>
          <p:spPr>
            <a:xfrm>
              <a:off x="3145831" y="2003929"/>
              <a:ext cx="20689" cy="10344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F746F493-4AB9-4436-8588-32D07B27EBA2}"/>
                </a:ext>
              </a:extLst>
            </p:cNvPr>
            <p:cNvSpPr/>
            <p:nvPr/>
          </p:nvSpPr>
          <p:spPr>
            <a:xfrm>
              <a:off x="3368239" y="2083236"/>
              <a:ext cx="34482" cy="37930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F79DC5-8544-4A93-9E14-7F20784C006A}"/>
                </a:ext>
              </a:extLst>
            </p:cNvPr>
            <p:cNvSpPr/>
            <p:nvPr/>
          </p:nvSpPr>
          <p:spPr>
            <a:xfrm>
              <a:off x="3930637" y="1496357"/>
              <a:ext cx="272406" cy="189650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E318BDD-A211-4207-8C29-58986D12AD71}"/>
                </a:ext>
              </a:extLst>
            </p:cNvPr>
            <p:cNvSpPr/>
            <p:nvPr/>
          </p:nvSpPr>
          <p:spPr>
            <a:xfrm>
              <a:off x="3112384" y="1867380"/>
              <a:ext cx="41378" cy="31033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94B7E14F-6497-420F-9F76-CFA5B17CF8F9}"/>
                </a:ext>
              </a:extLst>
            </p:cNvPr>
            <p:cNvSpPr/>
            <p:nvPr/>
          </p:nvSpPr>
          <p:spPr>
            <a:xfrm>
              <a:off x="4435450" y="1818416"/>
              <a:ext cx="103446" cy="96549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9FD0A16E-A66B-4220-A025-E63E92823A24}"/>
                </a:ext>
              </a:extLst>
            </p:cNvPr>
            <p:cNvSpPr/>
            <p:nvPr/>
          </p:nvSpPr>
          <p:spPr>
            <a:xfrm>
              <a:off x="4863714" y="2275645"/>
              <a:ext cx="103446" cy="124134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0D1E55A4-8C30-4056-8517-7C739C356483}"/>
                </a:ext>
              </a:extLst>
            </p:cNvPr>
            <p:cNvSpPr/>
            <p:nvPr/>
          </p:nvSpPr>
          <p:spPr>
            <a:xfrm>
              <a:off x="4608894" y="1709799"/>
              <a:ext cx="31033" cy="44826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830369D7-E83D-4F96-B0FC-14A43CAAC1F7}"/>
                </a:ext>
              </a:extLst>
            </p:cNvPr>
            <p:cNvSpPr/>
            <p:nvPr/>
          </p:nvSpPr>
          <p:spPr>
            <a:xfrm>
              <a:off x="4524413" y="2204612"/>
              <a:ext cx="17241" cy="10344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4D6CDF98-8F90-48E5-BCDF-974785282DD8}"/>
                </a:ext>
              </a:extLst>
            </p:cNvPr>
            <p:cNvSpPr/>
            <p:nvPr/>
          </p:nvSpPr>
          <p:spPr>
            <a:xfrm>
              <a:off x="4956126" y="1676007"/>
              <a:ext cx="44826" cy="37930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AF962332-AFBE-4295-BD70-8C3A9A41E13C}"/>
                </a:ext>
              </a:extLst>
            </p:cNvPr>
            <p:cNvSpPr/>
            <p:nvPr/>
          </p:nvSpPr>
          <p:spPr>
            <a:xfrm>
              <a:off x="4597515" y="1889449"/>
              <a:ext cx="13793" cy="17241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06EF7C89-A672-4A3F-A825-060EF782AE2E}"/>
                </a:ext>
              </a:extLst>
            </p:cNvPr>
            <p:cNvSpPr/>
            <p:nvPr/>
          </p:nvSpPr>
          <p:spPr>
            <a:xfrm>
              <a:off x="4538206" y="1939792"/>
              <a:ext cx="24137" cy="31033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ED89D70D-08E0-49D0-9009-A6BB9928F10E}"/>
                </a:ext>
              </a:extLst>
            </p:cNvPr>
            <p:cNvSpPr/>
            <p:nvPr/>
          </p:nvSpPr>
          <p:spPr>
            <a:xfrm>
              <a:off x="8080175" y="2180131"/>
              <a:ext cx="48274" cy="210339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23964684-B9C2-42BB-A69E-1C7C962BBD09}"/>
                </a:ext>
              </a:extLst>
            </p:cNvPr>
            <p:cNvSpPr/>
            <p:nvPr/>
          </p:nvSpPr>
          <p:spPr>
            <a:xfrm>
              <a:off x="3708574" y="2195302"/>
              <a:ext cx="37930" cy="48274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CC7A35E0-7773-46D2-AF10-CA746B02E05A}"/>
                </a:ext>
              </a:extLst>
            </p:cNvPr>
            <p:cNvSpPr/>
            <p:nvPr/>
          </p:nvSpPr>
          <p:spPr>
            <a:xfrm>
              <a:off x="6169195" y="2056341"/>
              <a:ext cx="20689" cy="20689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FC8EBEC5-B238-40BB-B5E2-C040A8B6F8B1}"/>
                </a:ext>
              </a:extLst>
            </p:cNvPr>
            <p:cNvSpPr/>
            <p:nvPr/>
          </p:nvSpPr>
          <p:spPr>
            <a:xfrm>
              <a:off x="5724724" y="2045996"/>
              <a:ext cx="124134" cy="24137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CAD6849D-21D9-4C4C-9BFC-D05B7ED4D957}"/>
                </a:ext>
              </a:extLst>
            </p:cNvPr>
            <p:cNvSpPr/>
            <p:nvPr/>
          </p:nvSpPr>
          <p:spPr>
            <a:xfrm>
              <a:off x="5990923" y="2132201"/>
              <a:ext cx="27586" cy="37930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97FC2CB3-5C47-4E98-80D9-B986C70E05CE}"/>
                </a:ext>
              </a:extLst>
            </p:cNvPr>
            <p:cNvSpPr/>
            <p:nvPr/>
          </p:nvSpPr>
          <p:spPr>
            <a:xfrm>
              <a:off x="8668089" y="1586354"/>
              <a:ext cx="55170" cy="31033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E51584AC-CC17-4BCB-84C6-A3CE6F0F14D1}"/>
                </a:ext>
              </a:extLst>
            </p:cNvPr>
            <p:cNvSpPr/>
            <p:nvPr/>
          </p:nvSpPr>
          <p:spPr>
            <a:xfrm>
              <a:off x="6541942" y="1668076"/>
              <a:ext cx="17241" cy="10344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F07554C0-D58A-4FEA-9534-B5057D1CD107}"/>
                </a:ext>
              </a:extLst>
            </p:cNvPr>
            <p:cNvSpPr/>
            <p:nvPr/>
          </p:nvSpPr>
          <p:spPr>
            <a:xfrm>
              <a:off x="8050175" y="1469461"/>
              <a:ext cx="62067" cy="24137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7223281B-0D3E-43DD-822E-855835CC23B2}"/>
                </a:ext>
              </a:extLst>
            </p:cNvPr>
            <p:cNvSpPr/>
            <p:nvPr/>
          </p:nvSpPr>
          <p:spPr>
            <a:xfrm>
              <a:off x="6094025" y="2086685"/>
              <a:ext cx="20689" cy="31033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8DD715CC-1422-448C-BDC1-301F27A20A23}"/>
                </a:ext>
              </a:extLst>
            </p:cNvPr>
            <p:cNvSpPr/>
            <p:nvPr/>
          </p:nvSpPr>
          <p:spPr>
            <a:xfrm>
              <a:off x="5663347" y="2163924"/>
              <a:ext cx="58619" cy="89653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008B631F-166F-460F-B7A8-017B7B37A494}"/>
                </a:ext>
              </a:extLst>
            </p:cNvPr>
            <p:cNvSpPr/>
            <p:nvPr/>
          </p:nvSpPr>
          <p:spPr>
            <a:xfrm>
              <a:off x="4812681" y="2299093"/>
              <a:ext cx="34482" cy="20689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00B1D73C-8E7C-4128-92E8-45A7A6778821}"/>
                </a:ext>
              </a:extLst>
            </p:cNvPr>
            <p:cNvSpPr/>
            <p:nvPr/>
          </p:nvSpPr>
          <p:spPr>
            <a:xfrm>
              <a:off x="5435422" y="1783590"/>
              <a:ext cx="175857" cy="131030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C92A425-7A8F-4208-9836-583888318C85}"/>
              </a:ext>
            </a:extLst>
          </p:cNvPr>
          <p:cNvSpPr/>
          <p:nvPr/>
        </p:nvSpPr>
        <p:spPr>
          <a:xfrm>
            <a:off x="4213838" y="2847515"/>
            <a:ext cx="3710777" cy="526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Freeform: Shape 424">
            <a:extLst>
              <a:ext uri="{FF2B5EF4-FFF2-40B4-BE49-F238E27FC236}">
                <a16:creationId xmlns:a16="http://schemas.microsoft.com/office/drawing/2014/main" id="{15467B85-51D6-4FF3-88B0-C4AC26065D8B}"/>
              </a:ext>
            </a:extLst>
          </p:cNvPr>
          <p:cNvSpPr/>
          <p:nvPr/>
        </p:nvSpPr>
        <p:spPr>
          <a:xfrm rot="956521">
            <a:off x="4842431" y="884843"/>
            <a:ext cx="1186778" cy="376288"/>
          </a:xfrm>
          <a:custGeom>
            <a:avLst/>
            <a:gdLst>
              <a:gd name="connsiteX0" fmla="*/ 3911419 w 5673186"/>
              <a:gd name="connsiteY0" fmla="*/ 1189863 h 1798781"/>
              <a:gd name="connsiteX1" fmla="*/ 3885344 w 5673186"/>
              <a:gd name="connsiteY1" fmla="*/ 1191649 h 1798781"/>
              <a:gd name="connsiteX2" fmla="*/ 3742469 w 5673186"/>
              <a:gd name="connsiteY2" fmla="*/ 1195459 h 1798781"/>
              <a:gd name="connsiteX3" fmla="*/ 3634836 w 5673186"/>
              <a:gd name="connsiteY3" fmla="*/ 1200222 h 1798781"/>
              <a:gd name="connsiteX4" fmla="*/ 3616739 w 5673186"/>
              <a:gd name="connsiteY4" fmla="*/ 1236417 h 1798781"/>
              <a:gd name="connsiteX5" fmla="*/ 3634836 w 5673186"/>
              <a:gd name="connsiteY5" fmla="*/ 1244037 h 1798781"/>
              <a:gd name="connsiteX6" fmla="*/ 3682461 w 5673186"/>
              <a:gd name="connsiteY6" fmla="*/ 1242131 h 1798781"/>
              <a:gd name="connsiteX7" fmla="*/ 3912966 w 5673186"/>
              <a:gd name="connsiteY7" fmla="*/ 1236417 h 1798781"/>
              <a:gd name="connsiteX8" fmla="*/ 3941541 w 5673186"/>
              <a:gd name="connsiteY8" fmla="*/ 1237369 h 1798781"/>
              <a:gd name="connsiteX9" fmla="*/ 3942494 w 5673186"/>
              <a:gd name="connsiteY9" fmla="*/ 1204032 h 1798781"/>
              <a:gd name="connsiteX10" fmla="*/ 3933921 w 5673186"/>
              <a:gd name="connsiteY10" fmla="*/ 1191649 h 1798781"/>
              <a:gd name="connsiteX11" fmla="*/ 3911419 w 5673186"/>
              <a:gd name="connsiteY11" fmla="*/ 1189863 h 1798781"/>
              <a:gd name="connsiteX12" fmla="*/ 3725131 w 5673186"/>
              <a:gd name="connsiteY12" fmla="*/ 175 h 1798781"/>
              <a:gd name="connsiteX13" fmla="*/ 3752946 w 5673186"/>
              <a:gd name="connsiteY13" fmla="*/ 1976 h 1798781"/>
              <a:gd name="connsiteX14" fmla="*/ 3840576 w 5673186"/>
              <a:gd name="connsiteY14" fmla="*/ 17216 h 1798781"/>
              <a:gd name="connsiteX15" fmla="*/ 3852959 w 5673186"/>
              <a:gd name="connsiteY15" fmla="*/ 39124 h 1798781"/>
              <a:gd name="connsiteX16" fmla="*/ 3782474 w 5673186"/>
              <a:gd name="connsiteY16" fmla="*/ 271534 h 1798781"/>
              <a:gd name="connsiteX17" fmla="*/ 3703416 w 5673186"/>
              <a:gd name="connsiteY17" fmla="*/ 484894 h 1798781"/>
              <a:gd name="connsiteX18" fmla="*/ 3527204 w 5673186"/>
              <a:gd name="connsiteY18" fmla="*/ 1075444 h 1798781"/>
              <a:gd name="connsiteX19" fmla="*/ 3549111 w 5673186"/>
              <a:gd name="connsiteY19" fmla="*/ 1104972 h 1798781"/>
              <a:gd name="connsiteX20" fmla="*/ 4827366 w 5673186"/>
              <a:gd name="connsiteY20" fmla="*/ 1055442 h 1798781"/>
              <a:gd name="connsiteX21" fmla="*/ 5314094 w 5673186"/>
              <a:gd name="connsiteY21" fmla="*/ 1014484 h 1798781"/>
              <a:gd name="connsiteX22" fmla="*/ 5463636 w 5673186"/>
              <a:gd name="connsiteY22" fmla="*/ 1020199 h 1798781"/>
              <a:gd name="connsiteX23" fmla="*/ 5554124 w 5673186"/>
              <a:gd name="connsiteY23" fmla="*/ 1037344 h 1798781"/>
              <a:gd name="connsiteX24" fmla="*/ 5673186 w 5673186"/>
              <a:gd name="connsiteY24" fmla="*/ 1062109 h 1798781"/>
              <a:gd name="connsiteX25" fmla="*/ 5517929 w 5673186"/>
              <a:gd name="connsiteY25" fmla="*/ 1057347 h 1798781"/>
              <a:gd name="connsiteX26" fmla="*/ 5180744 w 5673186"/>
              <a:gd name="connsiteY26" fmla="*/ 1117354 h 1798781"/>
              <a:gd name="connsiteX27" fmla="*/ 4631151 w 5673186"/>
              <a:gd name="connsiteY27" fmla="*/ 1188792 h 1798781"/>
              <a:gd name="connsiteX28" fmla="*/ 4523519 w 5673186"/>
              <a:gd name="connsiteY28" fmla="*/ 1204984 h 1798781"/>
              <a:gd name="connsiteX29" fmla="*/ 4541616 w 5673186"/>
              <a:gd name="connsiteY29" fmla="*/ 1230702 h 1798781"/>
              <a:gd name="connsiteX30" fmla="*/ 4734974 w 5673186"/>
              <a:gd name="connsiteY30" fmla="*/ 1224987 h 1798781"/>
              <a:gd name="connsiteX31" fmla="*/ 4813079 w 5673186"/>
              <a:gd name="connsiteY31" fmla="*/ 1231654 h 1798781"/>
              <a:gd name="connsiteX32" fmla="*/ 4781646 w 5673186"/>
              <a:gd name="connsiteY32" fmla="*/ 1240227 h 1798781"/>
              <a:gd name="connsiteX33" fmla="*/ 4484466 w 5673186"/>
              <a:gd name="connsiteY33" fmla="*/ 1265944 h 1798781"/>
              <a:gd name="connsiteX34" fmla="*/ 4449224 w 5673186"/>
              <a:gd name="connsiteY34" fmla="*/ 1282137 h 1798781"/>
              <a:gd name="connsiteX35" fmla="*/ 4438746 w 5673186"/>
              <a:gd name="connsiteY35" fmla="*/ 1291662 h 1798781"/>
              <a:gd name="connsiteX36" fmla="*/ 4415886 w 5673186"/>
              <a:gd name="connsiteY36" fmla="*/ 1384054 h 1798781"/>
              <a:gd name="connsiteX37" fmla="*/ 4437794 w 5673186"/>
              <a:gd name="connsiteY37" fmla="*/ 1417392 h 1798781"/>
              <a:gd name="connsiteX38" fmla="*/ 4402551 w 5673186"/>
              <a:gd name="connsiteY38" fmla="*/ 1430727 h 1798781"/>
              <a:gd name="connsiteX39" fmla="*/ 4265391 w 5673186"/>
              <a:gd name="connsiteY39" fmla="*/ 1441204 h 1798781"/>
              <a:gd name="connsiteX40" fmla="*/ 4201574 w 5673186"/>
              <a:gd name="connsiteY40" fmla="*/ 1445014 h 1798781"/>
              <a:gd name="connsiteX41" fmla="*/ 4172999 w 5673186"/>
              <a:gd name="connsiteY41" fmla="*/ 1449777 h 1798781"/>
              <a:gd name="connsiteX42" fmla="*/ 4025361 w 5673186"/>
              <a:gd name="connsiteY42" fmla="*/ 1421202 h 1798781"/>
              <a:gd name="connsiteX43" fmla="*/ 3965354 w 5673186"/>
              <a:gd name="connsiteY43" fmla="*/ 1319284 h 1798781"/>
              <a:gd name="connsiteX44" fmla="*/ 3944399 w 5673186"/>
              <a:gd name="connsiteY44" fmla="*/ 1309759 h 1798781"/>
              <a:gd name="connsiteX45" fmla="*/ 3616739 w 5673186"/>
              <a:gd name="connsiteY45" fmla="*/ 1338334 h 1798781"/>
              <a:gd name="connsiteX46" fmla="*/ 3585306 w 5673186"/>
              <a:gd name="connsiteY46" fmla="*/ 1364052 h 1798781"/>
              <a:gd name="connsiteX47" fmla="*/ 3563399 w 5673186"/>
              <a:gd name="connsiteY47" fmla="*/ 1406914 h 1798781"/>
              <a:gd name="connsiteX48" fmla="*/ 3471006 w 5673186"/>
              <a:gd name="connsiteY48" fmla="*/ 1439299 h 1798781"/>
              <a:gd name="connsiteX49" fmla="*/ 3153824 w 5673186"/>
              <a:gd name="connsiteY49" fmla="*/ 1492639 h 1798781"/>
              <a:gd name="connsiteX50" fmla="*/ 2712816 w 5673186"/>
              <a:gd name="connsiteY50" fmla="*/ 1567887 h 1798781"/>
              <a:gd name="connsiteX51" fmla="*/ 2689004 w 5673186"/>
              <a:gd name="connsiteY51" fmla="*/ 1589794 h 1798781"/>
              <a:gd name="connsiteX52" fmla="*/ 2661381 w 5673186"/>
              <a:gd name="connsiteY52" fmla="*/ 1645039 h 1798781"/>
              <a:gd name="connsiteX53" fmla="*/ 2671859 w 5673186"/>
              <a:gd name="connsiteY53" fmla="*/ 1646944 h 1798781"/>
              <a:gd name="connsiteX54" fmla="*/ 2720436 w 5673186"/>
              <a:gd name="connsiteY54" fmla="*/ 1687902 h 1798781"/>
              <a:gd name="connsiteX55" fmla="*/ 2709959 w 5673186"/>
              <a:gd name="connsiteY55" fmla="*/ 1765054 h 1798781"/>
              <a:gd name="connsiteX56" fmla="*/ 2668049 w 5673186"/>
              <a:gd name="connsiteY56" fmla="*/ 1772674 h 1798781"/>
              <a:gd name="connsiteX57" fmla="*/ 2657571 w 5673186"/>
              <a:gd name="connsiteY57" fmla="*/ 1760292 h 1798781"/>
              <a:gd name="connsiteX58" fmla="*/ 2622329 w 5673186"/>
              <a:gd name="connsiteY58" fmla="*/ 1772674 h 1798781"/>
              <a:gd name="connsiteX59" fmla="*/ 2587086 w 5673186"/>
              <a:gd name="connsiteY59" fmla="*/ 1770769 h 1798781"/>
              <a:gd name="connsiteX60" fmla="*/ 2555654 w 5673186"/>
              <a:gd name="connsiteY60" fmla="*/ 1778389 h 1798781"/>
              <a:gd name="connsiteX61" fmla="*/ 2513744 w 5673186"/>
              <a:gd name="connsiteY61" fmla="*/ 1793629 h 1798781"/>
              <a:gd name="connsiteX62" fmla="*/ 2500409 w 5673186"/>
              <a:gd name="connsiteY62" fmla="*/ 1778389 h 1798781"/>
              <a:gd name="connsiteX63" fmla="*/ 2469929 w 5673186"/>
              <a:gd name="connsiteY63" fmla="*/ 1783152 h 1798781"/>
              <a:gd name="connsiteX64" fmla="*/ 2441354 w 5673186"/>
              <a:gd name="connsiteY64" fmla="*/ 1796487 h 1798781"/>
              <a:gd name="connsiteX65" fmla="*/ 2410874 w 5673186"/>
              <a:gd name="connsiteY65" fmla="*/ 1775531 h 1798781"/>
              <a:gd name="connsiteX66" fmla="*/ 2372774 w 5673186"/>
              <a:gd name="connsiteY66" fmla="*/ 1764102 h 1798781"/>
              <a:gd name="connsiteX67" fmla="*/ 2341341 w 5673186"/>
              <a:gd name="connsiteY67" fmla="*/ 1743147 h 1798781"/>
              <a:gd name="connsiteX68" fmla="*/ 2344199 w 5673186"/>
              <a:gd name="connsiteY68" fmla="*/ 1641229 h 1798781"/>
              <a:gd name="connsiteX69" fmla="*/ 2376584 w 5673186"/>
              <a:gd name="connsiteY69" fmla="*/ 1624084 h 1798781"/>
              <a:gd name="connsiteX70" fmla="*/ 2407064 w 5673186"/>
              <a:gd name="connsiteY70" fmla="*/ 1638372 h 1798781"/>
              <a:gd name="connsiteX71" fmla="*/ 2419446 w 5673186"/>
              <a:gd name="connsiteY71" fmla="*/ 1654564 h 1798781"/>
              <a:gd name="connsiteX72" fmla="*/ 2436591 w 5673186"/>
              <a:gd name="connsiteY72" fmla="*/ 1638372 h 1798781"/>
              <a:gd name="connsiteX73" fmla="*/ 2442306 w 5673186"/>
              <a:gd name="connsiteY73" fmla="*/ 1586937 h 1798781"/>
              <a:gd name="connsiteX74" fmla="*/ 2406111 w 5673186"/>
              <a:gd name="connsiteY74" fmla="*/ 1555504 h 1798781"/>
              <a:gd name="connsiteX75" fmla="*/ 2383251 w 5673186"/>
              <a:gd name="connsiteY75" fmla="*/ 1545027 h 1798781"/>
              <a:gd name="connsiteX76" fmla="*/ 2348961 w 5673186"/>
              <a:gd name="connsiteY76" fmla="*/ 1558362 h 1798781"/>
              <a:gd name="connsiteX77" fmla="*/ 2330864 w 5673186"/>
              <a:gd name="connsiteY77" fmla="*/ 1622179 h 1798781"/>
              <a:gd name="connsiteX78" fmla="*/ 2309909 w 5673186"/>
              <a:gd name="connsiteY78" fmla="*/ 1638372 h 1798781"/>
              <a:gd name="connsiteX79" fmla="*/ 2239424 w 5673186"/>
              <a:gd name="connsiteY79" fmla="*/ 1615512 h 1798781"/>
              <a:gd name="connsiteX80" fmla="*/ 2181321 w 5673186"/>
              <a:gd name="connsiteY80" fmla="*/ 1600272 h 1798781"/>
              <a:gd name="connsiteX81" fmla="*/ 2174654 w 5673186"/>
              <a:gd name="connsiteY81" fmla="*/ 1604081 h 1798781"/>
              <a:gd name="connsiteX82" fmla="*/ 2166081 w 5673186"/>
              <a:gd name="connsiteY82" fmla="*/ 1640277 h 1798781"/>
              <a:gd name="connsiteX83" fmla="*/ 2178464 w 5673186"/>
              <a:gd name="connsiteY83" fmla="*/ 1655517 h 1798781"/>
              <a:gd name="connsiteX84" fmla="*/ 2226089 w 5673186"/>
              <a:gd name="connsiteY84" fmla="*/ 1685044 h 1798781"/>
              <a:gd name="connsiteX85" fmla="*/ 2208944 w 5673186"/>
              <a:gd name="connsiteY85" fmla="*/ 1763149 h 1798781"/>
              <a:gd name="connsiteX86" fmla="*/ 2168939 w 5673186"/>
              <a:gd name="connsiteY86" fmla="*/ 1757434 h 1798781"/>
              <a:gd name="connsiteX87" fmla="*/ 2155604 w 5673186"/>
              <a:gd name="connsiteY87" fmla="*/ 1741242 h 1798781"/>
              <a:gd name="connsiteX88" fmla="*/ 2123219 w 5673186"/>
              <a:gd name="connsiteY88" fmla="*/ 1744099 h 1798781"/>
              <a:gd name="connsiteX89" fmla="*/ 2087024 w 5673186"/>
              <a:gd name="connsiteY89" fmla="*/ 1766959 h 1798781"/>
              <a:gd name="connsiteX90" fmla="*/ 2057496 w 5673186"/>
              <a:gd name="connsiteY90" fmla="*/ 1736479 h 1798781"/>
              <a:gd name="connsiteX91" fmla="*/ 2038446 w 5673186"/>
              <a:gd name="connsiteY91" fmla="*/ 1725049 h 1798781"/>
              <a:gd name="connsiteX92" fmla="*/ 1994631 w 5673186"/>
              <a:gd name="connsiteY92" fmla="*/ 1695522 h 1798781"/>
              <a:gd name="connsiteX93" fmla="*/ 1993679 w 5673186"/>
              <a:gd name="connsiteY93" fmla="*/ 1645039 h 1798781"/>
              <a:gd name="connsiteX94" fmla="*/ 2026064 w 5673186"/>
              <a:gd name="connsiteY94" fmla="*/ 1614559 h 1798781"/>
              <a:gd name="connsiteX95" fmla="*/ 2060354 w 5673186"/>
              <a:gd name="connsiteY95" fmla="*/ 1639324 h 1798781"/>
              <a:gd name="connsiteX96" fmla="*/ 2072736 w 5673186"/>
              <a:gd name="connsiteY96" fmla="*/ 1655517 h 1798781"/>
              <a:gd name="connsiteX97" fmla="*/ 2093691 w 5673186"/>
              <a:gd name="connsiteY97" fmla="*/ 1641229 h 1798781"/>
              <a:gd name="connsiteX98" fmla="*/ 2099406 w 5673186"/>
              <a:gd name="connsiteY98" fmla="*/ 1625989 h 1798781"/>
              <a:gd name="connsiteX99" fmla="*/ 2101311 w 5673186"/>
              <a:gd name="connsiteY99" fmla="*/ 1539312 h 1798781"/>
              <a:gd name="connsiteX100" fmla="*/ 2093691 w 5673186"/>
              <a:gd name="connsiteY100" fmla="*/ 1538359 h 1798781"/>
              <a:gd name="connsiteX101" fmla="*/ 2072736 w 5673186"/>
              <a:gd name="connsiteY101" fmla="*/ 1594556 h 1798781"/>
              <a:gd name="connsiteX102" fmla="*/ 2049876 w 5673186"/>
              <a:gd name="connsiteY102" fmla="*/ 1606939 h 1798781"/>
              <a:gd name="connsiteX103" fmla="*/ 1942244 w 5673186"/>
              <a:gd name="connsiteY103" fmla="*/ 1573602 h 1798781"/>
              <a:gd name="connsiteX104" fmla="*/ 1926051 w 5673186"/>
              <a:gd name="connsiteY104" fmla="*/ 1561219 h 1798781"/>
              <a:gd name="connsiteX105" fmla="*/ 1874616 w 5673186"/>
              <a:gd name="connsiteY105" fmla="*/ 1522167 h 1798781"/>
              <a:gd name="connsiteX106" fmla="*/ 1852709 w 5673186"/>
              <a:gd name="connsiteY106" fmla="*/ 1466922 h 1798781"/>
              <a:gd name="connsiteX107" fmla="*/ 1826039 w 5673186"/>
              <a:gd name="connsiteY107" fmla="*/ 1415487 h 1798781"/>
              <a:gd name="connsiteX108" fmla="*/ 1801542 w 5673186"/>
              <a:gd name="connsiteY108" fmla="*/ 1414936 h 1798781"/>
              <a:gd name="connsiteX109" fmla="*/ 1791392 w 5673186"/>
              <a:gd name="connsiteY109" fmla="*/ 1421102 h 1798781"/>
              <a:gd name="connsiteX110" fmla="*/ 1791392 w 5673186"/>
              <a:gd name="connsiteY110" fmla="*/ 1414998 h 1798781"/>
              <a:gd name="connsiteX111" fmla="*/ 1732488 w 5673186"/>
              <a:gd name="connsiteY111" fmla="*/ 1414998 h 1798781"/>
              <a:gd name="connsiteX112" fmla="*/ 1730789 w 5673186"/>
              <a:gd name="connsiteY112" fmla="*/ 1403104 h 1798781"/>
              <a:gd name="connsiteX113" fmla="*/ 1695546 w 5673186"/>
              <a:gd name="connsiteY113" fmla="*/ 1450729 h 1798781"/>
              <a:gd name="connsiteX114" fmla="*/ 1694594 w 5673186"/>
              <a:gd name="connsiteY114" fmla="*/ 1474542 h 1798781"/>
              <a:gd name="connsiteX115" fmla="*/ 1706024 w 5673186"/>
              <a:gd name="connsiteY115" fmla="*/ 1482162 h 1798781"/>
              <a:gd name="connsiteX116" fmla="*/ 1711416 w 5673186"/>
              <a:gd name="connsiteY116" fmla="*/ 1472171 h 1798781"/>
              <a:gd name="connsiteX117" fmla="*/ 1711416 w 5673186"/>
              <a:gd name="connsiteY117" fmla="*/ 1495204 h 1798781"/>
              <a:gd name="connsiteX118" fmla="*/ 1706024 w 5673186"/>
              <a:gd name="connsiteY118" fmla="*/ 1499306 h 1798781"/>
              <a:gd name="connsiteX119" fmla="*/ 1698404 w 5673186"/>
              <a:gd name="connsiteY119" fmla="*/ 1536454 h 1798781"/>
              <a:gd name="connsiteX120" fmla="*/ 1708881 w 5673186"/>
              <a:gd name="connsiteY120" fmla="*/ 1593604 h 1798781"/>
              <a:gd name="connsiteX121" fmla="*/ 1697451 w 5673186"/>
              <a:gd name="connsiteY121" fmla="*/ 1592652 h 1798781"/>
              <a:gd name="connsiteX122" fmla="*/ 1687926 w 5673186"/>
              <a:gd name="connsiteY122" fmla="*/ 1601224 h 1798781"/>
              <a:gd name="connsiteX123" fmla="*/ 1702214 w 5673186"/>
              <a:gd name="connsiteY123" fmla="*/ 1605987 h 1798781"/>
              <a:gd name="connsiteX124" fmla="*/ 1743171 w 5673186"/>
              <a:gd name="connsiteY124" fmla="*/ 1650754 h 1798781"/>
              <a:gd name="connsiteX125" fmla="*/ 1726979 w 5673186"/>
              <a:gd name="connsiteY125" fmla="*/ 1704094 h 1798781"/>
              <a:gd name="connsiteX126" fmla="*/ 1676496 w 5673186"/>
              <a:gd name="connsiteY126" fmla="*/ 1701237 h 1798781"/>
              <a:gd name="connsiteX127" fmla="*/ 1665066 w 5673186"/>
              <a:gd name="connsiteY127" fmla="*/ 1682187 h 1798781"/>
              <a:gd name="connsiteX128" fmla="*/ 1633634 w 5673186"/>
              <a:gd name="connsiteY128" fmla="*/ 1683139 h 1798781"/>
              <a:gd name="connsiteX129" fmla="*/ 1597439 w 5673186"/>
              <a:gd name="connsiteY129" fmla="*/ 1699331 h 1798781"/>
              <a:gd name="connsiteX130" fmla="*/ 1573626 w 5673186"/>
              <a:gd name="connsiteY130" fmla="*/ 1669804 h 1798781"/>
              <a:gd name="connsiteX131" fmla="*/ 1592676 w 5673186"/>
              <a:gd name="connsiteY131" fmla="*/ 1636467 h 1798781"/>
              <a:gd name="connsiteX132" fmla="*/ 1599344 w 5673186"/>
              <a:gd name="connsiteY132" fmla="*/ 1620274 h 1798781"/>
              <a:gd name="connsiteX133" fmla="*/ 1543146 w 5673186"/>
              <a:gd name="connsiteY133" fmla="*/ 1605034 h 1798781"/>
              <a:gd name="connsiteX134" fmla="*/ 1568864 w 5673186"/>
              <a:gd name="connsiteY134" fmla="*/ 1517404 h 1798781"/>
              <a:gd name="connsiteX135" fmla="*/ 1609821 w 5673186"/>
              <a:gd name="connsiteY135" fmla="*/ 1535502 h 1798781"/>
              <a:gd name="connsiteX136" fmla="*/ 1615536 w 5673186"/>
              <a:gd name="connsiteY136" fmla="*/ 1555504 h 1798781"/>
              <a:gd name="connsiteX137" fmla="*/ 1628871 w 5673186"/>
              <a:gd name="connsiteY137" fmla="*/ 1565981 h 1798781"/>
              <a:gd name="connsiteX138" fmla="*/ 1640301 w 5673186"/>
              <a:gd name="connsiteY138" fmla="*/ 1554552 h 1798781"/>
              <a:gd name="connsiteX139" fmla="*/ 1645064 w 5673186"/>
              <a:gd name="connsiteY139" fmla="*/ 1513594 h 1798781"/>
              <a:gd name="connsiteX140" fmla="*/ 1625061 w 5673186"/>
              <a:gd name="connsiteY140" fmla="*/ 1436442 h 1798781"/>
              <a:gd name="connsiteX141" fmla="*/ 1619346 w 5673186"/>
              <a:gd name="connsiteY141" fmla="*/ 1374529 h 1798781"/>
              <a:gd name="connsiteX142" fmla="*/ 1560291 w 5673186"/>
              <a:gd name="connsiteY142" fmla="*/ 1371672 h 1798781"/>
              <a:gd name="connsiteX143" fmla="*/ 1461231 w 5673186"/>
              <a:gd name="connsiteY143" fmla="*/ 1354527 h 1798781"/>
              <a:gd name="connsiteX144" fmla="*/ 1400271 w 5673186"/>
              <a:gd name="connsiteY144" fmla="*/ 1341192 h 1798781"/>
              <a:gd name="connsiteX145" fmla="*/ 1382174 w 5673186"/>
              <a:gd name="connsiteY145" fmla="*/ 1335477 h 1798781"/>
              <a:gd name="connsiteX146" fmla="*/ 1380269 w 5673186"/>
              <a:gd name="connsiteY146" fmla="*/ 1354527 h 1798781"/>
              <a:gd name="connsiteX147" fmla="*/ 1376459 w 5673186"/>
              <a:gd name="connsiteY147" fmla="*/ 1392627 h 1798781"/>
              <a:gd name="connsiteX148" fmla="*/ 1331691 w 5673186"/>
              <a:gd name="connsiteY148" fmla="*/ 1401199 h 1798781"/>
              <a:gd name="connsiteX149" fmla="*/ 1293591 w 5673186"/>
              <a:gd name="connsiteY149" fmla="*/ 1379292 h 1798781"/>
              <a:gd name="connsiteX150" fmla="*/ 1285971 w 5673186"/>
              <a:gd name="connsiteY150" fmla="*/ 1367862 h 1798781"/>
              <a:gd name="connsiteX151" fmla="*/ 1281209 w 5673186"/>
              <a:gd name="connsiteY151" fmla="*/ 1374529 h 1798781"/>
              <a:gd name="connsiteX152" fmla="*/ 1237394 w 5673186"/>
              <a:gd name="connsiteY152" fmla="*/ 1402152 h 1798781"/>
              <a:gd name="connsiteX153" fmla="*/ 1182149 w 5673186"/>
              <a:gd name="connsiteY153" fmla="*/ 1358337 h 1798781"/>
              <a:gd name="connsiteX154" fmla="*/ 1190721 w 5673186"/>
              <a:gd name="connsiteY154" fmla="*/ 1304997 h 1798781"/>
              <a:gd name="connsiteX155" fmla="*/ 1210724 w 5673186"/>
              <a:gd name="connsiteY155" fmla="*/ 1289756 h 1798781"/>
              <a:gd name="connsiteX156" fmla="*/ 1092614 w 5673186"/>
              <a:gd name="connsiteY156" fmla="*/ 1261181 h 1798781"/>
              <a:gd name="connsiteX157" fmla="*/ 1064039 w 5673186"/>
              <a:gd name="connsiteY157" fmla="*/ 1266897 h 1798781"/>
              <a:gd name="connsiteX158" fmla="*/ 1003079 w 5673186"/>
              <a:gd name="connsiteY158" fmla="*/ 1313569 h 1798781"/>
              <a:gd name="connsiteX159" fmla="*/ 997364 w 5673186"/>
              <a:gd name="connsiteY159" fmla="*/ 1324999 h 1798781"/>
              <a:gd name="connsiteX160" fmla="*/ 1003079 w 5673186"/>
              <a:gd name="connsiteY160" fmla="*/ 1351669 h 1798781"/>
              <a:gd name="connsiteX161" fmla="*/ 947834 w 5673186"/>
              <a:gd name="connsiteY161" fmla="*/ 1421202 h 1798781"/>
              <a:gd name="connsiteX162" fmla="*/ 943071 w 5673186"/>
              <a:gd name="connsiteY162" fmla="*/ 1421202 h 1798781"/>
              <a:gd name="connsiteX163" fmla="*/ 745904 w 5673186"/>
              <a:gd name="connsiteY163" fmla="*/ 1403104 h 1798781"/>
              <a:gd name="connsiteX164" fmla="*/ 636366 w 5673186"/>
              <a:gd name="connsiteY164" fmla="*/ 1389769 h 1798781"/>
              <a:gd name="connsiteX165" fmla="*/ 600171 w 5673186"/>
              <a:gd name="connsiteY165" fmla="*/ 1240227 h 1798781"/>
              <a:gd name="connsiteX166" fmla="*/ 600171 w 5673186"/>
              <a:gd name="connsiteY166" fmla="*/ 1220224 h 1798781"/>
              <a:gd name="connsiteX167" fmla="*/ 560166 w 5673186"/>
              <a:gd name="connsiteY167" fmla="*/ 1216414 h 1798781"/>
              <a:gd name="connsiteX168" fmla="*/ 517304 w 5673186"/>
              <a:gd name="connsiteY168" fmla="*/ 1267849 h 1798781"/>
              <a:gd name="connsiteX169" fmla="*/ 510636 w 5673186"/>
              <a:gd name="connsiteY169" fmla="*/ 1284042 h 1798781"/>
              <a:gd name="connsiteX170" fmla="*/ 519209 w 5673186"/>
              <a:gd name="connsiteY170" fmla="*/ 1309759 h 1798781"/>
              <a:gd name="connsiteX171" fmla="*/ 477299 w 5673186"/>
              <a:gd name="connsiteY171" fmla="*/ 1384054 h 1798781"/>
              <a:gd name="connsiteX172" fmla="*/ 322994 w 5673186"/>
              <a:gd name="connsiteY172" fmla="*/ 1382149 h 1798781"/>
              <a:gd name="connsiteX173" fmla="*/ 186786 w 5673186"/>
              <a:gd name="connsiteY173" fmla="*/ 1338334 h 1798781"/>
              <a:gd name="connsiteX174" fmla="*/ 127731 w 5673186"/>
              <a:gd name="connsiteY174" fmla="*/ 1189744 h 1798781"/>
              <a:gd name="connsiteX175" fmla="*/ 257271 w 5673186"/>
              <a:gd name="connsiteY175" fmla="*/ 1089732 h 1798781"/>
              <a:gd name="connsiteX176" fmla="*/ 318231 w 5673186"/>
              <a:gd name="connsiteY176" fmla="*/ 1084969 h 1798781"/>
              <a:gd name="connsiteX177" fmla="*/ 208694 w 5673186"/>
              <a:gd name="connsiteY177" fmla="*/ 1059252 h 1798781"/>
              <a:gd name="connsiteX178" fmla="*/ 26766 w 5673186"/>
              <a:gd name="connsiteY178" fmla="*/ 1016389 h 1798781"/>
              <a:gd name="connsiteX179" fmla="*/ 96 w 5673186"/>
              <a:gd name="connsiteY179" fmla="*/ 1004007 h 1798781"/>
              <a:gd name="connsiteX180" fmla="*/ 138209 w 5673186"/>
              <a:gd name="connsiteY180" fmla="*/ 981147 h 1798781"/>
              <a:gd name="connsiteX181" fmla="*/ 361094 w 5673186"/>
              <a:gd name="connsiteY181" fmla="*/ 1014484 h 1798781"/>
              <a:gd name="connsiteX182" fmla="*/ 801149 w 5673186"/>
              <a:gd name="connsiteY182" fmla="*/ 1075444 h 1798781"/>
              <a:gd name="connsiteX183" fmla="*/ 1055466 w 5673186"/>
              <a:gd name="connsiteY183" fmla="*/ 1090684 h 1798781"/>
              <a:gd name="connsiteX184" fmla="*/ 1075469 w 5673186"/>
              <a:gd name="connsiteY184" fmla="*/ 1067824 h 1798781"/>
              <a:gd name="connsiteX185" fmla="*/ 1076421 w 5673186"/>
              <a:gd name="connsiteY185" fmla="*/ 1052584 h 1798781"/>
              <a:gd name="connsiteX186" fmla="*/ 1060229 w 5673186"/>
              <a:gd name="connsiteY186" fmla="*/ 981147 h 1798781"/>
              <a:gd name="connsiteX187" fmla="*/ 917354 w 5673186"/>
              <a:gd name="connsiteY187" fmla="*/ 779217 h 1798781"/>
              <a:gd name="connsiteX188" fmla="*/ 948786 w 5673186"/>
              <a:gd name="connsiteY188" fmla="*/ 672536 h 1798781"/>
              <a:gd name="connsiteX189" fmla="*/ 977361 w 5673186"/>
              <a:gd name="connsiteY189" fmla="*/ 640151 h 1798781"/>
              <a:gd name="connsiteX190" fmla="*/ 1167861 w 5673186"/>
              <a:gd name="connsiteY190" fmla="*/ 472511 h 1798781"/>
              <a:gd name="connsiteX191" fmla="*/ 1367886 w 5673186"/>
              <a:gd name="connsiteY191" fmla="*/ 423934 h 1798781"/>
              <a:gd name="connsiteX192" fmla="*/ 1698404 w 5673186"/>
              <a:gd name="connsiteY192" fmla="*/ 513469 h 1798781"/>
              <a:gd name="connsiteX193" fmla="*/ 1767936 w 5673186"/>
              <a:gd name="connsiteY193" fmla="*/ 542997 h 1798781"/>
              <a:gd name="connsiteX194" fmla="*/ 2060354 w 5673186"/>
              <a:gd name="connsiteY194" fmla="*/ 700159 h 1798781"/>
              <a:gd name="connsiteX195" fmla="*/ 2223231 w 5673186"/>
              <a:gd name="connsiteY195" fmla="*/ 760167 h 1798781"/>
              <a:gd name="connsiteX196" fmla="*/ 2890934 w 5673186"/>
              <a:gd name="connsiteY196" fmla="*/ 920186 h 1798781"/>
              <a:gd name="connsiteX197" fmla="*/ 2939511 w 5673186"/>
              <a:gd name="connsiteY197" fmla="*/ 900184 h 1798781"/>
              <a:gd name="connsiteX198" fmla="*/ 3134774 w 5673186"/>
              <a:gd name="connsiteY198" fmla="*/ 654439 h 1798781"/>
              <a:gd name="connsiteX199" fmla="*/ 3645314 w 5673186"/>
              <a:gd name="connsiteY199" fmla="*/ 61031 h 1798781"/>
              <a:gd name="connsiteX200" fmla="*/ 3661506 w 5673186"/>
              <a:gd name="connsiteY200" fmla="*/ 41029 h 1798781"/>
              <a:gd name="connsiteX201" fmla="*/ 3725131 w 5673186"/>
              <a:gd name="connsiteY201" fmla="*/ 175 h 1798781"/>
              <a:gd name="connsiteX0" fmla="*/ 3911419 w 5673186"/>
              <a:gd name="connsiteY0" fmla="*/ 1189863 h 1798781"/>
              <a:gd name="connsiteX1" fmla="*/ 3885344 w 5673186"/>
              <a:gd name="connsiteY1" fmla="*/ 1191649 h 1798781"/>
              <a:gd name="connsiteX2" fmla="*/ 3742469 w 5673186"/>
              <a:gd name="connsiteY2" fmla="*/ 1195459 h 1798781"/>
              <a:gd name="connsiteX3" fmla="*/ 3634836 w 5673186"/>
              <a:gd name="connsiteY3" fmla="*/ 1200222 h 1798781"/>
              <a:gd name="connsiteX4" fmla="*/ 3616739 w 5673186"/>
              <a:gd name="connsiteY4" fmla="*/ 1236417 h 1798781"/>
              <a:gd name="connsiteX5" fmla="*/ 3634836 w 5673186"/>
              <a:gd name="connsiteY5" fmla="*/ 1244037 h 1798781"/>
              <a:gd name="connsiteX6" fmla="*/ 3682461 w 5673186"/>
              <a:gd name="connsiteY6" fmla="*/ 1242131 h 1798781"/>
              <a:gd name="connsiteX7" fmla="*/ 3912966 w 5673186"/>
              <a:gd name="connsiteY7" fmla="*/ 1236417 h 1798781"/>
              <a:gd name="connsiteX8" fmla="*/ 3941541 w 5673186"/>
              <a:gd name="connsiteY8" fmla="*/ 1237369 h 1798781"/>
              <a:gd name="connsiteX9" fmla="*/ 3942494 w 5673186"/>
              <a:gd name="connsiteY9" fmla="*/ 1204032 h 1798781"/>
              <a:gd name="connsiteX10" fmla="*/ 3933921 w 5673186"/>
              <a:gd name="connsiteY10" fmla="*/ 1191649 h 1798781"/>
              <a:gd name="connsiteX11" fmla="*/ 3911419 w 5673186"/>
              <a:gd name="connsiteY11" fmla="*/ 1189863 h 1798781"/>
              <a:gd name="connsiteX12" fmla="*/ 3725131 w 5673186"/>
              <a:gd name="connsiteY12" fmla="*/ 175 h 1798781"/>
              <a:gd name="connsiteX13" fmla="*/ 3752946 w 5673186"/>
              <a:gd name="connsiteY13" fmla="*/ 1976 h 1798781"/>
              <a:gd name="connsiteX14" fmla="*/ 3840576 w 5673186"/>
              <a:gd name="connsiteY14" fmla="*/ 17216 h 1798781"/>
              <a:gd name="connsiteX15" fmla="*/ 3852959 w 5673186"/>
              <a:gd name="connsiteY15" fmla="*/ 39124 h 1798781"/>
              <a:gd name="connsiteX16" fmla="*/ 3782474 w 5673186"/>
              <a:gd name="connsiteY16" fmla="*/ 271534 h 1798781"/>
              <a:gd name="connsiteX17" fmla="*/ 3703416 w 5673186"/>
              <a:gd name="connsiteY17" fmla="*/ 484894 h 1798781"/>
              <a:gd name="connsiteX18" fmla="*/ 3527204 w 5673186"/>
              <a:gd name="connsiteY18" fmla="*/ 1075444 h 1798781"/>
              <a:gd name="connsiteX19" fmla="*/ 3549111 w 5673186"/>
              <a:gd name="connsiteY19" fmla="*/ 1104972 h 1798781"/>
              <a:gd name="connsiteX20" fmla="*/ 4827366 w 5673186"/>
              <a:gd name="connsiteY20" fmla="*/ 1055442 h 1798781"/>
              <a:gd name="connsiteX21" fmla="*/ 5314094 w 5673186"/>
              <a:gd name="connsiteY21" fmla="*/ 1014484 h 1798781"/>
              <a:gd name="connsiteX22" fmla="*/ 5463636 w 5673186"/>
              <a:gd name="connsiteY22" fmla="*/ 1020199 h 1798781"/>
              <a:gd name="connsiteX23" fmla="*/ 5554124 w 5673186"/>
              <a:gd name="connsiteY23" fmla="*/ 1037344 h 1798781"/>
              <a:gd name="connsiteX24" fmla="*/ 5673186 w 5673186"/>
              <a:gd name="connsiteY24" fmla="*/ 1062109 h 1798781"/>
              <a:gd name="connsiteX25" fmla="*/ 5517929 w 5673186"/>
              <a:gd name="connsiteY25" fmla="*/ 1057347 h 1798781"/>
              <a:gd name="connsiteX26" fmla="*/ 5180744 w 5673186"/>
              <a:gd name="connsiteY26" fmla="*/ 1117354 h 1798781"/>
              <a:gd name="connsiteX27" fmla="*/ 4631151 w 5673186"/>
              <a:gd name="connsiteY27" fmla="*/ 1188792 h 1798781"/>
              <a:gd name="connsiteX28" fmla="*/ 4523519 w 5673186"/>
              <a:gd name="connsiteY28" fmla="*/ 1204984 h 1798781"/>
              <a:gd name="connsiteX29" fmla="*/ 4541616 w 5673186"/>
              <a:gd name="connsiteY29" fmla="*/ 1230702 h 1798781"/>
              <a:gd name="connsiteX30" fmla="*/ 4734974 w 5673186"/>
              <a:gd name="connsiteY30" fmla="*/ 1224987 h 1798781"/>
              <a:gd name="connsiteX31" fmla="*/ 4813079 w 5673186"/>
              <a:gd name="connsiteY31" fmla="*/ 1231654 h 1798781"/>
              <a:gd name="connsiteX32" fmla="*/ 4781646 w 5673186"/>
              <a:gd name="connsiteY32" fmla="*/ 1240227 h 1798781"/>
              <a:gd name="connsiteX33" fmla="*/ 4484466 w 5673186"/>
              <a:gd name="connsiteY33" fmla="*/ 1265944 h 1798781"/>
              <a:gd name="connsiteX34" fmla="*/ 4449224 w 5673186"/>
              <a:gd name="connsiteY34" fmla="*/ 1282137 h 1798781"/>
              <a:gd name="connsiteX35" fmla="*/ 4438746 w 5673186"/>
              <a:gd name="connsiteY35" fmla="*/ 1291662 h 1798781"/>
              <a:gd name="connsiteX36" fmla="*/ 4415886 w 5673186"/>
              <a:gd name="connsiteY36" fmla="*/ 1384054 h 1798781"/>
              <a:gd name="connsiteX37" fmla="*/ 4437794 w 5673186"/>
              <a:gd name="connsiteY37" fmla="*/ 1417392 h 1798781"/>
              <a:gd name="connsiteX38" fmla="*/ 4402551 w 5673186"/>
              <a:gd name="connsiteY38" fmla="*/ 1430727 h 1798781"/>
              <a:gd name="connsiteX39" fmla="*/ 4265391 w 5673186"/>
              <a:gd name="connsiteY39" fmla="*/ 1441204 h 1798781"/>
              <a:gd name="connsiteX40" fmla="*/ 4201574 w 5673186"/>
              <a:gd name="connsiteY40" fmla="*/ 1445014 h 1798781"/>
              <a:gd name="connsiteX41" fmla="*/ 4172999 w 5673186"/>
              <a:gd name="connsiteY41" fmla="*/ 1449777 h 1798781"/>
              <a:gd name="connsiteX42" fmla="*/ 4025361 w 5673186"/>
              <a:gd name="connsiteY42" fmla="*/ 1421202 h 1798781"/>
              <a:gd name="connsiteX43" fmla="*/ 3965354 w 5673186"/>
              <a:gd name="connsiteY43" fmla="*/ 1319284 h 1798781"/>
              <a:gd name="connsiteX44" fmla="*/ 3944399 w 5673186"/>
              <a:gd name="connsiteY44" fmla="*/ 1309759 h 1798781"/>
              <a:gd name="connsiteX45" fmla="*/ 3616739 w 5673186"/>
              <a:gd name="connsiteY45" fmla="*/ 1338334 h 1798781"/>
              <a:gd name="connsiteX46" fmla="*/ 3585306 w 5673186"/>
              <a:gd name="connsiteY46" fmla="*/ 1364052 h 1798781"/>
              <a:gd name="connsiteX47" fmla="*/ 3563399 w 5673186"/>
              <a:gd name="connsiteY47" fmla="*/ 1406914 h 1798781"/>
              <a:gd name="connsiteX48" fmla="*/ 3471006 w 5673186"/>
              <a:gd name="connsiteY48" fmla="*/ 1439299 h 1798781"/>
              <a:gd name="connsiteX49" fmla="*/ 3153824 w 5673186"/>
              <a:gd name="connsiteY49" fmla="*/ 1492639 h 1798781"/>
              <a:gd name="connsiteX50" fmla="*/ 2712816 w 5673186"/>
              <a:gd name="connsiteY50" fmla="*/ 1567887 h 1798781"/>
              <a:gd name="connsiteX51" fmla="*/ 2689004 w 5673186"/>
              <a:gd name="connsiteY51" fmla="*/ 1589794 h 1798781"/>
              <a:gd name="connsiteX52" fmla="*/ 2661381 w 5673186"/>
              <a:gd name="connsiteY52" fmla="*/ 1645039 h 1798781"/>
              <a:gd name="connsiteX53" fmla="*/ 2671859 w 5673186"/>
              <a:gd name="connsiteY53" fmla="*/ 1646944 h 1798781"/>
              <a:gd name="connsiteX54" fmla="*/ 2720436 w 5673186"/>
              <a:gd name="connsiteY54" fmla="*/ 1687902 h 1798781"/>
              <a:gd name="connsiteX55" fmla="*/ 2709959 w 5673186"/>
              <a:gd name="connsiteY55" fmla="*/ 1765054 h 1798781"/>
              <a:gd name="connsiteX56" fmla="*/ 2668049 w 5673186"/>
              <a:gd name="connsiteY56" fmla="*/ 1772674 h 1798781"/>
              <a:gd name="connsiteX57" fmla="*/ 2657571 w 5673186"/>
              <a:gd name="connsiteY57" fmla="*/ 1760292 h 1798781"/>
              <a:gd name="connsiteX58" fmla="*/ 2622329 w 5673186"/>
              <a:gd name="connsiteY58" fmla="*/ 1772674 h 1798781"/>
              <a:gd name="connsiteX59" fmla="*/ 2587086 w 5673186"/>
              <a:gd name="connsiteY59" fmla="*/ 1770769 h 1798781"/>
              <a:gd name="connsiteX60" fmla="*/ 2555654 w 5673186"/>
              <a:gd name="connsiteY60" fmla="*/ 1778389 h 1798781"/>
              <a:gd name="connsiteX61" fmla="*/ 2513744 w 5673186"/>
              <a:gd name="connsiteY61" fmla="*/ 1793629 h 1798781"/>
              <a:gd name="connsiteX62" fmla="*/ 2500409 w 5673186"/>
              <a:gd name="connsiteY62" fmla="*/ 1778389 h 1798781"/>
              <a:gd name="connsiteX63" fmla="*/ 2469929 w 5673186"/>
              <a:gd name="connsiteY63" fmla="*/ 1783152 h 1798781"/>
              <a:gd name="connsiteX64" fmla="*/ 2441354 w 5673186"/>
              <a:gd name="connsiteY64" fmla="*/ 1796487 h 1798781"/>
              <a:gd name="connsiteX65" fmla="*/ 2410874 w 5673186"/>
              <a:gd name="connsiteY65" fmla="*/ 1775531 h 1798781"/>
              <a:gd name="connsiteX66" fmla="*/ 2372774 w 5673186"/>
              <a:gd name="connsiteY66" fmla="*/ 1764102 h 1798781"/>
              <a:gd name="connsiteX67" fmla="*/ 2341341 w 5673186"/>
              <a:gd name="connsiteY67" fmla="*/ 1743147 h 1798781"/>
              <a:gd name="connsiteX68" fmla="*/ 2344199 w 5673186"/>
              <a:gd name="connsiteY68" fmla="*/ 1641229 h 1798781"/>
              <a:gd name="connsiteX69" fmla="*/ 2376584 w 5673186"/>
              <a:gd name="connsiteY69" fmla="*/ 1624084 h 1798781"/>
              <a:gd name="connsiteX70" fmla="*/ 2407064 w 5673186"/>
              <a:gd name="connsiteY70" fmla="*/ 1638372 h 1798781"/>
              <a:gd name="connsiteX71" fmla="*/ 2419446 w 5673186"/>
              <a:gd name="connsiteY71" fmla="*/ 1654564 h 1798781"/>
              <a:gd name="connsiteX72" fmla="*/ 2436591 w 5673186"/>
              <a:gd name="connsiteY72" fmla="*/ 1638372 h 1798781"/>
              <a:gd name="connsiteX73" fmla="*/ 2442306 w 5673186"/>
              <a:gd name="connsiteY73" fmla="*/ 1586937 h 1798781"/>
              <a:gd name="connsiteX74" fmla="*/ 2406111 w 5673186"/>
              <a:gd name="connsiteY74" fmla="*/ 1555504 h 1798781"/>
              <a:gd name="connsiteX75" fmla="*/ 2383251 w 5673186"/>
              <a:gd name="connsiteY75" fmla="*/ 1545027 h 1798781"/>
              <a:gd name="connsiteX76" fmla="*/ 2348961 w 5673186"/>
              <a:gd name="connsiteY76" fmla="*/ 1558362 h 1798781"/>
              <a:gd name="connsiteX77" fmla="*/ 2330864 w 5673186"/>
              <a:gd name="connsiteY77" fmla="*/ 1622179 h 1798781"/>
              <a:gd name="connsiteX78" fmla="*/ 2309909 w 5673186"/>
              <a:gd name="connsiteY78" fmla="*/ 1638372 h 1798781"/>
              <a:gd name="connsiteX79" fmla="*/ 2239424 w 5673186"/>
              <a:gd name="connsiteY79" fmla="*/ 1615512 h 1798781"/>
              <a:gd name="connsiteX80" fmla="*/ 2181321 w 5673186"/>
              <a:gd name="connsiteY80" fmla="*/ 1600272 h 1798781"/>
              <a:gd name="connsiteX81" fmla="*/ 2174654 w 5673186"/>
              <a:gd name="connsiteY81" fmla="*/ 1604081 h 1798781"/>
              <a:gd name="connsiteX82" fmla="*/ 2166081 w 5673186"/>
              <a:gd name="connsiteY82" fmla="*/ 1640277 h 1798781"/>
              <a:gd name="connsiteX83" fmla="*/ 2178464 w 5673186"/>
              <a:gd name="connsiteY83" fmla="*/ 1655517 h 1798781"/>
              <a:gd name="connsiteX84" fmla="*/ 2226089 w 5673186"/>
              <a:gd name="connsiteY84" fmla="*/ 1685044 h 1798781"/>
              <a:gd name="connsiteX85" fmla="*/ 2208944 w 5673186"/>
              <a:gd name="connsiteY85" fmla="*/ 1763149 h 1798781"/>
              <a:gd name="connsiteX86" fmla="*/ 2168939 w 5673186"/>
              <a:gd name="connsiteY86" fmla="*/ 1757434 h 1798781"/>
              <a:gd name="connsiteX87" fmla="*/ 2155604 w 5673186"/>
              <a:gd name="connsiteY87" fmla="*/ 1741242 h 1798781"/>
              <a:gd name="connsiteX88" fmla="*/ 2123219 w 5673186"/>
              <a:gd name="connsiteY88" fmla="*/ 1744099 h 1798781"/>
              <a:gd name="connsiteX89" fmla="*/ 2087024 w 5673186"/>
              <a:gd name="connsiteY89" fmla="*/ 1766959 h 1798781"/>
              <a:gd name="connsiteX90" fmla="*/ 2057496 w 5673186"/>
              <a:gd name="connsiteY90" fmla="*/ 1736479 h 1798781"/>
              <a:gd name="connsiteX91" fmla="*/ 2038446 w 5673186"/>
              <a:gd name="connsiteY91" fmla="*/ 1725049 h 1798781"/>
              <a:gd name="connsiteX92" fmla="*/ 1994631 w 5673186"/>
              <a:gd name="connsiteY92" fmla="*/ 1695522 h 1798781"/>
              <a:gd name="connsiteX93" fmla="*/ 1993679 w 5673186"/>
              <a:gd name="connsiteY93" fmla="*/ 1645039 h 1798781"/>
              <a:gd name="connsiteX94" fmla="*/ 2026064 w 5673186"/>
              <a:gd name="connsiteY94" fmla="*/ 1614559 h 1798781"/>
              <a:gd name="connsiteX95" fmla="*/ 2060354 w 5673186"/>
              <a:gd name="connsiteY95" fmla="*/ 1639324 h 1798781"/>
              <a:gd name="connsiteX96" fmla="*/ 2072736 w 5673186"/>
              <a:gd name="connsiteY96" fmla="*/ 1655517 h 1798781"/>
              <a:gd name="connsiteX97" fmla="*/ 2093691 w 5673186"/>
              <a:gd name="connsiteY97" fmla="*/ 1641229 h 1798781"/>
              <a:gd name="connsiteX98" fmla="*/ 2099406 w 5673186"/>
              <a:gd name="connsiteY98" fmla="*/ 1625989 h 1798781"/>
              <a:gd name="connsiteX99" fmla="*/ 2101311 w 5673186"/>
              <a:gd name="connsiteY99" fmla="*/ 1539312 h 1798781"/>
              <a:gd name="connsiteX100" fmla="*/ 2093691 w 5673186"/>
              <a:gd name="connsiteY100" fmla="*/ 1538359 h 1798781"/>
              <a:gd name="connsiteX101" fmla="*/ 2072736 w 5673186"/>
              <a:gd name="connsiteY101" fmla="*/ 1594556 h 1798781"/>
              <a:gd name="connsiteX102" fmla="*/ 2049876 w 5673186"/>
              <a:gd name="connsiteY102" fmla="*/ 1606939 h 1798781"/>
              <a:gd name="connsiteX103" fmla="*/ 1942244 w 5673186"/>
              <a:gd name="connsiteY103" fmla="*/ 1573602 h 1798781"/>
              <a:gd name="connsiteX104" fmla="*/ 1926051 w 5673186"/>
              <a:gd name="connsiteY104" fmla="*/ 1561219 h 1798781"/>
              <a:gd name="connsiteX105" fmla="*/ 1874616 w 5673186"/>
              <a:gd name="connsiteY105" fmla="*/ 1522167 h 1798781"/>
              <a:gd name="connsiteX106" fmla="*/ 1852709 w 5673186"/>
              <a:gd name="connsiteY106" fmla="*/ 1466922 h 1798781"/>
              <a:gd name="connsiteX107" fmla="*/ 1826039 w 5673186"/>
              <a:gd name="connsiteY107" fmla="*/ 1415487 h 1798781"/>
              <a:gd name="connsiteX108" fmla="*/ 1801542 w 5673186"/>
              <a:gd name="connsiteY108" fmla="*/ 1414936 h 1798781"/>
              <a:gd name="connsiteX109" fmla="*/ 1791392 w 5673186"/>
              <a:gd name="connsiteY109" fmla="*/ 1421102 h 1798781"/>
              <a:gd name="connsiteX110" fmla="*/ 1732488 w 5673186"/>
              <a:gd name="connsiteY110" fmla="*/ 1414998 h 1798781"/>
              <a:gd name="connsiteX111" fmla="*/ 1730789 w 5673186"/>
              <a:gd name="connsiteY111" fmla="*/ 1403104 h 1798781"/>
              <a:gd name="connsiteX112" fmla="*/ 1695546 w 5673186"/>
              <a:gd name="connsiteY112" fmla="*/ 1450729 h 1798781"/>
              <a:gd name="connsiteX113" fmla="*/ 1694594 w 5673186"/>
              <a:gd name="connsiteY113" fmla="*/ 1474542 h 1798781"/>
              <a:gd name="connsiteX114" fmla="*/ 1706024 w 5673186"/>
              <a:gd name="connsiteY114" fmla="*/ 1482162 h 1798781"/>
              <a:gd name="connsiteX115" fmla="*/ 1711416 w 5673186"/>
              <a:gd name="connsiteY115" fmla="*/ 1472171 h 1798781"/>
              <a:gd name="connsiteX116" fmla="*/ 1711416 w 5673186"/>
              <a:gd name="connsiteY116" fmla="*/ 1495204 h 1798781"/>
              <a:gd name="connsiteX117" fmla="*/ 1706024 w 5673186"/>
              <a:gd name="connsiteY117" fmla="*/ 1499306 h 1798781"/>
              <a:gd name="connsiteX118" fmla="*/ 1698404 w 5673186"/>
              <a:gd name="connsiteY118" fmla="*/ 1536454 h 1798781"/>
              <a:gd name="connsiteX119" fmla="*/ 1708881 w 5673186"/>
              <a:gd name="connsiteY119" fmla="*/ 1593604 h 1798781"/>
              <a:gd name="connsiteX120" fmla="*/ 1697451 w 5673186"/>
              <a:gd name="connsiteY120" fmla="*/ 1592652 h 1798781"/>
              <a:gd name="connsiteX121" fmla="*/ 1687926 w 5673186"/>
              <a:gd name="connsiteY121" fmla="*/ 1601224 h 1798781"/>
              <a:gd name="connsiteX122" fmla="*/ 1702214 w 5673186"/>
              <a:gd name="connsiteY122" fmla="*/ 1605987 h 1798781"/>
              <a:gd name="connsiteX123" fmla="*/ 1743171 w 5673186"/>
              <a:gd name="connsiteY123" fmla="*/ 1650754 h 1798781"/>
              <a:gd name="connsiteX124" fmla="*/ 1726979 w 5673186"/>
              <a:gd name="connsiteY124" fmla="*/ 1704094 h 1798781"/>
              <a:gd name="connsiteX125" fmla="*/ 1676496 w 5673186"/>
              <a:gd name="connsiteY125" fmla="*/ 1701237 h 1798781"/>
              <a:gd name="connsiteX126" fmla="*/ 1665066 w 5673186"/>
              <a:gd name="connsiteY126" fmla="*/ 1682187 h 1798781"/>
              <a:gd name="connsiteX127" fmla="*/ 1633634 w 5673186"/>
              <a:gd name="connsiteY127" fmla="*/ 1683139 h 1798781"/>
              <a:gd name="connsiteX128" fmla="*/ 1597439 w 5673186"/>
              <a:gd name="connsiteY128" fmla="*/ 1699331 h 1798781"/>
              <a:gd name="connsiteX129" fmla="*/ 1573626 w 5673186"/>
              <a:gd name="connsiteY129" fmla="*/ 1669804 h 1798781"/>
              <a:gd name="connsiteX130" fmla="*/ 1592676 w 5673186"/>
              <a:gd name="connsiteY130" fmla="*/ 1636467 h 1798781"/>
              <a:gd name="connsiteX131" fmla="*/ 1599344 w 5673186"/>
              <a:gd name="connsiteY131" fmla="*/ 1620274 h 1798781"/>
              <a:gd name="connsiteX132" fmla="*/ 1543146 w 5673186"/>
              <a:gd name="connsiteY132" fmla="*/ 1605034 h 1798781"/>
              <a:gd name="connsiteX133" fmla="*/ 1568864 w 5673186"/>
              <a:gd name="connsiteY133" fmla="*/ 1517404 h 1798781"/>
              <a:gd name="connsiteX134" fmla="*/ 1609821 w 5673186"/>
              <a:gd name="connsiteY134" fmla="*/ 1535502 h 1798781"/>
              <a:gd name="connsiteX135" fmla="*/ 1615536 w 5673186"/>
              <a:gd name="connsiteY135" fmla="*/ 1555504 h 1798781"/>
              <a:gd name="connsiteX136" fmla="*/ 1628871 w 5673186"/>
              <a:gd name="connsiteY136" fmla="*/ 1565981 h 1798781"/>
              <a:gd name="connsiteX137" fmla="*/ 1640301 w 5673186"/>
              <a:gd name="connsiteY137" fmla="*/ 1554552 h 1798781"/>
              <a:gd name="connsiteX138" fmla="*/ 1645064 w 5673186"/>
              <a:gd name="connsiteY138" fmla="*/ 1513594 h 1798781"/>
              <a:gd name="connsiteX139" fmla="*/ 1625061 w 5673186"/>
              <a:gd name="connsiteY139" fmla="*/ 1436442 h 1798781"/>
              <a:gd name="connsiteX140" fmla="*/ 1619346 w 5673186"/>
              <a:gd name="connsiteY140" fmla="*/ 1374529 h 1798781"/>
              <a:gd name="connsiteX141" fmla="*/ 1560291 w 5673186"/>
              <a:gd name="connsiteY141" fmla="*/ 1371672 h 1798781"/>
              <a:gd name="connsiteX142" fmla="*/ 1461231 w 5673186"/>
              <a:gd name="connsiteY142" fmla="*/ 1354527 h 1798781"/>
              <a:gd name="connsiteX143" fmla="*/ 1400271 w 5673186"/>
              <a:gd name="connsiteY143" fmla="*/ 1341192 h 1798781"/>
              <a:gd name="connsiteX144" fmla="*/ 1382174 w 5673186"/>
              <a:gd name="connsiteY144" fmla="*/ 1335477 h 1798781"/>
              <a:gd name="connsiteX145" fmla="*/ 1380269 w 5673186"/>
              <a:gd name="connsiteY145" fmla="*/ 1354527 h 1798781"/>
              <a:gd name="connsiteX146" fmla="*/ 1376459 w 5673186"/>
              <a:gd name="connsiteY146" fmla="*/ 1392627 h 1798781"/>
              <a:gd name="connsiteX147" fmla="*/ 1331691 w 5673186"/>
              <a:gd name="connsiteY147" fmla="*/ 1401199 h 1798781"/>
              <a:gd name="connsiteX148" fmla="*/ 1293591 w 5673186"/>
              <a:gd name="connsiteY148" fmla="*/ 1379292 h 1798781"/>
              <a:gd name="connsiteX149" fmla="*/ 1285971 w 5673186"/>
              <a:gd name="connsiteY149" fmla="*/ 1367862 h 1798781"/>
              <a:gd name="connsiteX150" fmla="*/ 1281209 w 5673186"/>
              <a:gd name="connsiteY150" fmla="*/ 1374529 h 1798781"/>
              <a:gd name="connsiteX151" fmla="*/ 1237394 w 5673186"/>
              <a:gd name="connsiteY151" fmla="*/ 1402152 h 1798781"/>
              <a:gd name="connsiteX152" fmla="*/ 1182149 w 5673186"/>
              <a:gd name="connsiteY152" fmla="*/ 1358337 h 1798781"/>
              <a:gd name="connsiteX153" fmla="*/ 1190721 w 5673186"/>
              <a:gd name="connsiteY153" fmla="*/ 1304997 h 1798781"/>
              <a:gd name="connsiteX154" fmla="*/ 1210724 w 5673186"/>
              <a:gd name="connsiteY154" fmla="*/ 1289756 h 1798781"/>
              <a:gd name="connsiteX155" fmla="*/ 1092614 w 5673186"/>
              <a:gd name="connsiteY155" fmla="*/ 1261181 h 1798781"/>
              <a:gd name="connsiteX156" fmla="*/ 1064039 w 5673186"/>
              <a:gd name="connsiteY156" fmla="*/ 1266897 h 1798781"/>
              <a:gd name="connsiteX157" fmla="*/ 1003079 w 5673186"/>
              <a:gd name="connsiteY157" fmla="*/ 1313569 h 1798781"/>
              <a:gd name="connsiteX158" fmla="*/ 997364 w 5673186"/>
              <a:gd name="connsiteY158" fmla="*/ 1324999 h 1798781"/>
              <a:gd name="connsiteX159" fmla="*/ 1003079 w 5673186"/>
              <a:gd name="connsiteY159" fmla="*/ 1351669 h 1798781"/>
              <a:gd name="connsiteX160" fmla="*/ 947834 w 5673186"/>
              <a:gd name="connsiteY160" fmla="*/ 1421202 h 1798781"/>
              <a:gd name="connsiteX161" fmla="*/ 943071 w 5673186"/>
              <a:gd name="connsiteY161" fmla="*/ 1421202 h 1798781"/>
              <a:gd name="connsiteX162" fmla="*/ 745904 w 5673186"/>
              <a:gd name="connsiteY162" fmla="*/ 1403104 h 1798781"/>
              <a:gd name="connsiteX163" fmla="*/ 636366 w 5673186"/>
              <a:gd name="connsiteY163" fmla="*/ 1389769 h 1798781"/>
              <a:gd name="connsiteX164" fmla="*/ 600171 w 5673186"/>
              <a:gd name="connsiteY164" fmla="*/ 1240227 h 1798781"/>
              <a:gd name="connsiteX165" fmla="*/ 600171 w 5673186"/>
              <a:gd name="connsiteY165" fmla="*/ 1220224 h 1798781"/>
              <a:gd name="connsiteX166" fmla="*/ 560166 w 5673186"/>
              <a:gd name="connsiteY166" fmla="*/ 1216414 h 1798781"/>
              <a:gd name="connsiteX167" fmla="*/ 517304 w 5673186"/>
              <a:gd name="connsiteY167" fmla="*/ 1267849 h 1798781"/>
              <a:gd name="connsiteX168" fmla="*/ 510636 w 5673186"/>
              <a:gd name="connsiteY168" fmla="*/ 1284042 h 1798781"/>
              <a:gd name="connsiteX169" fmla="*/ 519209 w 5673186"/>
              <a:gd name="connsiteY169" fmla="*/ 1309759 h 1798781"/>
              <a:gd name="connsiteX170" fmla="*/ 477299 w 5673186"/>
              <a:gd name="connsiteY170" fmla="*/ 1384054 h 1798781"/>
              <a:gd name="connsiteX171" fmla="*/ 322994 w 5673186"/>
              <a:gd name="connsiteY171" fmla="*/ 1382149 h 1798781"/>
              <a:gd name="connsiteX172" fmla="*/ 186786 w 5673186"/>
              <a:gd name="connsiteY172" fmla="*/ 1338334 h 1798781"/>
              <a:gd name="connsiteX173" fmla="*/ 127731 w 5673186"/>
              <a:gd name="connsiteY173" fmla="*/ 1189744 h 1798781"/>
              <a:gd name="connsiteX174" fmla="*/ 257271 w 5673186"/>
              <a:gd name="connsiteY174" fmla="*/ 1089732 h 1798781"/>
              <a:gd name="connsiteX175" fmla="*/ 318231 w 5673186"/>
              <a:gd name="connsiteY175" fmla="*/ 1084969 h 1798781"/>
              <a:gd name="connsiteX176" fmla="*/ 208694 w 5673186"/>
              <a:gd name="connsiteY176" fmla="*/ 1059252 h 1798781"/>
              <a:gd name="connsiteX177" fmla="*/ 26766 w 5673186"/>
              <a:gd name="connsiteY177" fmla="*/ 1016389 h 1798781"/>
              <a:gd name="connsiteX178" fmla="*/ 96 w 5673186"/>
              <a:gd name="connsiteY178" fmla="*/ 1004007 h 1798781"/>
              <a:gd name="connsiteX179" fmla="*/ 138209 w 5673186"/>
              <a:gd name="connsiteY179" fmla="*/ 981147 h 1798781"/>
              <a:gd name="connsiteX180" fmla="*/ 361094 w 5673186"/>
              <a:gd name="connsiteY180" fmla="*/ 1014484 h 1798781"/>
              <a:gd name="connsiteX181" fmla="*/ 801149 w 5673186"/>
              <a:gd name="connsiteY181" fmla="*/ 1075444 h 1798781"/>
              <a:gd name="connsiteX182" fmla="*/ 1055466 w 5673186"/>
              <a:gd name="connsiteY182" fmla="*/ 1090684 h 1798781"/>
              <a:gd name="connsiteX183" fmla="*/ 1075469 w 5673186"/>
              <a:gd name="connsiteY183" fmla="*/ 1067824 h 1798781"/>
              <a:gd name="connsiteX184" fmla="*/ 1076421 w 5673186"/>
              <a:gd name="connsiteY184" fmla="*/ 1052584 h 1798781"/>
              <a:gd name="connsiteX185" fmla="*/ 1060229 w 5673186"/>
              <a:gd name="connsiteY185" fmla="*/ 981147 h 1798781"/>
              <a:gd name="connsiteX186" fmla="*/ 917354 w 5673186"/>
              <a:gd name="connsiteY186" fmla="*/ 779217 h 1798781"/>
              <a:gd name="connsiteX187" fmla="*/ 948786 w 5673186"/>
              <a:gd name="connsiteY187" fmla="*/ 672536 h 1798781"/>
              <a:gd name="connsiteX188" fmla="*/ 977361 w 5673186"/>
              <a:gd name="connsiteY188" fmla="*/ 640151 h 1798781"/>
              <a:gd name="connsiteX189" fmla="*/ 1167861 w 5673186"/>
              <a:gd name="connsiteY189" fmla="*/ 472511 h 1798781"/>
              <a:gd name="connsiteX190" fmla="*/ 1367886 w 5673186"/>
              <a:gd name="connsiteY190" fmla="*/ 423934 h 1798781"/>
              <a:gd name="connsiteX191" fmla="*/ 1698404 w 5673186"/>
              <a:gd name="connsiteY191" fmla="*/ 513469 h 1798781"/>
              <a:gd name="connsiteX192" fmla="*/ 1767936 w 5673186"/>
              <a:gd name="connsiteY192" fmla="*/ 542997 h 1798781"/>
              <a:gd name="connsiteX193" fmla="*/ 2060354 w 5673186"/>
              <a:gd name="connsiteY193" fmla="*/ 700159 h 1798781"/>
              <a:gd name="connsiteX194" fmla="*/ 2223231 w 5673186"/>
              <a:gd name="connsiteY194" fmla="*/ 760167 h 1798781"/>
              <a:gd name="connsiteX195" fmla="*/ 2890934 w 5673186"/>
              <a:gd name="connsiteY195" fmla="*/ 920186 h 1798781"/>
              <a:gd name="connsiteX196" fmla="*/ 2939511 w 5673186"/>
              <a:gd name="connsiteY196" fmla="*/ 900184 h 1798781"/>
              <a:gd name="connsiteX197" fmla="*/ 3134774 w 5673186"/>
              <a:gd name="connsiteY197" fmla="*/ 654439 h 1798781"/>
              <a:gd name="connsiteX198" fmla="*/ 3645314 w 5673186"/>
              <a:gd name="connsiteY198" fmla="*/ 61031 h 1798781"/>
              <a:gd name="connsiteX199" fmla="*/ 3661506 w 5673186"/>
              <a:gd name="connsiteY199" fmla="*/ 41029 h 1798781"/>
              <a:gd name="connsiteX200" fmla="*/ 3725131 w 5673186"/>
              <a:gd name="connsiteY200" fmla="*/ 175 h 1798781"/>
              <a:gd name="connsiteX0" fmla="*/ 3911419 w 5673186"/>
              <a:gd name="connsiteY0" fmla="*/ 1189863 h 1798781"/>
              <a:gd name="connsiteX1" fmla="*/ 3885344 w 5673186"/>
              <a:gd name="connsiteY1" fmla="*/ 1191649 h 1798781"/>
              <a:gd name="connsiteX2" fmla="*/ 3742469 w 5673186"/>
              <a:gd name="connsiteY2" fmla="*/ 1195459 h 1798781"/>
              <a:gd name="connsiteX3" fmla="*/ 3634836 w 5673186"/>
              <a:gd name="connsiteY3" fmla="*/ 1200222 h 1798781"/>
              <a:gd name="connsiteX4" fmla="*/ 3616739 w 5673186"/>
              <a:gd name="connsiteY4" fmla="*/ 1236417 h 1798781"/>
              <a:gd name="connsiteX5" fmla="*/ 3634836 w 5673186"/>
              <a:gd name="connsiteY5" fmla="*/ 1244037 h 1798781"/>
              <a:gd name="connsiteX6" fmla="*/ 3682461 w 5673186"/>
              <a:gd name="connsiteY6" fmla="*/ 1242131 h 1798781"/>
              <a:gd name="connsiteX7" fmla="*/ 3912966 w 5673186"/>
              <a:gd name="connsiteY7" fmla="*/ 1236417 h 1798781"/>
              <a:gd name="connsiteX8" fmla="*/ 3941541 w 5673186"/>
              <a:gd name="connsiteY8" fmla="*/ 1237369 h 1798781"/>
              <a:gd name="connsiteX9" fmla="*/ 3942494 w 5673186"/>
              <a:gd name="connsiteY9" fmla="*/ 1204032 h 1798781"/>
              <a:gd name="connsiteX10" fmla="*/ 3933921 w 5673186"/>
              <a:gd name="connsiteY10" fmla="*/ 1191649 h 1798781"/>
              <a:gd name="connsiteX11" fmla="*/ 3911419 w 5673186"/>
              <a:gd name="connsiteY11" fmla="*/ 1189863 h 1798781"/>
              <a:gd name="connsiteX12" fmla="*/ 3725131 w 5673186"/>
              <a:gd name="connsiteY12" fmla="*/ 175 h 1798781"/>
              <a:gd name="connsiteX13" fmla="*/ 3752946 w 5673186"/>
              <a:gd name="connsiteY13" fmla="*/ 1976 h 1798781"/>
              <a:gd name="connsiteX14" fmla="*/ 3840576 w 5673186"/>
              <a:gd name="connsiteY14" fmla="*/ 17216 h 1798781"/>
              <a:gd name="connsiteX15" fmla="*/ 3852959 w 5673186"/>
              <a:gd name="connsiteY15" fmla="*/ 39124 h 1798781"/>
              <a:gd name="connsiteX16" fmla="*/ 3782474 w 5673186"/>
              <a:gd name="connsiteY16" fmla="*/ 271534 h 1798781"/>
              <a:gd name="connsiteX17" fmla="*/ 3703416 w 5673186"/>
              <a:gd name="connsiteY17" fmla="*/ 484894 h 1798781"/>
              <a:gd name="connsiteX18" fmla="*/ 3527204 w 5673186"/>
              <a:gd name="connsiteY18" fmla="*/ 1075444 h 1798781"/>
              <a:gd name="connsiteX19" fmla="*/ 3549111 w 5673186"/>
              <a:gd name="connsiteY19" fmla="*/ 1104972 h 1798781"/>
              <a:gd name="connsiteX20" fmla="*/ 4827366 w 5673186"/>
              <a:gd name="connsiteY20" fmla="*/ 1055442 h 1798781"/>
              <a:gd name="connsiteX21" fmla="*/ 5314094 w 5673186"/>
              <a:gd name="connsiteY21" fmla="*/ 1014484 h 1798781"/>
              <a:gd name="connsiteX22" fmla="*/ 5463636 w 5673186"/>
              <a:gd name="connsiteY22" fmla="*/ 1020199 h 1798781"/>
              <a:gd name="connsiteX23" fmla="*/ 5554124 w 5673186"/>
              <a:gd name="connsiteY23" fmla="*/ 1037344 h 1798781"/>
              <a:gd name="connsiteX24" fmla="*/ 5673186 w 5673186"/>
              <a:gd name="connsiteY24" fmla="*/ 1062109 h 1798781"/>
              <a:gd name="connsiteX25" fmla="*/ 5517929 w 5673186"/>
              <a:gd name="connsiteY25" fmla="*/ 1057347 h 1798781"/>
              <a:gd name="connsiteX26" fmla="*/ 5180744 w 5673186"/>
              <a:gd name="connsiteY26" fmla="*/ 1117354 h 1798781"/>
              <a:gd name="connsiteX27" fmla="*/ 4631151 w 5673186"/>
              <a:gd name="connsiteY27" fmla="*/ 1188792 h 1798781"/>
              <a:gd name="connsiteX28" fmla="*/ 4523519 w 5673186"/>
              <a:gd name="connsiteY28" fmla="*/ 1204984 h 1798781"/>
              <a:gd name="connsiteX29" fmla="*/ 4541616 w 5673186"/>
              <a:gd name="connsiteY29" fmla="*/ 1230702 h 1798781"/>
              <a:gd name="connsiteX30" fmla="*/ 4734974 w 5673186"/>
              <a:gd name="connsiteY30" fmla="*/ 1224987 h 1798781"/>
              <a:gd name="connsiteX31" fmla="*/ 4813079 w 5673186"/>
              <a:gd name="connsiteY31" fmla="*/ 1231654 h 1798781"/>
              <a:gd name="connsiteX32" fmla="*/ 4781646 w 5673186"/>
              <a:gd name="connsiteY32" fmla="*/ 1240227 h 1798781"/>
              <a:gd name="connsiteX33" fmla="*/ 4484466 w 5673186"/>
              <a:gd name="connsiteY33" fmla="*/ 1265944 h 1798781"/>
              <a:gd name="connsiteX34" fmla="*/ 4449224 w 5673186"/>
              <a:gd name="connsiteY34" fmla="*/ 1282137 h 1798781"/>
              <a:gd name="connsiteX35" fmla="*/ 4438746 w 5673186"/>
              <a:gd name="connsiteY35" fmla="*/ 1291662 h 1798781"/>
              <a:gd name="connsiteX36" fmla="*/ 4415886 w 5673186"/>
              <a:gd name="connsiteY36" fmla="*/ 1384054 h 1798781"/>
              <a:gd name="connsiteX37" fmla="*/ 4437794 w 5673186"/>
              <a:gd name="connsiteY37" fmla="*/ 1417392 h 1798781"/>
              <a:gd name="connsiteX38" fmla="*/ 4402551 w 5673186"/>
              <a:gd name="connsiteY38" fmla="*/ 1430727 h 1798781"/>
              <a:gd name="connsiteX39" fmla="*/ 4265391 w 5673186"/>
              <a:gd name="connsiteY39" fmla="*/ 1441204 h 1798781"/>
              <a:gd name="connsiteX40" fmla="*/ 4201574 w 5673186"/>
              <a:gd name="connsiteY40" fmla="*/ 1445014 h 1798781"/>
              <a:gd name="connsiteX41" fmla="*/ 4172999 w 5673186"/>
              <a:gd name="connsiteY41" fmla="*/ 1449777 h 1798781"/>
              <a:gd name="connsiteX42" fmla="*/ 4025361 w 5673186"/>
              <a:gd name="connsiteY42" fmla="*/ 1421202 h 1798781"/>
              <a:gd name="connsiteX43" fmla="*/ 3965354 w 5673186"/>
              <a:gd name="connsiteY43" fmla="*/ 1319284 h 1798781"/>
              <a:gd name="connsiteX44" fmla="*/ 3944399 w 5673186"/>
              <a:gd name="connsiteY44" fmla="*/ 1309759 h 1798781"/>
              <a:gd name="connsiteX45" fmla="*/ 3616739 w 5673186"/>
              <a:gd name="connsiteY45" fmla="*/ 1338334 h 1798781"/>
              <a:gd name="connsiteX46" fmla="*/ 3585306 w 5673186"/>
              <a:gd name="connsiteY46" fmla="*/ 1364052 h 1798781"/>
              <a:gd name="connsiteX47" fmla="*/ 3563399 w 5673186"/>
              <a:gd name="connsiteY47" fmla="*/ 1406914 h 1798781"/>
              <a:gd name="connsiteX48" fmla="*/ 3471006 w 5673186"/>
              <a:gd name="connsiteY48" fmla="*/ 1439299 h 1798781"/>
              <a:gd name="connsiteX49" fmla="*/ 3153824 w 5673186"/>
              <a:gd name="connsiteY49" fmla="*/ 1492639 h 1798781"/>
              <a:gd name="connsiteX50" fmla="*/ 2712816 w 5673186"/>
              <a:gd name="connsiteY50" fmla="*/ 1567887 h 1798781"/>
              <a:gd name="connsiteX51" fmla="*/ 2689004 w 5673186"/>
              <a:gd name="connsiteY51" fmla="*/ 1589794 h 1798781"/>
              <a:gd name="connsiteX52" fmla="*/ 2661381 w 5673186"/>
              <a:gd name="connsiteY52" fmla="*/ 1645039 h 1798781"/>
              <a:gd name="connsiteX53" fmla="*/ 2671859 w 5673186"/>
              <a:gd name="connsiteY53" fmla="*/ 1646944 h 1798781"/>
              <a:gd name="connsiteX54" fmla="*/ 2720436 w 5673186"/>
              <a:gd name="connsiteY54" fmla="*/ 1687902 h 1798781"/>
              <a:gd name="connsiteX55" fmla="*/ 2709959 w 5673186"/>
              <a:gd name="connsiteY55" fmla="*/ 1765054 h 1798781"/>
              <a:gd name="connsiteX56" fmla="*/ 2668049 w 5673186"/>
              <a:gd name="connsiteY56" fmla="*/ 1772674 h 1798781"/>
              <a:gd name="connsiteX57" fmla="*/ 2657571 w 5673186"/>
              <a:gd name="connsiteY57" fmla="*/ 1760292 h 1798781"/>
              <a:gd name="connsiteX58" fmla="*/ 2622329 w 5673186"/>
              <a:gd name="connsiteY58" fmla="*/ 1772674 h 1798781"/>
              <a:gd name="connsiteX59" fmla="*/ 2587086 w 5673186"/>
              <a:gd name="connsiteY59" fmla="*/ 1770769 h 1798781"/>
              <a:gd name="connsiteX60" fmla="*/ 2555654 w 5673186"/>
              <a:gd name="connsiteY60" fmla="*/ 1778389 h 1798781"/>
              <a:gd name="connsiteX61" fmla="*/ 2513744 w 5673186"/>
              <a:gd name="connsiteY61" fmla="*/ 1793629 h 1798781"/>
              <a:gd name="connsiteX62" fmla="*/ 2500409 w 5673186"/>
              <a:gd name="connsiteY62" fmla="*/ 1778389 h 1798781"/>
              <a:gd name="connsiteX63" fmla="*/ 2469929 w 5673186"/>
              <a:gd name="connsiteY63" fmla="*/ 1783152 h 1798781"/>
              <a:gd name="connsiteX64" fmla="*/ 2441354 w 5673186"/>
              <a:gd name="connsiteY64" fmla="*/ 1796487 h 1798781"/>
              <a:gd name="connsiteX65" fmla="*/ 2410874 w 5673186"/>
              <a:gd name="connsiteY65" fmla="*/ 1775531 h 1798781"/>
              <a:gd name="connsiteX66" fmla="*/ 2372774 w 5673186"/>
              <a:gd name="connsiteY66" fmla="*/ 1764102 h 1798781"/>
              <a:gd name="connsiteX67" fmla="*/ 2341341 w 5673186"/>
              <a:gd name="connsiteY67" fmla="*/ 1743147 h 1798781"/>
              <a:gd name="connsiteX68" fmla="*/ 2344199 w 5673186"/>
              <a:gd name="connsiteY68" fmla="*/ 1641229 h 1798781"/>
              <a:gd name="connsiteX69" fmla="*/ 2376584 w 5673186"/>
              <a:gd name="connsiteY69" fmla="*/ 1624084 h 1798781"/>
              <a:gd name="connsiteX70" fmla="*/ 2407064 w 5673186"/>
              <a:gd name="connsiteY70" fmla="*/ 1638372 h 1798781"/>
              <a:gd name="connsiteX71" fmla="*/ 2419446 w 5673186"/>
              <a:gd name="connsiteY71" fmla="*/ 1654564 h 1798781"/>
              <a:gd name="connsiteX72" fmla="*/ 2436591 w 5673186"/>
              <a:gd name="connsiteY72" fmla="*/ 1638372 h 1798781"/>
              <a:gd name="connsiteX73" fmla="*/ 2442306 w 5673186"/>
              <a:gd name="connsiteY73" fmla="*/ 1586937 h 1798781"/>
              <a:gd name="connsiteX74" fmla="*/ 2406111 w 5673186"/>
              <a:gd name="connsiteY74" fmla="*/ 1555504 h 1798781"/>
              <a:gd name="connsiteX75" fmla="*/ 2383251 w 5673186"/>
              <a:gd name="connsiteY75" fmla="*/ 1545027 h 1798781"/>
              <a:gd name="connsiteX76" fmla="*/ 2348961 w 5673186"/>
              <a:gd name="connsiteY76" fmla="*/ 1558362 h 1798781"/>
              <a:gd name="connsiteX77" fmla="*/ 2330864 w 5673186"/>
              <a:gd name="connsiteY77" fmla="*/ 1622179 h 1798781"/>
              <a:gd name="connsiteX78" fmla="*/ 2309909 w 5673186"/>
              <a:gd name="connsiteY78" fmla="*/ 1638372 h 1798781"/>
              <a:gd name="connsiteX79" fmla="*/ 2239424 w 5673186"/>
              <a:gd name="connsiteY79" fmla="*/ 1615512 h 1798781"/>
              <a:gd name="connsiteX80" fmla="*/ 2181321 w 5673186"/>
              <a:gd name="connsiteY80" fmla="*/ 1600272 h 1798781"/>
              <a:gd name="connsiteX81" fmla="*/ 2174654 w 5673186"/>
              <a:gd name="connsiteY81" fmla="*/ 1604081 h 1798781"/>
              <a:gd name="connsiteX82" fmla="*/ 2166081 w 5673186"/>
              <a:gd name="connsiteY82" fmla="*/ 1640277 h 1798781"/>
              <a:gd name="connsiteX83" fmla="*/ 2178464 w 5673186"/>
              <a:gd name="connsiteY83" fmla="*/ 1655517 h 1798781"/>
              <a:gd name="connsiteX84" fmla="*/ 2226089 w 5673186"/>
              <a:gd name="connsiteY84" fmla="*/ 1685044 h 1798781"/>
              <a:gd name="connsiteX85" fmla="*/ 2208944 w 5673186"/>
              <a:gd name="connsiteY85" fmla="*/ 1763149 h 1798781"/>
              <a:gd name="connsiteX86" fmla="*/ 2168939 w 5673186"/>
              <a:gd name="connsiteY86" fmla="*/ 1757434 h 1798781"/>
              <a:gd name="connsiteX87" fmla="*/ 2155604 w 5673186"/>
              <a:gd name="connsiteY87" fmla="*/ 1741242 h 1798781"/>
              <a:gd name="connsiteX88" fmla="*/ 2123219 w 5673186"/>
              <a:gd name="connsiteY88" fmla="*/ 1744099 h 1798781"/>
              <a:gd name="connsiteX89" fmla="*/ 2087024 w 5673186"/>
              <a:gd name="connsiteY89" fmla="*/ 1766959 h 1798781"/>
              <a:gd name="connsiteX90" fmla="*/ 2057496 w 5673186"/>
              <a:gd name="connsiteY90" fmla="*/ 1736479 h 1798781"/>
              <a:gd name="connsiteX91" fmla="*/ 2038446 w 5673186"/>
              <a:gd name="connsiteY91" fmla="*/ 1725049 h 1798781"/>
              <a:gd name="connsiteX92" fmla="*/ 1994631 w 5673186"/>
              <a:gd name="connsiteY92" fmla="*/ 1695522 h 1798781"/>
              <a:gd name="connsiteX93" fmla="*/ 1993679 w 5673186"/>
              <a:gd name="connsiteY93" fmla="*/ 1645039 h 1798781"/>
              <a:gd name="connsiteX94" fmla="*/ 2026064 w 5673186"/>
              <a:gd name="connsiteY94" fmla="*/ 1614559 h 1798781"/>
              <a:gd name="connsiteX95" fmla="*/ 2060354 w 5673186"/>
              <a:gd name="connsiteY95" fmla="*/ 1639324 h 1798781"/>
              <a:gd name="connsiteX96" fmla="*/ 2072736 w 5673186"/>
              <a:gd name="connsiteY96" fmla="*/ 1655517 h 1798781"/>
              <a:gd name="connsiteX97" fmla="*/ 2093691 w 5673186"/>
              <a:gd name="connsiteY97" fmla="*/ 1641229 h 1798781"/>
              <a:gd name="connsiteX98" fmla="*/ 2099406 w 5673186"/>
              <a:gd name="connsiteY98" fmla="*/ 1625989 h 1798781"/>
              <a:gd name="connsiteX99" fmla="*/ 2101311 w 5673186"/>
              <a:gd name="connsiteY99" fmla="*/ 1539312 h 1798781"/>
              <a:gd name="connsiteX100" fmla="*/ 2093691 w 5673186"/>
              <a:gd name="connsiteY100" fmla="*/ 1538359 h 1798781"/>
              <a:gd name="connsiteX101" fmla="*/ 2072736 w 5673186"/>
              <a:gd name="connsiteY101" fmla="*/ 1594556 h 1798781"/>
              <a:gd name="connsiteX102" fmla="*/ 2049876 w 5673186"/>
              <a:gd name="connsiteY102" fmla="*/ 1606939 h 1798781"/>
              <a:gd name="connsiteX103" fmla="*/ 1942244 w 5673186"/>
              <a:gd name="connsiteY103" fmla="*/ 1573602 h 1798781"/>
              <a:gd name="connsiteX104" fmla="*/ 1926051 w 5673186"/>
              <a:gd name="connsiteY104" fmla="*/ 1561219 h 1798781"/>
              <a:gd name="connsiteX105" fmla="*/ 1874616 w 5673186"/>
              <a:gd name="connsiteY105" fmla="*/ 1522167 h 1798781"/>
              <a:gd name="connsiteX106" fmla="*/ 1852709 w 5673186"/>
              <a:gd name="connsiteY106" fmla="*/ 1466922 h 1798781"/>
              <a:gd name="connsiteX107" fmla="*/ 1826039 w 5673186"/>
              <a:gd name="connsiteY107" fmla="*/ 1415487 h 1798781"/>
              <a:gd name="connsiteX108" fmla="*/ 1801542 w 5673186"/>
              <a:gd name="connsiteY108" fmla="*/ 1414936 h 1798781"/>
              <a:gd name="connsiteX109" fmla="*/ 1791392 w 5673186"/>
              <a:gd name="connsiteY109" fmla="*/ 1421102 h 1798781"/>
              <a:gd name="connsiteX110" fmla="*/ 1730789 w 5673186"/>
              <a:gd name="connsiteY110" fmla="*/ 1403104 h 1798781"/>
              <a:gd name="connsiteX111" fmla="*/ 1695546 w 5673186"/>
              <a:gd name="connsiteY111" fmla="*/ 1450729 h 1798781"/>
              <a:gd name="connsiteX112" fmla="*/ 1694594 w 5673186"/>
              <a:gd name="connsiteY112" fmla="*/ 1474542 h 1798781"/>
              <a:gd name="connsiteX113" fmla="*/ 1706024 w 5673186"/>
              <a:gd name="connsiteY113" fmla="*/ 1482162 h 1798781"/>
              <a:gd name="connsiteX114" fmla="*/ 1711416 w 5673186"/>
              <a:gd name="connsiteY114" fmla="*/ 1472171 h 1798781"/>
              <a:gd name="connsiteX115" fmla="*/ 1711416 w 5673186"/>
              <a:gd name="connsiteY115" fmla="*/ 1495204 h 1798781"/>
              <a:gd name="connsiteX116" fmla="*/ 1706024 w 5673186"/>
              <a:gd name="connsiteY116" fmla="*/ 1499306 h 1798781"/>
              <a:gd name="connsiteX117" fmla="*/ 1698404 w 5673186"/>
              <a:gd name="connsiteY117" fmla="*/ 1536454 h 1798781"/>
              <a:gd name="connsiteX118" fmla="*/ 1708881 w 5673186"/>
              <a:gd name="connsiteY118" fmla="*/ 1593604 h 1798781"/>
              <a:gd name="connsiteX119" fmla="*/ 1697451 w 5673186"/>
              <a:gd name="connsiteY119" fmla="*/ 1592652 h 1798781"/>
              <a:gd name="connsiteX120" fmla="*/ 1687926 w 5673186"/>
              <a:gd name="connsiteY120" fmla="*/ 1601224 h 1798781"/>
              <a:gd name="connsiteX121" fmla="*/ 1702214 w 5673186"/>
              <a:gd name="connsiteY121" fmla="*/ 1605987 h 1798781"/>
              <a:gd name="connsiteX122" fmla="*/ 1743171 w 5673186"/>
              <a:gd name="connsiteY122" fmla="*/ 1650754 h 1798781"/>
              <a:gd name="connsiteX123" fmla="*/ 1726979 w 5673186"/>
              <a:gd name="connsiteY123" fmla="*/ 1704094 h 1798781"/>
              <a:gd name="connsiteX124" fmla="*/ 1676496 w 5673186"/>
              <a:gd name="connsiteY124" fmla="*/ 1701237 h 1798781"/>
              <a:gd name="connsiteX125" fmla="*/ 1665066 w 5673186"/>
              <a:gd name="connsiteY125" fmla="*/ 1682187 h 1798781"/>
              <a:gd name="connsiteX126" fmla="*/ 1633634 w 5673186"/>
              <a:gd name="connsiteY126" fmla="*/ 1683139 h 1798781"/>
              <a:gd name="connsiteX127" fmla="*/ 1597439 w 5673186"/>
              <a:gd name="connsiteY127" fmla="*/ 1699331 h 1798781"/>
              <a:gd name="connsiteX128" fmla="*/ 1573626 w 5673186"/>
              <a:gd name="connsiteY128" fmla="*/ 1669804 h 1798781"/>
              <a:gd name="connsiteX129" fmla="*/ 1592676 w 5673186"/>
              <a:gd name="connsiteY129" fmla="*/ 1636467 h 1798781"/>
              <a:gd name="connsiteX130" fmla="*/ 1599344 w 5673186"/>
              <a:gd name="connsiteY130" fmla="*/ 1620274 h 1798781"/>
              <a:gd name="connsiteX131" fmla="*/ 1543146 w 5673186"/>
              <a:gd name="connsiteY131" fmla="*/ 1605034 h 1798781"/>
              <a:gd name="connsiteX132" fmla="*/ 1568864 w 5673186"/>
              <a:gd name="connsiteY132" fmla="*/ 1517404 h 1798781"/>
              <a:gd name="connsiteX133" fmla="*/ 1609821 w 5673186"/>
              <a:gd name="connsiteY133" fmla="*/ 1535502 h 1798781"/>
              <a:gd name="connsiteX134" fmla="*/ 1615536 w 5673186"/>
              <a:gd name="connsiteY134" fmla="*/ 1555504 h 1798781"/>
              <a:gd name="connsiteX135" fmla="*/ 1628871 w 5673186"/>
              <a:gd name="connsiteY135" fmla="*/ 1565981 h 1798781"/>
              <a:gd name="connsiteX136" fmla="*/ 1640301 w 5673186"/>
              <a:gd name="connsiteY136" fmla="*/ 1554552 h 1798781"/>
              <a:gd name="connsiteX137" fmla="*/ 1645064 w 5673186"/>
              <a:gd name="connsiteY137" fmla="*/ 1513594 h 1798781"/>
              <a:gd name="connsiteX138" fmla="*/ 1625061 w 5673186"/>
              <a:gd name="connsiteY138" fmla="*/ 1436442 h 1798781"/>
              <a:gd name="connsiteX139" fmla="*/ 1619346 w 5673186"/>
              <a:gd name="connsiteY139" fmla="*/ 1374529 h 1798781"/>
              <a:gd name="connsiteX140" fmla="*/ 1560291 w 5673186"/>
              <a:gd name="connsiteY140" fmla="*/ 1371672 h 1798781"/>
              <a:gd name="connsiteX141" fmla="*/ 1461231 w 5673186"/>
              <a:gd name="connsiteY141" fmla="*/ 1354527 h 1798781"/>
              <a:gd name="connsiteX142" fmla="*/ 1400271 w 5673186"/>
              <a:gd name="connsiteY142" fmla="*/ 1341192 h 1798781"/>
              <a:gd name="connsiteX143" fmla="*/ 1382174 w 5673186"/>
              <a:gd name="connsiteY143" fmla="*/ 1335477 h 1798781"/>
              <a:gd name="connsiteX144" fmla="*/ 1380269 w 5673186"/>
              <a:gd name="connsiteY144" fmla="*/ 1354527 h 1798781"/>
              <a:gd name="connsiteX145" fmla="*/ 1376459 w 5673186"/>
              <a:gd name="connsiteY145" fmla="*/ 1392627 h 1798781"/>
              <a:gd name="connsiteX146" fmla="*/ 1331691 w 5673186"/>
              <a:gd name="connsiteY146" fmla="*/ 1401199 h 1798781"/>
              <a:gd name="connsiteX147" fmla="*/ 1293591 w 5673186"/>
              <a:gd name="connsiteY147" fmla="*/ 1379292 h 1798781"/>
              <a:gd name="connsiteX148" fmla="*/ 1285971 w 5673186"/>
              <a:gd name="connsiteY148" fmla="*/ 1367862 h 1798781"/>
              <a:gd name="connsiteX149" fmla="*/ 1281209 w 5673186"/>
              <a:gd name="connsiteY149" fmla="*/ 1374529 h 1798781"/>
              <a:gd name="connsiteX150" fmla="*/ 1237394 w 5673186"/>
              <a:gd name="connsiteY150" fmla="*/ 1402152 h 1798781"/>
              <a:gd name="connsiteX151" fmla="*/ 1182149 w 5673186"/>
              <a:gd name="connsiteY151" fmla="*/ 1358337 h 1798781"/>
              <a:gd name="connsiteX152" fmla="*/ 1190721 w 5673186"/>
              <a:gd name="connsiteY152" fmla="*/ 1304997 h 1798781"/>
              <a:gd name="connsiteX153" fmla="*/ 1210724 w 5673186"/>
              <a:gd name="connsiteY153" fmla="*/ 1289756 h 1798781"/>
              <a:gd name="connsiteX154" fmla="*/ 1092614 w 5673186"/>
              <a:gd name="connsiteY154" fmla="*/ 1261181 h 1798781"/>
              <a:gd name="connsiteX155" fmla="*/ 1064039 w 5673186"/>
              <a:gd name="connsiteY155" fmla="*/ 1266897 h 1798781"/>
              <a:gd name="connsiteX156" fmla="*/ 1003079 w 5673186"/>
              <a:gd name="connsiteY156" fmla="*/ 1313569 h 1798781"/>
              <a:gd name="connsiteX157" fmla="*/ 997364 w 5673186"/>
              <a:gd name="connsiteY157" fmla="*/ 1324999 h 1798781"/>
              <a:gd name="connsiteX158" fmla="*/ 1003079 w 5673186"/>
              <a:gd name="connsiteY158" fmla="*/ 1351669 h 1798781"/>
              <a:gd name="connsiteX159" fmla="*/ 947834 w 5673186"/>
              <a:gd name="connsiteY159" fmla="*/ 1421202 h 1798781"/>
              <a:gd name="connsiteX160" fmla="*/ 943071 w 5673186"/>
              <a:gd name="connsiteY160" fmla="*/ 1421202 h 1798781"/>
              <a:gd name="connsiteX161" fmla="*/ 745904 w 5673186"/>
              <a:gd name="connsiteY161" fmla="*/ 1403104 h 1798781"/>
              <a:gd name="connsiteX162" fmla="*/ 636366 w 5673186"/>
              <a:gd name="connsiteY162" fmla="*/ 1389769 h 1798781"/>
              <a:gd name="connsiteX163" fmla="*/ 600171 w 5673186"/>
              <a:gd name="connsiteY163" fmla="*/ 1240227 h 1798781"/>
              <a:gd name="connsiteX164" fmla="*/ 600171 w 5673186"/>
              <a:gd name="connsiteY164" fmla="*/ 1220224 h 1798781"/>
              <a:gd name="connsiteX165" fmla="*/ 560166 w 5673186"/>
              <a:gd name="connsiteY165" fmla="*/ 1216414 h 1798781"/>
              <a:gd name="connsiteX166" fmla="*/ 517304 w 5673186"/>
              <a:gd name="connsiteY166" fmla="*/ 1267849 h 1798781"/>
              <a:gd name="connsiteX167" fmla="*/ 510636 w 5673186"/>
              <a:gd name="connsiteY167" fmla="*/ 1284042 h 1798781"/>
              <a:gd name="connsiteX168" fmla="*/ 519209 w 5673186"/>
              <a:gd name="connsiteY168" fmla="*/ 1309759 h 1798781"/>
              <a:gd name="connsiteX169" fmla="*/ 477299 w 5673186"/>
              <a:gd name="connsiteY169" fmla="*/ 1384054 h 1798781"/>
              <a:gd name="connsiteX170" fmla="*/ 322994 w 5673186"/>
              <a:gd name="connsiteY170" fmla="*/ 1382149 h 1798781"/>
              <a:gd name="connsiteX171" fmla="*/ 186786 w 5673186"/>
              <a:gd name="connsiteY171" fmla="*/ 1338334 h 1798781"/>
              <a:gd name="connsiteX172" fmla="*/ 127731 w 5673186"/>
              <a:gd name="connsiteY172" fmla="*/ 1189744 h 1798781"/>
              <a:gd name="connsiteX173" fmla="*/ 257271 w 5673186"/>
              <a:gd name="connsiteY173" fmla="*/ 1089732 h 1798781"/>
              <a:gd name="connsiteX174" fmla="*/ 318231 w 5673186"/>
              <a:gd name="connsiteY174" fmla="*/ 1084969 h 1798781"/>
              <a:gd name="connsiteX175" fmla="*/ 208694 w 5673186"/>
              <a:gd name="connsiteY175" fmla="*/ 1059252 h 1798781"/>
              <a:gd name="connsiteX176" fmla="*/ 26766 w 5673186"/>
              <a:gd name="connsiteY176" fmla="*/ 1016389 h 1798781"/>
              <a:gd name="connsiteX177" fmla="*/ 96 w 5673186"/>
              <a:gd name="connsiteY177" fmla="*/ 1004007 h 1798781"/>
              <a:gd name="connsiteX178" fmla="*/ 138209 w 5673186"/>
              <a:gd name="connsiteY178" fmla="*/ 981147 h 1798781"/>
              <a:gd name="connsiteX179" fmla="*/ 361094 w 5673186"/>
              <a:gd name="connsiteY179" fmla="*/ 1014484 h 1798781"/>
              <a:gd name="connsiteX180" fmla="*/ 801149 w 5673186"/>
              <a:gd name="connsiteY180" fmla="*/ 1075444 h 1798781"/>
              <a:gd name="connsiteX181" fmla="*/ 1055466 w 5673186"/>
              <a:gd name="connsiteY181" fmla="*/ 1090684 h 1798781"/>
              <a:gd name="connsiteX182" fmla="*/ 1075469 w 5673186"/>
              <a:gd name="connsiteY182" fmla="*/ 1067824 h 1798781"/>
              <a:gd name="connsiteX183" fmla="*/ 1076421 w 5673186"/>
              <a:gd name="connsiteY183" fmla="*/ 1052584 h 1798781"/>
              <a:gd name="connsiteX184" fmla="*/ 1060229 w 5673186"/>
              <a:gd name="connsiteY184" fmla="*/ 981147 h 1798781"/>
              <a:gd name="connsiteX185" fmla="*/ 917354 w 5673186"/>
              <a:gd name="connsiteY185" fmla="*/ 779217 h 1798781"/>
              <a:gd name="connsiteX186" fmla="*/ 948786 w 5673186"/>
              <a:gd name="connsiteY186" fmla="*/ 672536 h 1798781"/>
              <a:gd name="connsiteX187" fmla="*/ 977361 w 5673186"/>
              <a:gd name="connsiteY187" fmla="*/ 640151 h 1798781"/>
              <a:gd name="connsiteX188" fmla="*/ 1167861 w 5673186"/>
              <a:gd name="connsiteY188" fmla="*/ 472511 h 1798781"/>
              <a:gd name="connsiteX189" fmla="*/ 1367886 w 5673186"/>
              <a:gd name="connsiteY189" fmla="*/ 423934 h 1798781"/>
              <a:gd name="connsiteX190" fmla="*/ 1698404 w 5673186"/>
              <a:gd name="connsiteY190" fmla="*/ 513469 h 1798781"/>
              <a:gd name="connsiteX191" fmla="*/ 1767936 w 5673186"/>
              <a:gd name="connsiteY191" fmla="*/ 542997 h 1798781"/>
              <a:gd name="connsiteX192" fmla="*/ 2060354 w 5673186"/>
              <a:gd name="connsiteY192" fmla="*/ 700159 h 1798781"/>
              <a:gd name="connsiteX193" fmla="*/ 2223231 w 5673186"/>
              <a:gd name="connsiteY193" fmla="*/ 760167 h 1798781"/>
              <a:gd name="connsiteX194" fmla="*/ 2890934 w 5673186"/>
              <a:gd name="connsiteY194" fmla="*/ 920186 h 1798781"/>
              <a:gd name="connsiteX195" fmla="*/ 2939511 w 5673186"/>
              <a:gd name="connsiteY195" fmla="*/ 900184 h 1798781"/>
              <a:gd name="connsiteX196" fmla="*/ 3134774 w 5673186"/>
              <a:gd name="connsiteY196" fmla="*/ 654439 h 1798781"/>
              <a:gd name="connsiteX197" fmla="*/ 3645314 w 5673186"/>
              <a:gd name="connsiteY197" fmla="*/ 61031 h 1798781"/>
              <a:gd name="connsiteX198" fmla="*/ 3661506 w 5673186"/>
              <a:gd name="connsiteY198" fmla="*/ 41029 h 1798781"/>
              <a:gd name="connsiteX199" fmla="*/ 3725131 w 5673186"/>
              <a:gd name="connsiteY199" fmla="*/ 175 h 1798781"/>
              <a:gd name="connsiteX0" fmla="*/ 3911419 w 5673186"/>
              <a:gd name="connsiteY0" fmla="*/ 1189863 h 1798781"/>
              <a:gd name="connsiteX1" fmla="*/ 3885344 w 5673186"/>
              <a:gd name="connsiteY1" fmla="*/ 1191649 h 1798781"/>
              <a:gd name="connsiteX2" fmla="*/ 3742469 w 5673186"/>
              <a:gd name="connsiteY2" fmla="*/ 1195459 h 1798781"/>
              <a:gd name="connsiteX3" fmla="*/ 3634836 w 5673186"/>
              <a:gd name="connsiteY3" fmla="*/ 1200222 h 1798781"/>
              <a:gd name="connsiteX4" fmla="*/ 3616739 w 5673186"/>
              <a:gd name="connsiteY4" fmla="*/ 1236417 h 1798781"/>
              <a:gd name="connsiteX5" fmla="*/ 3634836 w 5673186"/>
              <a:gd name="connsiteY5" fmla="*/ 1244037 h 1798781"/>
              <a:gd name="connsiteX6" fmla="*/ 3682461 w 5673186"/>
              <a:gd name="connsiteY6" fmla="*/ 1242131 h 1798781"/>
              <a:gd name="connsiteX7" fmla="*/ 3912966 w 5673186"/>
              <a:gd name="connsiteY7" fmla="*/ 1236417 h 1798781"/>
              <a:gd name="connsiteX8" fmla="*/ 3941541 w 5673186"/>
              <a:gd name="connsiteY8" fmla="*/ 1237369 h 1798781"/>
              <a:gd name="connsiteX9" fmla="*/ 3942494 w 5673186"/>
              <a:gd name="connsiteY9" fmla="*/ 1204032 h 1798781"/>
              <a:gd name="connsiteX10" fmla="*/ 3933921 w 5673186"/>
              <a:gd name="connsiteY10" fmla="*/ 1191649 h 1798781"/>
              <a:gd name="connsiteX11" fmla="*/ 3911419 w 5673186"/>
              <a:gd name="connsiteY11" fmla="*/ 1189863 h 1798781"/>
              <a:gd name="connsiteX12" fmla="*/ 3725131 w 5673186"/>
              <a:gd name="connsiteY12" fmla="*/ 175 h 1798781"/>
              <a:gd name="connsiteX13" fmla="*/ 3752946 w 5673186"/>
              <a:gd name="connsiteY13" fmla="*/ 1976 h 1798781"/>
              <a:gd name="connsiteX14" fmla="*/ 3840576 w 5673186"/>
              <a:gd name="connsiteY14" fmla="*/ 17216 h 1798781"/>
              <a:gd name="connsiteX15" fmla="*/ 3852959 w 5673186"/>
              <a:gd name="connsiteY15" fmla="*/ 39124 h 1798781"/>
              <a:gd name="connsiteX16" fmla="*/ 3782474 w 5673186"/>
              <a:gd name="connsiteY16" fmla="*/ 271534 h 1798781"/>
              <a:gd name="connsiteX17" fmla="*/ 3703416 w 5673186"/>
              <a:gd name="connsiteY17" fmla="*/ 484894 h 1798781"/>
              <a:gd name="connsiteX18" fmla="*/ 3527204 w 5673186"/>
              <a:gd name="connsiteY18" fmla="*/ 1075444 h 1798781"/>
              <a:gd name="connsiteX19" fmla="*/ 3549111 w 5673186"/>
              <a:gd name="connsiteY19" fmla="*/ 1104972 h 1798781"/>
              <a:gd name="connsiteX20" fmla="*/ 4827366 w 5673186"/>
              <a:gd name="connsiteY20" fmla="*/ 1055442 h 1798781"/>
              <a:gd name="connsiteX21" fmla="*/ 5314094 w 5673186"/>
              <a:gd name="connsiteY21" fmla="*/ 1014484 h 1798781"/>
              <a:gd name="connsiteX22" fmla="*/ 5463636 w 5673186"/>
              <a:gd name="connsiteY22" fmla="*/ 1020199 h 1798781"/>
              <a:gd name="connsiteX23" fmla="*/ 5554124 w 5673186"/>
              <a:gd name="connsiteY23" fmla="*/ 1037344 h 1798781"/>
              <a:gd name="connsiteX24" fmla="*/ 5673186 w 5673186"/>
              <a:gd name="connsiteY24" fmla="*/ 1062109 h 1798781"/>
              <a:gd name="connsiteX25" fmla="*/ 5517929 w 5673186"/>
              <a:gd name="connsiteY25" fmla="*/ 1057347 h 1798781"/>
              <a:gd name="connsiteX26" fmla="*/ 5180744 w 5673186"/>
              <a:gd name="connsiteY26" fmla="*/ 1117354 h 1798781"/>
              <a:gd name="connsiteX27" fmla="*/ 4631151 w 5673186"/>
              <a:gd name="connsiteY27" fmla="*/ 1188792 h 1798781"/>
              <a:gd name="connsiteX28" fmla="*/ 4523519 w 5673186"/>
              <a:gd name="connsiteY28" fmla="*/ 1204984 h 1798781"/>
              <a:gd name="connsiteX29" fmla="*/ 4541616 w 5673186"/>
              <a:gd name="connsiteY29" fmla="*/ 1230702 h 1798781"/>
              <a:gd name="connsiteX30" fmla="*/ 4734974 w 5673186"/>
              <a:gd name="connsiteY30" fmla="*/ 1224987 h 1798781"/>
              <a:gd name="connsiteX31" fmla="*/ 4813079 w 5673186"/>
              <a:gd name="connsiteY31" fmla="*/ 1231654 h 1798781"/>
              <a:gd name="connsiteX32" fmla="*/ 4781646 w 5673186"/>
              <a:gd name="connsiteY32" fmla="*/ 1240227 h 1798781"/>
              <a:gd name="connsiteX33" fmla="*/ 4484466 w 5673186"/>
              <a:gd name="connsiteY33" fmla="*/ 1265944 h 1798781"/>
              <a:gd name="connsiteX34" fmla="*/ 4449224 w 5673186"/>
              <a:gd name="connsiteY34" fmla="*/ 1282137 h 1798781"/>
              <a:gd name="connsiteX35" fmla="*/ 4438746 w 5673186"/>
              <a:gd name="connsiteY35" fmla="*/ 1291662 h 1798781"/>
              <a:gd name="connsiteX36" fmla="*/ 4415886 w 5673186"/>
              <a:gd name="connsiteY36" fmla="*/ 1384054 h 1798781"/>
              <a:gd name="connsiteX37" fmla="*/ 4437794 w 5673186"/>
              <a:gd name="connsiteY37" fmla="*/ 1417392 h 1798781"/>
              <a:gd name="connsiteX38" fmla="*/ 4402551 w 5673186"/>
              <a:gd name="connsiteY38" fmla="*/ 1430727 h 1798781"/>
              <a:gd name="connsiteX39" fmla="*/ 4265391 w 5673186"/>
              <a:gd name="connsiteY39" fmla="*/ 1441204 h 1798781"/>
              <a:gd name="connsiteX40" fmla="*/ 4201574 w 5673186"/>
              <a:gd name="connsiteY40" fmla="*/ 1445014 h 1798781"/>
              <a:gd name="connsiteX41" fmla="*/ 4172999 w 5673186"/>
              <a:gd name="connsiteY41" fmla="*/ 1449777 h 1798781"/>
              <a:gd name="connsiteX42" fmla="*/ 4025361 w 5673186"/>
              <a:gd name="connsiteY42" fmla="*/ 1421202 h 1798781"/>
              <a:gd name="connsiteX43" fmla="*/ 3965354 w 5673186"/>
              <a:gd name="connsiteY43" fmla="*/ 1319284 h 1798781"/>
              <a:gd name="connsiteX44" fmla="*/ 3944399 w 5673186"/>
              <a:gd name="connsiteY44" fmla="*/ 1309759 h 1798781"/>
              <a:gd name="connsiteX45" fmla="*/ 3616739 w 5673186"/>
              <a:gd name="connsiteY45" fmla="*/ 1338334 h 1798781"/>
              <a:gd name="connsiteX46" fmla="*/ 3585306 w 5673186"/>
              <a:gd name="connsiteY46" fmla="*/ 1364052 h 1798781"/>
              <a:gd name="connsiteX47" fmla="*/ 3563399 w 5673186"/>
              <a:gd name="connsiteY47" fmla="*/ 1406914 h 1798781"/>
              <a:gd name="connsiteX48" fmla="*/ 3471006 w 5673186"/>
              <a:gd name="connsiteY48" fmla="*/ 1439299 h 1798781"/>
              <a:gd name="connsiteX49" fmla="*/ 3153824 w 5673186"/>
              <a:gd name="connsiteY49" fmla="*/ 1492639 h 1798781"/>
              <a:gd name="connsiteX50" fmla="*/ 2712816 w 5673186"/>
              <a:gd name="connsiteY50" fmla="*/ 1567887 h 1798781"/>
              <a:gd name="connsiteX51" fmla="*/ 2689004 w 5673186"/>
              <a:gd name="connsiteY51" fmla="*/ 1589794 h 1798781"/>
              <a:gd name="connsiteX52" fmla="*/ 2661381 w 5673186"/>
              <a:gd name="connsiteY52" fmla="*/ 1645039 h 1798781"/>
              <a:gd name="connsiteX53" fmla="*/ 2671859 w 5673186"/>
              <a:gd name="connsiteY53" fmla="*/ 1646944 h 1798781"/>
              <a:gd name="connsiteX54" fmla="*/ 2720436 w 5673186"/>
              <a:gd name="connsiteY54" fmla="*/ 1687902 h 1798781"/>
              <a:gd name="connsiteX55" fmla="*/ 2709959 w 5673186"/>
              <a:gd name="connsiteY55" fmla="*/ 1765054 h 1798781"/>
              <a:gd name="connsiteX56" fmla="*/ 2668049 w 5673186"/>
              <a:gd name="connsiteY56" fmla="*/ 1772674 h 1798781"/>
              <a:gd name="connsiteX57" fmla="*/ 2657571 w 5673186"/>
              <a:gd name="connsiteY57" fmla="*/ 1760292 h 1798781"/>
              <a:gd name="connsiteX58" fmla="*/ 2622329 w 5673186"/>
              <a:gd name="connsiteY58" fmla="*/ 1772674 h 1798781"/>
              <a:gd name="connsiteX59" fmla="*/ 2587086 w 5673186"/>
              <a:gd name="connsiteY59" fmla="*/ 1770769 h 1798781"/>
              <a:gd name="connsiteX60" fmla="*/ 2555654 w 5673186"/>
              <a:gd name="connsiteY60" fmla="*/ 1778389 h 1798781"/>
              <a:gd name="connsiteX61" fmla="*/ 2513744 w 5673186"/>
              <a:gd name="connsiteY61" fmla="*/ 1793629 h 1798781"/>
              <a:gd name="connsiteX62" fmla="*/ 2500409 w 5673186"/>
              <a:gd name="connsiteY62" fmla="*/ 1778389 h 1798781"/>
              <a:gd name="connsiteX63" fmla="*/ 2469929 w 5673186"/>
              <a:gd name="connsiteY63" fmla="*/ 1783152 h 1798781"/>
              <a:gd name="connsiteX64" fmla="*/ 2441354 w 5673186"/>
              <a:gd name="connsiteY64" fmla="*/ 1796487 h 1798781"/>
              <a:gd name="connsiteX65" fmla="*/ 2410874 w 5673186"/>
              <a:gd name="connsiteY65" fmla="*/ 1775531 h 1798781"/>
              <a:gd name="connsiteX66" fmla="*/ 2372774 w 5673186"/>
              <a:gd name="connsiteY66" fmla="*/ 1764102 h 1798781"/>
              <a:gd name="connsiteX67" fmla="*/ 2341341 w 5673186"/>
              <a:gd name="connsiteY67" fmla="*/ 1743147 h 1798781"/>
              <a:gd name="connsiteX68" fmla="*/ 2344199 w 5673186"/>
              <a:gd name="connsiteY68" fmla="*/ 1641229 h 1798781"/>
              <a:gd name="connsiteX69" fmla="*/ 2376584 w 5673186"/>
              <a:gd name="connsiteY69" fmla="*/ 1624084 h 1798781"/>
              <a:gd name="connsiteX70" fmla="*/ 2407064 w 5673186"/>
              <a:gd name="connsiteY70" fmla="*/ 1638372 h 1798781"/>
              <a:gd name="connsiteX71" fmla="*/ 2419446 w 5673186"/>
              <a:gd name="connsiteY71" fmla="*/ 1654564 h 1798781"/>
              <a:gd name="connsiteX72" fmla="*/ 2436591 w 5673186"/>
              <a:gd name="connsiteY72" fmla="*/ 1638372 h 1798781"/>
              <a:gd name="connsiteX73" fmla="*/ 2442306 w 5673186"/>
              <a:gd name="connsiteY73" fmla="*/ 1586937 h 1798781"/>
              <a:gd name="connsiteX74" fmla="*/ 2406111 w 5673186"/>
              <a:gd name="connsiteY74" fmla="*/ 1555504 h 1798781"/>
              <a:gd name="connsiteX75" fmla="*/ 2383251 w 5673186"/>
              <a:gd name="connsiteY75" fmla="*/ 1545027 h 1798781"/>
              <a:gd name="connsiteX76" fmla="*/ 2348961 w 5673186"/>
              <a:gd name="connsiteY76" fmla="*/ 1558362 h 1798781"/>
              <a:gd name="connsiteX77" fmla="*/ 2330864 w 5673186"/>
              <a:gd name="connsiteY77" fmla="*/ 1622179 h 1798781"/>
              <a:gd name="connsiteX78" fmla="*/ 2309909 w 5673186"/>
              <a:gd name="connsiteY78" fmla="*/ 1638372 h 1798781"/>
              <a:gd name="connsiteX79" fmla="*/ 2239424 w 5673186"/>
              <a:gd name="connsiteY79" fmla="*/ 1615512 h 1798781"/>
              <a:gd name="connsiteX80" fmla="*/ 2181321 w 5673186"/>
              <a:gd name="connsiteY80" fmla="*/ 1600272 h 1798781"/>
              <a:gd name="connsiteX81" fmla="*/ 2174654 w 5673186"/>
              <a:gd name="connsiteY81" fmla="*/ 1604081 h 1798781"/>
              <a:gd name="connsiteX82" fmla="*/ 2166081 w 5673186"/>
              <a:gd name="connsiteY82" fmla="*/ 1640277 h 1798781"/>
              <a:gd name="connsiteX83" fmla="*/ 2178464 w 5673186"/>
              <a:gd name="connsiteY83" fmla="*/ 1655517 h 1798781"/>
              <a:gd name="connsiteX84" fmla="*/ 2226089 w 5673186"/>
              <a:gd name="connsiteY84" fmla="*/ 1685044 h 1798781"/>
              <a:gd name="connsiteX85" fmla="*/ 2208944 w 5673186"/>
              <a:gd name="connsiteY85" fmla="*/ 1763149 h 1798781"/>
              <a:gd name="connsiteX86" fmla="*/ 2168939 w 5673186"/>
              <a:gd name="connsiteY86" fmla="*/ 1757434 h 1798781"/>
              <a:gd name="connsiteX87" fmla="*/ 2155604 w 5673186"/>
              <a:gd name="connsiteY87" fmla="*/ 1741242 h 1798781"/>
              <a:gd name="connsiteX88" fmla="*/ 2123219 w 5673186"/>
              <a:gd name="connsiteY88" fmla="*/ 1744099 h 1798781"/>
              <a:gd name="connsiteX89" fmla="*/ 2087024 w 5673186"/>
              <a:gd name="connsiteY89" fmla="*/ 1766959 h 1798781"/>
              <a:gd name="connsiteX90" fmla="*/ 2057496 w 5673186"/>
              <a:gd name="connsiteY90" fmla="*/ 1736479 h 1798781"/>
              <a:gd name="connsiteX91" fmla="*/ 2038446 w 5673186"/>
              <a:gd name="connsiteY91" fmla="*/ 1725049 h 1798781"/>
              <a:gd name="connsiteX92" fmla="*/ 1994631 w 5673186"/>
              <a:gd name="connsiteY92" fmla="*/ 1695522 h 1798781"/>
              <a:gd name="connsiteX93" fmla="*/ 1993679 w 5673186"/>
              <a:gd name="connsiteY93" fmla="*/ 1645039 h 1798781"/>
              <a:gd name="connsiteX94" fmla="*/ 2026064 w 5673186"/>
              <a:gd name="connsiteY94" fmla="*/ 1614559 h 1798781"/>
              <a:gd name="connsiteX95" fmla="*/ 2060354 w 5673186"/>
              <a:gd name="connsiteY95" fmla="*/ 1639324 h 1798781"/>
              <a:gd name="connsiteX96" fmla="*/ 2072736 w 5673186"/>
              <a:gd name="connsiteY96" fmla="*/ 1655517 h 1798781"/>
              <a:gd name="connsiteX97" fmla="*/ 2093691 w 5673186"/>
              <a:gd name="connsiteY97" fmla="*/ 1641229 h 1798781"/>
              <a:gd name="connsiteX98" fmla="*/ 2099406 w 5673186"/>
              <a:gd name="connsiteY98" fmla="*/ 1625989 h 1798781"/>
              <a:gd name="connsiteX99" fmla="*/ 2101311 w 5673186"/>
              <a:gd name="connsiteY99" fmla="*/ 1539312 h 1798781"/>
              <a:gd name="connsiteX100" fmla="*/ 2093691 w 5673186"/>
              <a:gd name="connsiteY100" fmla="*/ 1538359 h 1798781"/>
              <a:gd name="connsiteX101" fmla="*/ 2072736 w 5673186"/>
              <a:gd name="connsiteY101" fmla="*/ 1594556 h 1798781"/>
              <a:gd name="connsiteX102" fmla="*/ 2049876 w 5673186"/>
              <a:gd name="connsiteY102" fmla="*/ 1606939 h 1798781"/>
              <a:gd name="connsiteX103" fmla="*/ 1942244 w 5673186"/>
              <a:gd name="connsiteY103" fmla="*/ 1573602 h 1798781"/>
              <a:gd name="connsiteX104" fmla="*/ 1926051 w 5673186"/>
              <a:gd name="connsiteY104" fmla="*/ 1561219 h 1798781"/>
              <a:gd name="connsiteX105" fmla="*/ 1874616 w 5673186"/>
              <a:gd name="connsiteY105" fmla="*/ 1522167 h 1798781"/>
              <a:gd name="connsiteX106" fmla="*/ 1852709 w 5673186"/>
              <a:gd name="connsiteY106" fmla="*/ 1466922 h 1798781"/>
              <a:gd name="connsiteX107" fmla="*/ 1826039 w 5673186"/>
              <a:gd name="connsiteY107" fmla="*/ 1415487 h 1798781"/>
              <a:gd name="connsiteX108" fmla="*/ 1801542 w 5673186"/>
              <a:gd name="connsiteY108" fmla="*/ 1414936 h 1798781"/>
              <a:gd name="connsiteX109" fmla="*/ 1730789 w 5673186"/>
              <a:gd name="connsiteY109" fmla="*/ 1403104 h 1798781"/>
              <a:gd name="connsiteX110" fmla="*/ 1695546 w 5673186"/>
              <a:gd name="connsiteY110" fmla="*/ 1450729 h 1798781"/>
              <a:gd name="connsiteX111" fmla="*/ 1694594 w 5673186"/>
              <a:gd name="connsiteY111" fmla="*/ 1474542 h 1798781"/>
              <a:gd name="connsiteX112" fmla="*/ 1706024 w 5673186"/>
              <a:gd name="connsiteY112" fmla="*/ 1482162 h 1798781"/>
              <a:gd name="connsiteX113" fmla="*/ 1711416 w 5673186"/>
              <a:gd name="connsiteY113" fmla="*/ 1472171 h 1798781"/>
              <a:gd name="connsiteX114" fmla="*/ 1711416 w 5673186"/>
              <a:gd name="connsiteY114" fmla="*/ 1495204 h 1798781"/>
              <a:gd name="connsiteX115" fmla="*/ 1706024 w 5673186"/>
              <a:gd name="connsiteY115" fmla="*/ 1499306 h 1798781"/>
              <a:gd name="connsiteX116" fmla="*/ 1698404 w 5673186"/>
              <a:gd name="connsiteY116" fmla="*/ 1536454 h 1798781"/>
              <a:gd name="connsiteX117" fmla="*/ 1708881 w 5673186"/>
              <a:gd name="connsiteY117" fmla="*/ 1593604 h 1798781"/>
              <a:gd name="connsiteX118" fmla="*/ 1697451 w 5673186"/>
              <a:gd name="connsiteY118" fmla="*/ 1592652 h 1798781"/>
              <a:gd name="connsiteX119" fmla="*/ 1687926 w 5673186"/>
              <a:gd name="connsiteY119" fmla="*/ 1601224 h 1798781"/>
              <a:gd name="connsiteX120" fmla="*/ 1702214 w 5673186"/>
              <a:gd name="connsiteY120" fmla="*/ 1605987 h 1798781"/>
              <a:gd name="connsiteX121" fmla="*/ 1743171 w 5673186"/>
              <a:gd name="connsiteY121" fmla="*/ 1650754 h 1798781"/>
              <a:gd name="connsiteX122" fmla="*/ 1726979 w 5673186"/>
              <a:gd name="connsiteY122" fmla="*/ 1704094 h 1798781"/>
              <a:gd name="connsiteX123" fmla="*/ 1676496 w 5673186"/>
              <a:gd name="connsiteY123" fmla="*/ 1701237 h 1798781"/>
              <a:gd name="connsiteX124" fmla="*/ 1665066 w 5673186"/>
              <a:gd name="connsiteY124" fmla="*/ 1682187 h 1798781"/>
              <a:gd name="connsiteX125" fmla="*/ 1633634 w 5673186"/>
              <a:gd name="connsiteY125" fmla="*/ 1683139 h 1798781"/>
              <a:gd name="connsiteX126" fmla="*/ 1597439 w 5673186"/>
              <a:gd name="connsiteY126" fmla="*/ 1699331 h 1798781"/>
              <a:gd name="connsiteX127" fmla="*/ 1573626 w 5673186"/>
              <a:gd name="connsiteY127" fmla="*/ 1669804 h 1798781"/>
              <a:gd name="connsiteX128" fmla="*/ 1592676 w 5673186"/>
              <a:gd name="connsiteY128" fmla="*/ 1636467 h 1798781"/>
              <a:gd name="connsiteX129" fmla="*/ 1599344 w 5673186"/>
              <a:gd name="connsiteY129" fmla="*/ 1620274 h 1798781"/>
              <a:gd name="connsiteX130" fmla="*/ 1543146 w 5673186"/>
              <a:gd name="connsiteY130" fmla="*/ 1605034 h 1798781"/>
              <a:gd name="connsiteX131" fmla="*/ 1568864 w 5673186"/>
              <a:gd name="connsiteY131" fmla="*/ 1517404 h 1798781"/>
              <a:gd name="connsiteX132" fmla="*/ 1609821 w 5673186"/>
              <a:gd name="connsiteY132" fmla="*/ 1535502 h 1798781"/>
              <a:gd name="connsiteX133" fmla="*/ 1615536 w 5673186"/>
              <a:gd name="connsiteY133" fmla="*/ 1555504 h 1798781"/>
              <a:gd name="connsiteX134" fmla="*/ 1628871 w 5673186"/>
              <a:gd name="connsiteY134" fmla="*/ 1565981 h 1798781"/>
              <a:gd name="connsiteX135" fmla="*/ 1640301 w 5673186"/>
              <a:gd name="connsiteY135" fmla="*/ 1554552 h 1798781"/>
              <a:gd name="connsiteX136" fmla="*/ 1645064 w 5673186"/>
              <a:gd name="connsiteY136" fmla="*/ 1513594 h 1798781"/>
              <a:gd name="connsiteX137" fmla="*/ 1625061 w 5673186"/>
              <a:gd name="connsiteY137" fmla="*/ 1436442 h 1798781"/>
              <a:gd name="connsiteX138" fmla="*/ 1619346 w 5673186"/>
              <a:gd name="connsiteY138" fmla="*/ 1374529 h 1798781"/>
              <a:gd name="connsiteX139" fmla="*/ 1560291 w 5673186"/>
              <a:gd name="connsiteY139" fmla="*/ 1371672 h 1798781"/>
              <a:gd name="connsiteX140" fmla="*/ 1461231 w 5673186"/>
              <a:gd name="connsiteY140" fmla="*/ 1354527 h 1798781"/>
              <a:gd name="connsiteX141" fmla="*/ 1400271 w 5673186"/>
              <a:gd name="connsiteY141" fmla="*/ 1341192 h 1798781"/>
              <a:gd name="connsiteX142" fmla="*/ 1382174 w 5673186"/>
              <a:gd name="connsiteY142" fmla="*/ 1335477 h 1798781"/>
              <a:gd name="connsiteX143" fmla="*/ 1380269 w 5673186"/>
              <a:gd name="connsiteY143" fmla="*/ 1354527 h 1798781"/>
              <a:gd name="connsiteX144" fmla="*/ 1376459 w 5673186"/>
              <a:gd name="connsiteY144" fmla="*/ 1392627 h 1798781"/>
              <a:gd name="connsiteX145" fmla="*/ 1331691 w 5673186"/>
              <a:gd name="connsiteY145" fmla="*/ 1401199 h 1798781"/>
              <a:gd name="connsiteX146" fmla="*/ 1293591 w 5673186"/>
              <a:gd name="connsiteY146" fmla="*/ 1379292 h 1798781"/>
              <a:gd name="connsiteX147" fmla="*/ 1285971 w 5673186"/>
              <a:gd name="connsiteY147" fmla="*/ 1367862 h 1798781"/>
              <a:gd name="connsiteX148" fmla="*/ 1281209 w 5673186"/>
              <a:gd name="connsiteY148" fmla="*/ 1374529 h 1798781"/>
              <a:gd name="connsiteX149" fmla="*/ 1237394 w 5673186"/>
              <a:gd name="connsiteY149" fmla="*/ 1402152 h 1798781"/>
              <a:gd name="connsiteX150" fmla="*/ 1182149 w 5673186"/>
              <a:gd name="connsiteY150" fmla="*/ 1358337 h 1798781"/>
              <a:gd name="connsiteX151" fmla="*/ 1190721 w 5673186"/>
              <a:gd name="connsiteY151" fmla="*/ 1304997 h 1798781"/>
              <a:gd name="connsiteX152" fmla="*/ 1210724 w 5673186"/>
              <a:gd name="connsiteY152" fmla="*/ 1289756 h 1798781"/>
              <a:gd name="connsiteX153" fmla="*/ 1092614 w 5673186"/>
              <a:gd name="connsiteY153" fmla="*/ 1261181 h 1798781"/>
              <a:gd name="connsiteX154" fmla="*/ 1064039 w 5673186"/>
              <a:gd name="connsiteY154" fmla="*/ 1266897 h 1798781"/>
              <a:gd name="connsiteX155" fmla="*/ 1003079 w 5673186"/>
              <a:gd name="connsiteY155" fmla="*/ 1313569 h 1798781"/>
              <a:gd name="connsiteX156" fmla="*/ 997364 w 5673186"/>
              <a:gd name="connsiteY156" fmla="*/ 1324999 h 1798781"/>
              <a:gd name="connsiteX157" fmla="*/ 1003079 w 5673186"/>
              <a:gd name="connsiteY157" fmla="*/ 1351669 h 1798781"/>
              <a:gd name="connsiteX158" fmla="*/ 947834 w 5673186"/>
              <a:gd name="connsiteY158" fmla="*/ 1421202 h 1798781"/>
              <a:gd name="connsiteX159" fmla="*/ 943071 w 5673186"/>
              <a:gd name="connsiteY159" fmla="*/ 1421202 h 1798781"/>
              <a:gd name="connsiteX160" fmla="*/ 745904 w 5673186"/>
              <a:gd name="connsiteY160" fmla="*/ 1403104 h 1798781"/>
              <a:gd name="connsiteX161" fmla="*/ 636366 w 5673186"/>
              <a:gd name="connsiteY161" fmla="*/ 1389769 h 1798781"/>
              <a:gd name="connsiteX162" fmla="*/ 600171 w 5673186"/>
              <a:gd name="connsiteY162" fmla="*/ 1240227 h 1798781"/>
              <a:gd name="connsiteX163" fmla="*/ 600171 w 5673186"/>
              <a:gd name="connsiteY163" fmla="*/ 1220224 h 1798781"/>
              <a:gd name="connsiteX164" fmla="*/ 560166 w 5673186"/>
              <a:gd name="connsiteY164" fmla="*/ 1216414 h 1798781"/>
              <a:gd name="connsiteX165" fmla="*/ 517304 w 5673186"/>
              <a:gd name="connsiteY165" fmla="*/ 1267849 h 1798781"/>
              <a:gd name="connsiteX166" fmla="*/ 510636 w 5673186"/>
              <a:gd name="connsiteY166" fmla="*/ 1284042 h 1798781"/>
              <a:gd name="connsiteX167" fmla="*/ 519209 w 5673186"/>
              <a:gd name="connsiteY167" fmla="*/ 1309759 h 1798781"/>
              <a:gd name="connsiteX168" fmla="*/ 477299 w 5673186"/>
              <a:gd name="connsiteY168" fmla="*/ 1384054 h 1798781"/>
              <a:gd name="connsiteX169" fmla="*/ 322994 w 5673186"/>
              <a:gd name="connsiteY169" fmla="*/ 1382149 h 1798781"/>
              <a:gd name="connsiteX170" fmla="*/ 186786 w 5673186"/>
              <a:gd name="connsiteY170" fmla="*/ 1338334 h 1798781"/>
              <a:gd name="connsiteX171" fmla="*/ 127731 w 5673186"/>
              <a:gd name="connsiteY171" fmla="*/ 1189744 h 1798781"/>
              <a:gd name="connsiteX172" fmla="*/ 257271 w 5673186"/>
              <a:gd name="connsiteY172" fmla="*/ 1089732 h 1798781"/>
              <a:gd name="connsiteX173" fmla="*/ 318231 w 5673186"/>
              <a:gd name="connsiteY173" fmla="*/ 1084969 h 1798781"/>
              <a:gd name="connsiteX174" fmla="*/ 208694 w 5673186"/>
              <a:gd name="connsiteY174" fmla="*/ 1059252 h 1798781"/>
              <a:gd name="connsiteX175" fmla="*/ 26766 w 5673186"/>
              <a:gd name="connsiteY175" fmla="*/ 1016389 h 1798781"/>
              <a:gd name="connsiteX176" fmla="*/ 96 w 5673186"/>
              <a:gd name="connsiteY176" fmla="*/ 1004007 h 1798781"/>
              <a:gd name="connsiteX177" fmla="*/ 138209 w 5673186"/>
              <a:gd name="connsiteY177" fmla="*/ 981147 h 1798781"/>
              <a:gd name="connsiteX178" fmla="*/ 361094 w 5673186"/>
              <a:gd name="connsiteY178" fmla="*/ 1014484 h 1798781"/>
              <a:gd name="connsiteX179" fmla="*/ 801149 w 5673186"/>
              <a:gd name="connsiteY179" fmla="*/ 1075444 h 1798781"/>
              <a:gd name="connsiteX180" fmla="*/ 1055466 w 5673186"/>
              <a:gd name="connsiteY180" fmla="*/ 1090684 h 1798781"/>
              <a:gd name="connsiteX181" fmla="*/ 1075469 w 5673186"/>
              <a:gd name="connsiteY181" fmla="*/ 1067824 h 1798781"/>
              <a:gd name="connsiteX182" fmla="*/ 1076421 w 5673186"/>
              <a:gd name="connsiteY182" fmla="*/ 1052584 h 1798781"/>
              <a:gd name="connsiteX183" fmla="*/ 1060229 w 5673186"/>
              <a:gd name="connsiteY183" fmla="*/ 981147 h 1798781"/>
              <a:gd name="connsiteX184" fmla="*/ 917354 w 5673186"/>
              <a:gd name="connsiteY184" fmla="*/ 779217 h 1798781"/>
              <a:gd name="connsiteX185" fmla="*/ 948786 w 5673186"/>
              <a:gd name="connsiteY185" fmla="*/ 672536 h 1798781"/>
              <a:gd name="connsiteX186" fmla="*/ 977361 w 5673186"/>
              <a:gd name="connsiteY186" fmla="*/ 640151 h 1798781"/>
              <a:gd name="connsiteX187" fmla="*/ 1167861 w 5673186"/>
              <a:gd name="connsiteY187" fmla="*/ 472511 h 1798781"/>
              <a:gd name="connsiteX188" fmla="*/ 1367886 w 5673186"/>
              <a:gd name="connsiteY188" fmla="*/ 423934 h 1798781"/>
              <a:gd name="connsiteX189" fmla="*/ 1698404 w 5673186"/>
              <a:gd name="connsiteY189" fmla="*/ 513469 h 1798781"/>
              <a:gd name="connsiteX190" fmla="*/ 1767936 w 5673186"/>
              <a:gd name="connsiteY190" fmla="*/ 542997 h 1798781"/>
              <a:gd name="connsiteX191" fmla="*/ 2060354 w 5673186"/>
              <a:gd name="connsiteY191" fmla="*/ 700159 h 1798781"/>
              <a:gd name="connsiteX192" fmla="*/ 2223231 w 5673186"/>
              <a:gd name="connsiteY192" fmla="*/ 760167 h 1798781"/>
              <a:gd name="connsiteX193" fmla="*/ 2890934 w 5673186"/>
              <a:gd name="connsiteY193" fmla="*/ 920186 h 1798781"/>
              <a:gd name="connsiteX194" fmla="*/ 2939511 w 5673186"/>
              <a:gd name="connsiteY194" fmla="*/ 900184 h 1798781"/>
              <a:gd name="connsiteX195" fmla="*/ 3134774 w 5673186"/>
              <a:gd name="connsiteY195" fmla="*/ 654439 h 1798781"/>
              <a:gd name="connsiteX196" fmla="*/ 3645314 w 5673186"/>
              <a:gd name="connsiteY196" fmla="*/ 61031 h 1798781"/>
              <a:gd name="connsiteX197" fmla="*/ 3661506 w 5673186"/>
              <a:gd name="connsiteY197" fmla="*/ 41029 h 1798781"/>
              <a:gd name="connsiteX198" fmla="*/ 3725131 w 5673186"/>
              <a:gd name="connsiteY198" fmla="*/ 175 h 1798781"/>
              <a:gd name="connsiteX0" fmla="*/ 3911419 w 5673186"/>
              <a:gd name="connsiteY0" fmla="*/ 1189863 h 1798781"/>
              <a:gd name="connsiteX1" fmla="*/ 3885344 w 5673186"/>
              <a:gd name="connsiteY1" fmla="*/ 1191649 h 1798781"/>
              <a:gd name="connsiteX2" fmla="*/ 3742469 w 5673186"/>
              <a:gd name="connsiteY2" fmla="*/ 1195459 h 1798781"/>
              <a:gd name="connsiteX3" fmla="*/ 3634836 w 5673186"/>
              <a:gd name="connsiteY3" fmla="*/ 1200222 h 1798781"/>
              <a:gd name="connsiteX4" fmla="*/ 3616739 w 5673186"/>
              <a:gd name="connsiteY4" fmla="*/ 1236417 h 1798781"/>
              <a:gd name="connsiteX5" fmla="*/ 3634836 w 5673186"/>
              <a:gd name="connsiteY5" fmla="*/ 1244037 h 1798781"/>
              <a:gd name="connsiteX6" fmla="*/ 3682461 w 5673186"/>
              <a:gd name="connsiteY6" fmla="*/ 1242131 h 1798781"/>
              <a:gd name="connsiteX7" fmla="*/ 3912966 w 5673186"/>
              <a:gd name="connsiteY7" fmla="*/ 1236417 h 1798781"/>
              <a:gd name="connsiteX8" fmla="*/ 3941541 w 5673186"/>
              <a:gd name="connsiteY8" fmla="*/ 1237369 h 1798781"/>
              <a:gd name="connsiteX9" fmla="*/ 3942494 w 5673186"/>
              <a:gd name="connsiteY9" fmla="*/ 1204032 h 1798781"/>
              <a:gd name="connsiteX10" fmla="*/ 3933921 w 5673186"/>
              <a:gd name="connsiteY10" fmla="*/ 1191649 h 1798781"/>
              <a:gd name="connsiteX11" fmla="*/ 3911419 w 5673186"/>
              <a:gd name="connsiteY11" fmla="*/ 1189863 h 1798781"/>
              <a:gd name="connsiteX12" fmla="*/ 3725131 w 5673186"/>
              <a:gd name="connsiteY12" fmla="*/ 175 h 1798781"/>
              <a:gd name="connsiteX13" fmla="*/ 3752946 w 5673186"/>
              <a:gd name="connsiteY13" fmla="*/ 1976 h 1798781"/>
              <a:gd name="connsiteX14" fmla="*/ 3840576 w 5673186"/>
              <a:gd name="connsiteY14" fmla="*/ 17216 h 1798781"/>
              <a:gd name="connsiteX15" fmla="*/ 3852959 w 5673186"/>
              <a:gd name="connsiteY15" fmla="*/ 39124 h 1798781"/>
              <a:gd name="connsiteX16" fmla="*/ 3782474 w 5673186"/>
              <a:gd name="connsiteY16" fmla="*/ 271534 h 1798781"/>
              <a:gd name="connsiteX17" fmla="*/ 3703416 w 5673186"/>
              <a:gd name="connsiteY17" fmla="*/ 484894 h 1798781"/>
              <a:gd name="connsiteX18" fmla="*/ 3527204 w 5673186"/>
              <a:gd name="connsiteY18" fmla="*/ 1075444 h 1798781"/>
              <a:gd name="connsiteX19" fmla="*/ 3549111 w 5673186"/>
              <a:gd name="connsiteY19" fmla="*/ 1104972 h 1798781"/>
              <a:gd name="connsiteX20" fmla="*/ 4827366 w 5673186"/>
              <a:gd name="connsiteY20" fmla="*/ 1055442 h 1798781"/>
              <a:gd name="connsiteX21" fmla="*/ 5314094 w 5673186"/>
              <a:gd name="connsiteY21" fmla="*/ 1014484 h 1798781"/>
              <a:gd name="connsiteX22" fmla="*/ 5463636 w 5673186"/>
              <a:gd name="connsiteY22" fmla="*/ 1020199 h 1798781"/>
              <a:gd name="connsiteX23" fmla="*/ 5554124 w 5673186"/>
              <a:gd name="connsiteY23" fmla="*/ 1037344 h 1798781"/>
              <a:gd name="connsiteX24" fmla="*/ 5673186 w 5673186"/>
              <a:gd name="connsiteY24" fmla="*/ 1062109 h 1798781"/>
              <a:gd name="connsiteX25" fmla="*/ 5517929 w 5673186"/>
              <a:gd name="connsiteY25" fmla="*/ 1057347 h 1798781"/>
              <a:gd name="connsiteX26" fmla="*/ 5180744 w 5673186"/>
              <a:gd name="connsiteY26" fmla="*/ 1117354 h 1798781"/>
              <a:gd name="connsiteX27" fmla="*/ 4631151 w 5673186"/>
              <a:gd name="connsiteY27" fmla="*/ 1188792 h 1798781"/>
              <a:gd name="connsiteX28" fmla="*/ 4523519 w 5673186"/>
              <a:gd name="connsiteY28" fmla="*/ 1204984 h 1798781"/>
              <a:gd name="connsiteX29" fmla="*/ 4541616 w 5673186"/>
              <a:gd name="connsiteY29" fmla="*/ 1230702 h 1798781"/>
              <a:gd name="connsiteX30" fmla="*/ 4734974 w 5673186"/>
              <a:gd name="connsiteY30" fmla="*/ 1224987 h 1798781"/>
              <a:gd name="connsiteX31" fmla="*/ 4813079 w 5673186"/>
              <a:gd name="connsiteY31" fmla="*/ 1231654 h 1798781"/>
              <a:gd name="connsiteX32" fmla="*/ 4781646 w 5673186"/>
              <a:gd name="connsiteY32" fmla="*/ 1240227 h 1798781"/>
              <a:gd name="connsiteX33" fmla="*/ 4484466 w 5673186"/>
              <a:gd name="connsiteY33" fmla="*/ 1265944 h 1798781"/>
              <a:gd name="connsiteX34" fmla="*/ 4449224 w 5673186"/>
              <a:gd name="connsiteY34" fmla="*/ 1282137 h 1798781"/>
              <a:gd name="connsiteX35" fmla="*/ 4438746 w 5673186"/>
              <a:gd name="connsiteY35" fmla="*/ 1291662 h 1798781"/>
              <a:gd name="connsiteX36" fmla="*/ 4415886 w 5673186"/>
              <a:gd name="connsiteY36" fmla="*/ 1384054 h 1798781"/>
              <a:gd name="connsiteX37" fmla="*/ 4437794 w 5673186"/>
              <a:gd name="connsiteY37" fmla="*/ 1417392 h 1798781"/>
              <a:gd name="connsiteX38" fmla="*/ 4402551 w 5673186"/>
              <a:gd name="connsiteY38" fmla="*/ 1430727 h 1798781"/>
              <a:gd name="connsiteX39" fmla="*/ 4265391 w 5673186"/>
              <a:gd name="connsiteY39" fmla="*/ 1441204 h 1798781"/>
              <a:gd name="connsiteX40" fmla="*/ 4201574 w 5673186"/>
              <a:gd name="connsiteY40" fmla="*/ 1445014 h 1798781"/>
              <a:gd name="connsiteX41" fmla="*/ 4172999 w 5673186"/>
              <a:gd name="connsiteY41" fmla="*/ 1449777 h 1798781"/>
              <a:gd name="connsiteX42" fmla="*/ 4025361 w 5673186"/>
              <a:gd name="connsiteY42" fmla="*/ 1421202 h 1798781"/>
              <a:gd name="connsiteX43" fmla="*/ 3965354 w 5673186"/>
              <a:gd name="connsiteY43" fmla="*/ 1319284 h 1798781"/>
              <a:gd name="connsiteX44" fmla="*/ 3944399 w 5673186"/>
              <a:gd name="connsiteY44" fmla="*/ 1309759 h 1798781"/>
              <a:gd name="connsiteX45" fmla="*/ 3616739 w 5673186"/>
              <a:gd name="connsiteY45" fmla="*/ 1338334 h 1798781"/>
              <a:gd name="connsiteX46" fmla="*/ 3585306 w 5673186"/>
              <a:gd name="connsiteY46" fmla="*/ 1364052 h 1798781"/>
              <a:gd name="connsiteX47" fmla="*/ 3563399 w 5673186"/>
              <a:gd name="connsiteY47" fmla="*/ 1406914 h 1798781"/>
              <a:gd name="connsiteX48" fmla="*/ 3471006 w 5673186"/>
              <a:gd name="connsiteY48" fmla="*/ 1439299 h 1798781"/>
              <a:gd name="connsiteX49" fmla="*/ 3153824 w 5673186"/>
              <a:gd name="connsiteY49" fmla="*/ 1492639 h 1798781"/>
              <a:gd name="connsiteX50" fmla="*/ 2712816 w 5673186"/>
              <a:gd name="connsiteY50" fmla="*/ 1567887 h 1798781"/>
              <a:gd name="connsiteX51" fmla="*/ 2689004 w 5673186"/>
              <a:gd name="connsiteY51" fmla="*/ 1589794 h 1798781"/>
              <a:gd name="connsiteX52" fmla="*/ 2661381 w 5673186"/>
              <a:gd name="connsiteY52" fmla="*/ 1645039 h 1798781"/>
              <a:gd name="connsiteX53" fmla="*/ 2671859 w 5673186"/>
              <a:gd name="connsiteY53" fmla="*/ 1646944 h 1798781"/>
              <a:gd name="connsiteX54" fmla="*/ 2720436 w 5673186"/>
              <a:gd name="connsiteY54" fmla="*/ 1687902 h 1798781"/>
              <a:gd name="connsiteX55" fmla="*/ 2709959 w 5673186"/>
              <a:gd name="connsiteY55" fmla="*/ 1765054 h 1798781"/>
              <a:gd name="connsiteX56" fmla="*/ 2668049 w 5673186"/>
              <a:gd name="connsiteY56" fmla="*/ 1772674 h 1798781"/>
              <a:gd name="connsiteX57" fmla="*/ 2657571 w 5673186"/>
              <a:gd name="connsiteY57" fmla="*/ 1760292 h 1798781"/>
              <a:gd name="connsiteX58" fmla="*/ 2622329 w 5673186"/>
              <a:gd name="connsiteY58" fmla="*/ 1772674 h 1798781"/>
              <a:gd name="connsiteX59" fmla="*/ 2587086 w 5673186"/>
              <a:gd name="connsiteY59" fmla="*/ 1770769 h 1798781"/>
              <a:gd name="connsiteX60" fmla="*/ 2555654 w 5673186"/>
              <a:gd name="connsiteY60" fmla="*/ 1778389 h 1798781"/>
              <a:gd name="connsiteX61" fmla="*/ 2513744 w 5673186"/>
              <a:gd name="connsiteY61" fmla="*/ 1793629 h 1798781"/>
              <a:gd name="connsiteX62" fmla="*/ 2500409 w 5673186"/>
              <a:gd name="connsiteY62" fmla="*/ 1778389 h 1798781"/>
              <a:gd name="connsiteX63" fmla="*/ 2469929 w 5673186"/>
              <a:gd name="connsiteY63" fmla="*/ 1783152 h 1798781"/>
              <a:gd name="connsiteX64" fmla="*/ 2441354 w 5673186"/>
              <a:gd name="connsiteY64" fmla="*/ 1796487 h 1798781"/>
              <a:gd name="connsiteX65" fmla="*/ 2410874 w 5673186"/>
              <a:gd name="connsiteY65" fmla="*/ 1775531 h 1798781"/>
              <a:gd name="connsiteX66" fmla="*/ 2372774 w 5673186"/>
              <a:gd name="connsiteY66" fmla="*/ 1764102 h 1798781"/>
              <a:gd name="connsiteX67" fmla="*/ 2341341 w 5673186"/>
              <a:gd name="connsiteY67" fmla="*/ 1743147 h 1798781"/>
              <a:gd name="connsiteX68" fmla="*/ 2344199 w 5673186"/>
              <a:gd name="connsiteY68" fmla="*/ 1641229 h 1798781"/>
              <a:gd name="connsiteX69" fmla="*/ 2376584 w 5673186"/>
              <a:gd name="connsiteY69" fmla="*/ 1624084 h 1798781"/>
              <a:gd name="connsiteX70" fmla="*/ 2407064 w 5673186"/>
              <a:gd name="connsiteY70" fmla="*/ 1638372 h 1798781"/>
              <a:gd name="connsiteX71" fmla="*/ 2419446 w 5673186"/>
              <a:gd name="connsiteY71" fmla="*/ 1654564 h 1798781"/>
              <a:gd name="connsiteX72" fmla="*/ 2436591 w 5673186"/>
              <a:gd name="connsiteY72" fmla="*/ 1638372 h 1798781"/>
              <a:gd name="connsiteX73" fmla="*/ 2442306 w 5673186"/>
              <a:gd name="connsiteY73" fmla="*/ 1586937 h 1798781"/>
              <a:gd name="connsiteX74" fmla="*/ 2406111 w 5673186"/>
              <a:gd name="connsiteY74" fmla="*/ 1555504 h 1798781"/>
              <a:gd name="connsiteX75" fmla="*/ 2383251 w 5673186"/>
              <a:gd name="connsiteY75" fmla="*/ 1545027 h 1798781"/>
              <a:gd name="connsiteX76" fmla="*/ 2348961 w 5673186"/>
              <a:gd name="connsiteY76" fmla="*/ 1558362 h 1798781"/>
              <a:gd name="connsiteX77" fmla="*/ 2330864 w 5673186"/>
              <a:gd name="connsiteY77" fmla="*/ 1622179 h 1798781"/>
              <a:gd name="connsiteX78" fmla="*/ 2309909 w 5673186"/>
              <a:gd name="connsiteY78" fmla="*/ 1638372 h 1798781"/>
              <a:gd name="connsiteX79" fmla="*/ 2239424 w 5673186"/>
              <a:gd name="connsiteY79" fmla="*/ 1615512 h 1798781"/>
              <a:gd name="connsiteX80" fmla="*/ 2181321 w 5673186"/>
              <a:gd name="connsiteY80" fmla="*/ 1600272 h 1798781"/>
              <a:gd name="connsiteX81" fmla="*/ 2174654 w 5673186"/>
              <a:gd name="connsiteY81" fmla="*/ 1604081 h 1798781"/>
              <a:gd name="connsiteX82" fmla="*/ 2166081 w 5673186"/>
              <a:gd name="connsiteY82" fmla="*/ 1640277 h 1798781"/>
              <a:gd name="connsiteX83" fmla="*/ 2178464 w 5673186"/>
              <a:gd name="connsiteY83" fmla="*/ 1655517 h 1798781"/>
              <a:gd name="connsiteX84" fmla="*/ 2226089 w 5673186"/>
              <a:gd name="connsiteY84" fmla="*/ 1685044 h 1798781"/>
              <a:gd name="connsiteX85" fmla="*/ 2208944 w 5673186"/>
              <a:gd name="connsiteY85" fmla="*/ 1763149 h 1798781"/>
              <a:gd name="connsiteX86" fmla="*/ 2168939 w 5673186"/>
              <a:gd name="connsiteY86" fmla="*/ 1757434 h 1798781"/>
              <a:gd name="connsiteX87" fmla="*/ 2155604 w 5673186"/>
              <a:gd name="connsiteY87" fmla="*/ 1741242 h 1798781"/>
              <a:gd name="connsiteX88" fmla="*/ 2123219 w 5673186"/>
              <a:gd name="connsiteY88" fmla="*/ 1744099 h 1798781"/>
              <a:gd name="connsiteX89" fmla="*/ 2087024 w 5673186"/>
              <a:gd name="connsiteY89" fmla="*/ 1766959 h 1798781"/>
              <a:gd name="connsiteX90" fmla="*/ 2057496 w 5673186"/>
              <a:gd name="connsiteY90" fmla="*/ 1736479 h 1798781"/>
              <a:gd name="connsiteX91" fmla="*/ 2038446 w 5673186"/>
              <a:gd name="connsiteY91" fmla="*/ 1725049 h 1798781"/>
              <a:gd name="connsiteX92" fmla="*/ 1994631 w 5673186"/>
              <a:gd name="connsiteY92" fmla="*/ 1695522 h 1798781"/>
              <a:gd name="connsiteX93" fmla="*/ 1993679 w 5673186"/>
              <a:gd name="connsiteY93" fmla="*/ 1645039 h 1798781"/>
              <a:gd name="connsiteX94" fmla="*/ 2026064 w 5673186"/>
              <a:gd name="connsiteY94" fmla="*/ 1614559 h 1798781"/>
              <a:gd name="connsiteX95" fmla="*/ 2060354 w 5673186"/>
              <a:gd name="connsiteY95" fmla="*/ 1639324 h 1798781"/>
              <a:gd name="connsiteX96" fmla="*/ 2072736 w 5673186"/>
              <a:gd name="connsiteY96" fmla="*/ 1655517 h 1798781"/>
              <a:gd name="connsiteX97" fmla="*/ 2093691 w 5673186"/>
              <a:gd name="connsiteY97" fmla="*/ 1641229 h 1798781"/>
              <a:gd name="connsiteX98" fmla="*/ 2099406 w 5673186"/>
              <a:gd name="connsiteY98" fmla="*/ 1625989 h 1798781"/>
              <a:gd name="connsiteX99" fmla="*/ 2101311 w 5673186"/>
              <a:gd name="connsiteY99" fmla="*/ 1539312 h 1798781"/>
              <a:gd name="connsiteX100" fmla="*/ 2093691 w 5673186"/>
              <a:gd name="connsiteY100" fmla="*/ 1538359 h 1798781"/>
              <a:gd name="connsiteX101" fmla="*/ 2072736 w 5673186"/>
              <a:gd name="connsiteY101" fmla="*/ 1594556 h 1798781"/>
              <a:gd name="connsiteX102" fmla="*/ 2049876 w 5673186"/>
              <a:gd name="connsiteY102" fmla="*/ 1606939 h 1798781"/>
              <a:gd name="connsiteX103" fmla="*/ 1942244 w 5673186"/>
              <a:gd name="connsiteY103" fmla="*/ 1573602 h 1798781"/>
              <a:gd name="connsiteX104" fmla="*/ 1926051 w 5673186"/>
              <a:gd name="connsiteY104" fmla="*/ 1561219 h 1798781"/>
              <a:gd name="connsiteX105" fmla="*/ 1874616 w 5673186"/>
              <a:gd name="connsiteY105" fmla="*/ 1522167 h 1798781"/>
              <a:gd name="connsiteX106" fmla="*/ 1852709 w 5673186"/>
              <a:gd name="connsiteY106" fmla="*/ 1466922 h 1798781"/>
              <a:gd name="connsiteX107" fmla="*/ 1826039 w 5673186"/>
              <a:gd name="connsiteY107" fmla="*/ 1415487 h 1798781"/>
              <a:gd name="connsiteX108" fmla="*/ 1801542 w 5673186"/>
              <a:gd name="connsiteY108" fmla="*/ 1414936 h 1798781"/>
              <a:gd name="connsiteX109" fmla="*/ 1730789 w 5673186"/>
              <a:gd name="connsiteY109" fmla="*/ 1403104 h 1798781"/>
              <a:gd name="connsiteX110" fmla="*/ 1695546 w 5673186"/>
              <a:gd name="connsiteY110" fmla="*/ 1450729 h 1798781"/>
              <a:gd name="connsiteX111" fmla="*/ 1694594 w 5673186"/>
              <a:gd name="connsiteY111" fmla="*/ 1474542 h 1798781"/>
              <a:gd name="connsiteX112" fmla="*/ 1706024 w 5673186"/>
              <a:gd name="connsiteY112" fmla="*/ 1482162 h 1798781"/>
              <a:gd name="connsiteX113" fmla="*/ 1711416 w 5673186"/>
              <a:gd name="connsiteY113" fmla="*/ 1472171 h 1798781"/>
              <a:gd name="connsiteX114" fmla="*/ 1711416 w 5673186"/>
              <a:gd name="connsiteY114" fmla="*/ 1495204 h 1798781"/>
              <a:gd name="connsiteX115" fmla="*/ 1698404 w 5673186"/>
              <a:gd name="connsiteY115" fmla="*/ 1536454 h 1798781"/>
              <a:gd name="connsiteX116" fmla="*/ 1708881 w 5673186"/>
              <a:gd name="connsiteY116" fmla="*/ 1593604 h 1798781"/>
              <a:gd name="connsiteX117" fmla="*/ 1697451 w 5673186"/>
              <a:gd name="connsiteY117" fmla="*/ 1592652 h 1798781"/>
              <a:gd name="connsiteX118" fmla="*/ 1687926 w 5673186"/>
              <a:gd name="connsiteY118" fmla="*/ 1601224 h 1798781"/>
              <a:gd name="connsiteX119" fmla="*/ 1702214 w 5673186"/>
              <a:gd name="connsiteY119" fmla="*/ 1605987 h 1798781"/>
              <a:gd name="connsiteX120" fmla="*/ 1743171 w 5673186"/>
              <a:gd name="connsiteY120" fmla="*/ 1650754 h 1798781"/>
              <a:gd name="connsiteX121" fmla="*/ 1726979 w 5673186"/>
              <a:gd name="connsiteY121" fmla="*/ 1704094 h 1798781"/>
              <a:gd name="connsiteX122" fmla="*/ 1676496 w 5673186"/>
              <a:gd name="connsiteY122" fmla="*/ 1701237 h 1798781"/>
              <a:gd name="connsiteX123" fmla="*/ 1665066 w 5673186"/>
              <a:gd name="connsiteY123" fmla="*/ 1682187 h 1798781"/>
              <a:gd name="connsiteX124" fmla="*/ 1633634 w 5673186"/>
              <a:gd name="connsiteY124" fmla="*/ 1683139 h 1798781"/>
              <a:gd name="connsiteX125" fmla="*/ 1597439 w 5673186"/>
              <a:gd name="connsiteY125" fmla="*/ 1699331 h 1798781"/>
              <a:gd name="connsiteX126" fmla="*/ 1573626 w 5673186"/>
              <a:gd name="connsiteY126" fmla="*/ 1669804 h 1798781"/>
              <a:gd name="connsiteX127" fmla="*/ 1592676 w 5673186"/>
              <a:gd name="connsiteY127" fmla="*/ 1636467 h 1798781"/>
              <a:gd name="connsiteX128" fmla="*/ 1599344 w 5673186"/>
              <a:gd name="connsiteY128" fmla="*/ 1620274 h 1798781"/>
              <a:gd name="connsiteX129" fmla="*/ 1543146 w 5673186"/>
              <a:gd name="connsiteY129" fmla="*/ 1605034 h 1798781"/>
              <a:gd name="connsiteX130" fmla="*/ 1568864 w 5673186"/>
              <a:gd name="connsiteY130" fmla="*/ 1517404 h 1798781"/>
              <a:gd name="connsiteX131" fmla="*/ 1609821 w 5673186"/>
              <a:gd name="connsiteY131" fmla="*/ 1535502 h 1798781"/>
              <a:gd name="connsiteX132" fmla="*/ 1615536 w 5673186"/>
              <a:gd name="connsiteY132" fmla="*/ 1555504 h 1798781"/>
              <a:gd name="connsiteX133" fmla="*/ 1628871 w 5673186"/>
              <a:gd name="connsiteY133" fmla="*/ 1565981 h 1798781"/>
              <a:gd name="connsiteX134" fmla="*/ 1640301 w 5673186"/>
              <a:gd name="connsiteY134" fmla="*/ 1554552 h 1798781"/>
              <a:gd name="connsiteX135" fmla="*/ 1645064 w 5673186"/>
              <a:gd name="connsiteY135" fmla="*/ 1513594 h 1798781"/>
              <a:gd name="connsiteX136" fmla="*/ 1625061 w 5673186"/>
              <a:gd name="connsiteY136" fmla="*/ 1436442 h 1798781"/>
              <a:gd name="connsiteX137" fmla="*/ 1619346 w 5673186"/>
              <a:gd name="connsiteY137" fmla="*/ 1374529 h 1798781"/>
              <a:gd name="connsiteX138" fmla="*/ 1560291 w 5673186"/>
              <a:gd name="connsiteY138" fmla="*/ 1371672 h 1798781"/>
              <a:gd name="connsiteX139" fmla="*/ 1461231 w 5673186"/>
              <a:gd name="connsiteY139" fmla="*/ 1354527 h 1798781"/>
              <a:gd name="connsiteX140" fmla="*/ 1400271 w 5673186"/>
              <a:gd name="connsiteY140" fmla="*/ 1341192 h 1798781"/>
              <a:gd name="connsiteX141" fmla="*/ 1382174 w 5673186"/>
              <a:gd name="connsiteY141" fmla="*/ 1335477 h 1798781"/>
              <a:gd name="connsiteX142" fmla="*/ 1380269 w 5673186"/>
              <a:gd name="connsiteY142" fmla="*/ 1354527 h 1798781"/>
              <a:gd name="connsiteX143" fmla="*/ 1376459 w 5673186"/>
              <a:gd name="connsiteY143" fmla="*/ 1392627 h 1798781"/>
              <a:gd name="connsiteX144" fmla="*/ 1331691 w 5673186"/>
              <a:gd name="connsiteY144" fmla="*/ 1401199 h 1798781"/>
              <a:gd name="connsiteX145" fmla="*/ 1293591 w 5673186"/>
              <a:gd name="connsiteY145" fmla="*/ 1379292 h 1798781"/>
              <a:gd name="connsiteX146" fmla="*/ 1285971 w 5673186"/>
              <a:gd name="connsiteY146" fmla="*/ 1367862 h 1798781"/>
              <a:gd name="connsiteX147" fmla="*/ 1281209 w 5673186"/>
              <a:gd name="connsiteY147" fmla="*/ 1374529 h 1798781"/>
              <a:gd name="connsiteX148" fmla="*/ 1237394 w 5673186"/>
              <a:gd name="connsiteY148" fmla="*/ 1402152 h 1798781"/>
              <a:gd name="connsiteX149" fmla="*/ 1182149 w 5673186"/>
              <a:gd name="connsiteY149" fmla="*/ 1358337 h 1798781"/>
              <a:gd name="connsiteX150" fmla="*/ 1190721 w 5673186"/>
              <a:gd name="connsiteY150" fmla="*/ 1304997 h 1798781"/>
              <a:gd name="connsiteX151" fmla="*/ 1210724 w 5673186"/>
              <a:gd name="connsiteY151" fmla="*/ 1289756 h 1798781"/>
              <a:gd name="connsiteX152" fmla="*/ 1092614 w 5673186"/>
              <a:gd name="connsiteY152" fmla="*/ 1261181 h 1798781"/>
              <a:gd name="connsiteX153" fmla="*/ 1064039 w 5673186"/>
              <a:gd name="connsiteY153" fmla="*/ 1266897 h 1798781"/>
              <a:gd name="connsiteX154" fmla="*/ 1003079 w 5673186"/>
              <a:gd name="connsiteY154" fmla="*/ 1313569 h 1798781"/>
              <a:gd name="connsiteX155" fmla="*/ 997364 w 5673186"/>
              <a:gd name="connsiteY155" fmla="*/ 1324999 h 1798781"/>
              <a:gd name="connsiteX156" fmla="*/ 1003079 w 5673186"/>
              <a:gd name="connsiteY156" fmla="*/ 1351669 h 1798781"/>
              <a:gd name="connsiteX157" fmla="*/ 947834 w 5673186"/>
              <a:gd name="connsiteY157" fmla="*/ 1421202 h 1798781"/>
              <a:gd name="connsiteX158" fmla="*/ 943071 w 5673186"/>
              <a:gd name="connsiteY158" fmla="*/ 1421202 h 1798781"/>
              <a:gd name="connsiteX159" fmla="*/ 745904 w 5673186"/>
              <a:gd name="connsiteY159" fmla="*/ 1403104 h 1798781"/>
              <a:gd name="connsiteX160" fmla="*/ 636366 w 5673186"/>
              <a:gd name="connsiteY160" fmla="*/ 1389769 h 1798781"/>
              <a:gd name="connsiteX161" fmla="*/ 600171 w 5673186"/>
              <a:gd name="connsiteY161" fmla="*/ 1240227 h 1798781"/>
              <a:gd name="connsiteX162" fmla="*/ 600171 w 5673186"/>
              <a:gd name="connsiteY162" fmla="*/ 1220224 h 1798781"/>
              <a:gd name="connsiteX163" fmla="*/ 560166 w 5673186"/>
              <a:gd name="connsiteY163" fmla="*/ 1216414 h 1798781"/>
              <a:gd name="connsiteX164" fmla="*/ 517304 w 5673186"/>
              <a:gd name="connsiteY164" fmla="*/ 1267849 h 1798781"/>
              <a:gd name="connsiteX165" fmla="*/ 510636 w 5673186"/>
              <a:gd name="connsiteY165" fmla="*/ 1284042 h 1798781"/>
              <a:gd name="connsiteX166" fmla="*/ 519209 w 5673186"/>
              <a:gd name="connsiteY166" fmla="*/ 1309759 h 1798781"/>
              <a:gd name="connsiteX167" fmla="*/ 477299 w 5673186"/>
              <a:gd name="connsiteY167" fmla="*/ 1384054 h 1798781"/>
              <a:gd name="connsiteX168" fmla="*/ 322994 w 5673186"/>
              <a:gd name="connsiteY168" fmla="*/ 1382149 h 1798781"/>
              <a:gd name="connsiteX169" fmla="*/ 186786 w 5673186"/>
              <a:gd name="connsiteY169" fmla="*/ 1338334 h 1798781"/>
              <a:gd name="connsiteX170" fmla="*/ 127731 w 5673186"/>
              <a:gd name="connsiteY170" fmla="*/ 1189744 h 1798781"/>
              <a:gd name="connsiteX171" fmla="*/ 257271 w 5673186"/>
              <a:gd name="connsiteY171" fmla="*/ 1089732 h 1798781"/>
              <a:gd name="connsiteX172" fmla="*/ 318231 w 5673186"/>
              <a:gd name="connsiteY172" fmla="*/ 1084969 h 1798781"/>
              <a:gd name="connsiteX173" fmla="*/ 208694 w 5673186"/>
              <a:gd name="connsiteY173" fmla="*/ 1059252 h 1798781"/>
              <a:gd name="connsiteX174" fmla="*/ 26766 w 5673186"/>
              <a:gd name="connsiteY174" fmla="*/ 1016389 h 1798781"/>
              <a:gd name="connsiteX175" fmla="*/ 96 w 5673186"/>
              <a:gd name="connsiteY175" fmla="*/ 1004007 h 1798781"/>
              <a:gd name="connsiteX176" fmla="*/ 138209 w 5673186"/>
              <a:gd name="connsiteY176" fmla="*/ 981147 h 1798781"/>
              <a:gd name="connsiteX177" fmla="*/ 361094 w 5673186"/>
              <a:gd name="connsiteY177" fmla="*/ 1014484 h 1798781"/>
              <a:gd name="connsiteX178" fmla="*/ 801149 w 5673186"/>
              <a:gd name="connsiteY178" fmla="*/ 1075444 h 1798781"/>
              <a:gd name="connsiteX179" fmla="*/ 1055466 w 5673186"/>
              <a:gd name="connsiteY179" fmla="*/ 1090684 h 1798781"/>
              <a:gd name="connsiteX180" fmla="*/ 1075469 w 5673186"/>
              <a:gd name="connsiteY180" fmla="*/ 1067824 h 1798781"/>
              <a:gd name="connsiteX181" fmla="*/ 1076421 w 5673186"/>
              <a:gd name="connsiteY181" fmla="*/ 1052584 h 1798781"/>
              <a:gd name="connsiteX182" fmla="*/ 1060229 w 5673186"/>
              <a:gd name="connsiteY182" fmla="*/ 981147 h 1798781"/>
              <a:gd name="connsiteX183" fmla="*/ 917354 w 5673186"/>
              <a:gd name="connsiteY183" fmla="*/ 779217 h 1798781"/>
              <a:gd name="connsiteX184" fmla="*/ 948786 w 5673186"/>
              <a:gd name="connsiteY184" fmla="*/ 672536 h 1798781"/>
              <a:gd name="connsiteX185" fmla="*/ 977361 w 5673186"/>
              <a:gd name="connsiteY185" fmla="*/ 640151 h 1798781"/>
              <a:gd name="connsiteX186" fmla="*/ 1167861 w 5673186"/>
              <a:gd name="connsiteY186" fmla="*/ 472511 h 1798781"/>
              <a:gd name="connsiteX187" fmla="*/ 1367886 w 5673186"/>
              <a:gd name="connsiteY187" fmla="*/ 423934 h 1798781"/>
              <a:gd name="connsiteX188" fmla="*/ 1698404 w 5673186"/>
              <a:gd name="connsiteY188" fmla="*/ 513469 h 1798781"/>
              <a:gd name="connsiteX189" fmla="*/ 1767936 w 5673186"/>
              <a:gd name="connsiteY189" fmla="*/ 542997 h 1798781"/>
              <a:gd name="connsiteX190" fmla="*/ 2060354 w 5673186"/>
              <a:gd name="connsiteY190" fmla="*/ 700159 h 1798781"/>
              <a:gd name="connsiteX191" fmla="*/ 2223231 w 5673186"/>
              <a:gd name="connsiteY191" fmla="*/ 760167 h 1798781"/>
              <a:gd name="connsiteX192" fmla="*/ 2890934 w 5673186"/>
              <a:gd name="connsiteY192" fmla="*/ 920186 h 1798781"/>
              <a:gd name="connsiteX193" fmla="*/ 2939511 w 5673186"/>
              <a:gd name="connsiteY193" fmla="*/ 900184 h 1798781"/>
              <a:gd name="connsiteX194" fmla="*/ 3134774 w 5673186"/>
              <a:gd name="connsiteY194" fmla="*/ 654439 h 1798781"/>
              <a:gd name="connsiteX195" fmla="*/ 3645314 w 5673186"/>
              <a:gd name="connsiteY195" fmla="*/ 61031 h 1798781"/>
              <a:gd name="connsiteX196" fmla="*/ 3661506 w 5673186"/>
              <a:gd name="connsiteY196" fmla="*/ 41029 h 1798781"/>
              <a:gd name="connsiteX197" fmla="*/ 3725131 w 5673186"/>
              <a:gd name="connsiteY197" fmla="*/ 175 h 1798781"/>
              <a:gd name="connsiteX0" fmla="*/ 3911419 w 5673186"/>
              <a:gd name="connsiteY0" fmla="*/ 1189863 h 1798781"/>
              <a:gd name="connsiteX1" fmla="*/ 3885344 w 5673186"/>
              <a:gd name="connsiteY1" fmla="*/ 1191649 h 1798781"/>
              <a:gd name="connsiteX2" fmla="*/ 3742469 w 5673186"/>
              <a:gd name="connsiteY2" fmla="*/ 1195459 h 1798781"/>
              <a:gd name="connsiteX3" fmla="*/ 3634836 w 5673186"/>
              <a:gd name="connsiteY3" fmla="*/ 1200222 h 1798781"/>
              <a:gd name="connsiteX4" fmla="*/ 3616739 w 5673186"/>
              <a:gd name="connsiteY4" fmla="*/ 1236417 h 1798781"/>
              <a:gd name="connsiteX5" fmla="*/ 3634836 w 5673186"/>
              <a:gd name="connsiteY5" fmla="*/ 1244037 h 1798781"/>
              <a:gd name="connsiteX6" fmla="*/ 3682461 w 5673186"/>
              <a:gd name="connsiteY6" fmla="*/ 1242131 h 1798781"/>
              <a:gd name="connsiteX7" fmla="*/ 3912966 w 5673186"/>
              <a:gd name="connsiteY7" fmla="*/ 1236417 h 1798781"/>
              <a:gd name="connsiteX8" fmla="*/ 3941541 w 5673186"/>
              <a:gd name="connsiteY8" fmla="*/ 1237369 h 1798781"/>
              <a:gd name="connsiteX9" fmla="*/ 3942494 w 5673186"/>
              <a:gd name="connsiteY9" fmla="*/ 1204032 h 1798781"/>
              <a:gd name="connsiteX10" fmla="*/ 3933921 w 5673186"/>
              <a:gd name="connsiteY10" fmla="*/ 1191649 h 1798781"/>
              <a:gd name="connsiteX11" fmla="*/ 3911419 w 5673186"/>
              <a:gd name="connsiteY11" fmla="*/ 1189863 h 1798781"/>
              <a:gd name="connsiteX12" fmla="*/ 3725131 w 5673186"/>
              <a:gd name="connsiteY12" fmla="*/ 175 h 1798781"/>
              <a:gd name="connsiteX13" fmla="*/ 3752946 w 5673186"/>
              <a:gd name="connsiteY13" fmla="*/ 1976 h 1798781"/>
              <a:gd name="connsiteX14" fmla="*/ 3840576 w 5673186"/>
              <a:gd name="connsiteY14" fmla="*/ 17216 h 1798781"/>
              <a:gd name="connsiteX15" fmla="*/ 3852959 w 5673186"/>
              <a:gd name="connsiteY15" fmla="*/ 39124 h 1798781"/>
              <a:gd name="connsiteX16" fmla="*/ 3782474 w 5673186"/>
              <a:gd name="connsiteY16" fmla="*/ 271534 h 1798781"/>
              <a:gd name="connsiteX17" fmla="*/ 3703416 w 5673186"/>
              <a:gd name="connsiteY17" fmla="*/ 484894 h 1798781"/>
              <a:gd name="connsiteX18" fmla="*/ 3527204 w 5673186"/>
              <a:gd name="connsiteY18" fmla="*/ 1075444 h 1798781"/>
              <a:gd name="connsiteX19" fmla="*/ 3549111 w 5673186"/>
              <a:gd name="connsiteY19" fmla="*/ 1104972 h 1798781"/>
              <a:gd name="connsiteX20" fmla="*/ 4827366 w 5673186"/>
              <a:gd name="connsiteY20" fmla="*/ 1055442 h 1798781"/>
              <a:gd name="connsiteX21" fmla="*/ 5314094 w 5673186"/>
              <a:gd name="connsiteY21" fmla="*/ 1014484 h 1798781"/>
              <a:gd name="connsiteX22" fmla="*/ 5463636 w 5673186"/>
              <a:gd name="connsiteY22" fmla="*/ 1020199 h 1798781"/>
              <a:gd name="connsiteX23" fmla="*/ 5554124 w 5673186"/>
              <a:gd name="connsiteY23" fmla="*/ 1037344 h 1798781"/>
              <a:gd name="connsiteX24" fmla="*/ 5673186 w 5673186"/>
              <a:gd name="connsiteY24" fmla="*/ 1062109 h 1798781"/>
              <a:gd name="connsiteX25" fmla="*/ 5517929 w 5673186"/>
              <a:gd name="connsiteY25" fmla="*/ 1057347 h 1798781"/>
              <a:gd name="connsiteX26" fmla="*/ 5180744 w 5673186"/>
              <a:gd name="connsiteY26" fmla="*/ 1117354 h 1798781"/>
              <a:gd name="connsiteX27" fmla="*/ 4631151 w 5673186"/>
              <a:gd name="connsiteY27" fmla="*/ 1188792 h 1798781"/>
              <a:gd name="connsiteX28" fmla="*/ 4523519 w 5673186"/>
              <a:gd name="connsiteY28" fmla="*/ 1204984 h 1798781"/>
              <a:gd name="connsiteX29" fmla="*/ 4541616 w 5673186"/>
              <a:gd name="connsiteY29" fmla="*/ 1230702 h 1798781"/>
              <a:gd name="connsiteX30" fmla="*/ 4734974 w 5673186"/>
              <a:gd name="connsiteY30" fmla="*/ 1224987 h 1798781"/>
              <a:gd name="connsiteX31" fmla="*/ 4813079 w 5673186"/>
              <a:gd name="connsiteY31" fmla="*/ 1231654 h 1798781"/>
              <a:gd name="connsiteX32" fmla="*/ 4781646 w 5673186"/>
              <a:gd name="connsiteY32" fmla="*/ 1240227 h 1798781"/>
              <a:gd name="connsiteX33" fmla="*/ 4484466 w 5673186"/>
              <a:gd name="connsiteY33" fmla="*/ 1265944 h 1798781"/>
              <a:gd name="connsiteX34" fmla="*/ 4449224 w 5673186"/>
              <a:gd name="connsiteY34" fmla="*/ 1282137 h 1798781"/>
              <a:gd name="connsiteX35" fmla="*/ 4438746 w 5673186"/>
              <a:gd name="connsiteY35" fmla="*/ 1291662 h 1798781"/>
              <a:gd name="connsiteX36" fmla="*/ 4415886 w 5673186"/>
              <a:gd name="connsiteY36" fmla="*/ 1384054 h 1798781"/>
              <a:gd name="connsiteX37" fmla="*/ 4437794 w 5673186"/>
              <a:gd name="connsiteY37" fmla="*/ 1417392 h 1798781"/>
              <a:gd name="connsiteX38" fmla="*/ 4402551 w 5673186"/>
              <a:gd name="connsiteY38" fmla="*/ 1430727 h 1798781"/>
              <a:gd name="connsiteX39" fmla="*/ 4265391 w 5673186"/>
              <a:gd name="connsiteY39" fmla="*/ 1441204 h 1798781"/>
              <a:gd name="connsiteX40" fmla="*/ 4201574 w 5673186"/>
              <a:gd name="connsiteY40" fmla="*/ 1445014 h 1798781"/>
              <a:gd name="connsiteX41" fmla="*/ 4172999 w 5673186"/>
              <a:gd name="connsiteY41" fmla="*/ 1449777 h 1798781"/>
              <a:gd name="connsiteX42" fmla="*/ 4025361 w 5673186"/>
              <a:gd name="connsiteY42" fmla="*/ 1421202 h 1798781"/>
              <a:gd name="connsiteX43" fmla="*/ 3965354 w 5673186"/>
              <a:gd name="connsiteY43" fmla="*/ 1319284 h 1798781"/>
              <a:gd name="connsiteX44" fmla="*/ 3944399 w 5673186"/>
              <a:gd name="connsiteY44" fmla="*/ 1309759 h 1798781"/>
              <a:gd name="connsiteX45" fmla="*/ 3616739 w 5673186"/>
              <a:gd name="connsiteY45" fmla="*/ 1338334 h 1798781"/>
              <a:gd name="connsiteX46" fmla="*/ 3585306 w 5673186"/>
              <a:gd name="connsiteY46" fmla="*/ 1364052 h 1798781"/>
              <a:gd name="connsiteX47" fmla="*/ 3563399 w 5673186"/>
              <a:gd name="connsiteY47" fmla="*/ 1406914 h 1798781"/>
              <a:gd name="connsiteX48" fmla="*/ 3471006 w 5673186"/>
              <a:gd name="connsiteY48" fmla="*/ 1439299 h 1798781"/>
              <a:gd name="connsiteX49" fmla="*/ 3153824 w 5673186"/>
              <a:gd name="connsiteY49" fmla="*/ 1492639 h 1798781"/>
              <a:gd name="connsiteX50" fmla="*/ 2712816 w 5673186"/>
              <a:gd name="connsiteY50" fmla="*/ 1567887 h 1798781"/>
              <a:gd name="connsiteX51" fmla="*/ 2689004 w 5673186"/>
              <a:gd name="connsiteY51" fmla="*/ 1589794 h 1798781"/>
              <a:gd name="connsiteX52" fmla="*/ 2661381 w 5673186"/>
              <a:gd name="connsiteY52" fmla="*/ 1645039 h 1798781"/>
              <a:gd name="connsiteX53" fmla="*/ 2671859 w 5673186"/>
              <a:gd name="connsiteY53" fmla="*/ 1646944 h 1798781"/>
              <a:gd name="connsiteX54" fmla="*/ 2720436 w 5673186"/>
              <a:gd name="connsiteY54" fmla="*/ 1687902 h 1798781"/>
              <a:gd name="connsiteX55" fmla="*/ 2709959 w 5673186"/>
              <a:gd name="connsiteY55" fmla="*/ 1765054 h 1798781"/>
              <a:gd name="connsiteX56" fmla="*/ 2668049 w 5673186"/>
              <a:gd name="connsiteY56" fmla="*/ 1772674 h 1798781"/>
              <a:gd name="connsiteX57" fmla="*/ 2657571 w 5673186"/>
              <a:gd name="connsiteY57" fmla="*/ 1760292 h 1798781"/>
              <a:gd name="connsiteX58" fmla="*/ 2622329 w 5673186"/>
              <a:gd name="connsiteY58" fmla="*/ 1772674 h 1798781"/>
              <a:gd name="connsiteX59" fmla="*/ 2587086 w 5673186"/>
              <a:gd name="connsiteY59" fmla="*/ 1770769 h 1798781"/>
              <a:gd name="connsiteX60" fmla="*/ 2555654 w 5673186"/>
              <a:gd name="connsiteY60" fmla="*/ 1778389 h 1798781"/>
              <a:gd name="connsiteX61" fmla="*/ 2513744 w 5673186"/>
              <a:gd name="connsiteY61" fmla="*/ 1793629 h 1798781"/>
              <a:gd name="connsiteX62" fmla="*/ 2500409 w 5673186"/>
              <a:gd name="connsiteY62" fmla="*/ 1778389 h 1798781"/>
              <a:gd name="connsiteX63" fmla="*/ 2469929 w 5673186"/>
              <a:gd name="connsiteY63" fmla="*/ 1783152 h 1798781"/>
              <a:gd name="connsiteX64" fmla="*/ 2441354 w 5673186"/>
              <a:gd name="connsiteY64" fmla="*/ 1796487 h 1798781"/>
              <a:gd name="connsiteX65" fmla="*/ 2410874 w 5673186"/>
              <a:gd name="connsiteY65" fmla="*/ 1775531 h 1798781"/>
              <a:gd name="connsiteX66" fmla="*/ 2372774 w 5673186"/>
              <a:gd name="connsiteY66" fmla="*/ 1764102 h 1798781"/>
              <a:gd name="connsiteX67" fmla="*/ 2341341 w 5673186"/>
              <a:gd name="connsiteY67" fmla="*/ 1743147 h 1798781"/>
              <a:gd name="connsiteX68" fmla="*/ 2344199 w 5673186"/>
              <a:gd name="connsiteY68" fmla="*/ 1641229 h 1798781"/>
              <a:gd name="connsiteX69" fmla="*/ 2376584 w 5673186"/>
              <a:gd name="connsiteY69" fmla="*/ 1624084 h 1798781"/>
              <a:gd name="connsiteX70" fmla="*/ 2407064 w 5673186"/>
              <a:gd name="connsiteY70" fmla="*/ 1638372 h 1798781"/>
              <a:gd name="connsiteX71" fmla="*/ 2419446 w 5673186"/>
              <a:gd name="connsiteY71" fmla="*/ 1654564 h 1798781"/>
              <a:gd name="connsiteX72" fmla="*/ 2436591 w 5673186"/>
              <a:gd name="connsiteY72" fmla="*/ 1638372 h 1798781"/>
              <a:gd name="connsiteX73" fmla="*/ 2442306 w 5673186"/>
              <a:gd name="connsiteY73" fmla="*/ 1586937 h 1798781"/>
              <a:gd name="connsiteX74" fmla="*/ 2406111 w 5673186"/>
              <a:gd name="connsiteY74" fmla="*/ 1555504 h 1798781"/>
              <a:gd name="connsiteX75" fmla="*/ 2383251 w 5673186"/>
              <a:gd name="connsiteY75" fmla="*/ 1545027 h 1798781"/>
              <a:gd name="connsiteX76" fmla="*/ 2348961 w 5673186"/>
              <a:gd name="connsiteY76" fmla="*/ 1558362 h 1798781"/>
              <a:gd name="connsiteX77" fmla="*/ 2330864 w 5673186"/>
              <a:gd name="connsiteY77" fmla="*/ 1622179 h 1798781"/>
              <a:gd name="connsiteX78" fmla="*/ 2309909 w 5673186"/>
              <a:gd name="connsiteY78" fmla="*/ 1638372 h 1798781"/>
              <a:gd name="connsiteX79" fmla="*/ 2239424 w 5673186"/>
              <a:gd name="connsiteY79" fmla="*/ 1615512 h 1798781"/>
              <a:gd name="connsiteX80" fmla="*/ 2181321 w 5673186"/>
              <a:gd name="connsiteY80" fmla="*/ 1600272 h 1798781"/>
              <a:gd name="connsiteX81" fmla="*/ 2174654 w 5673186"/>
              <a:gd name="connsiteY81" fmla="*/ 1604081 h 1798781"/>
              <a:gd name="connsiteX82" fmla="*/ 2166081 w 5673186"/>
              <a:gd name="connsiteY82" fmla="*/ 1640277 h 1798781"/>
              <a:gd name="connsiteX83" fmla="*/ 2178464 w 5673186"/>
              <a:gd name="connsiteY83" fmla="*/ 1655517 h 1798781"/>
              <a:gd name="connsiteX84" fmla="*/ 2226089 w 5673186"/>
              <a:gd name="connsiteY84" fmla="*/ 1685044 h 1798781"/>
              <a:gd name="connsiteX85" fmla="*/ 2208944 w 5673186"/>
              <a:gd name="connsiteY85" fmla="*/ 1763149 h 1798781"/>
              <a:gd name="connsiteX86" fmla="*/ 2168939 w 5673186"/>
              <a:gd name="connsiteY86" fmla="*/ 1757434 h 1798781"/>
              <a:gd name="connsiteX87" fmla="*/ 2155604 w 5673186"/>
              <a:gd name="connsiteY87" fmla="*/ 1741242 h 1798781"/>
              <a:gd name="connsiteX88" fmla="*/ 2123219 w 5673186"/>
              <a:gd name="connsiteY88" fmla="*/ 1744099 h 1798781"/>
              <a:gd name="connsiteX89" fmla="*/ 2087024 w 5673186"/>
              <a:gd name="connsiteY89" fmla="*/ 1766959 h 1798781"/>
              <a:gd name="connsiteX90" fmla="*/ 2057496 w 5673186"/>
              <a:gd name="connsiteY90" fmla="*/ 1736479 h 1798781"/>
              <a:gd name="connsiteX91" fmla="*/ 2038446 w 5673186"/>
              <a:gd name="connsiteY91" fmla="*/ 1725049 h 1798781"/>
              <a:gd name="connsiteX92" fmla="*/ 1994631 w 5673186"/>
              <a:gd name="connsiteY92" fmla="*/ 1695522 h 1798781"/>
              <a:gd name="connsiteX93" fmla="*/ 1993679 w 5673186"/>
              <a:gd name="connsiteY93" fmla="*/ 1645039 h 1798781"/>
              <a:gd name="connsiteX94" fmla="*/ 2026064 w 5673186"/>
              <a:gd name="connsiteY94" fmla="*/ 1614559 h 1798781"/>
              <a:gd name="connsiteX95" fmla="*/ 2060354 w 5673186"/>
              <a:gd name="connsiteY95" fmla="*/ 1639324 h 1798781"/>
              <a:gd name="connsiteX96" fmla="*/ 2072736 w 5673186"/>
              <a:gd name="connsiteY96" fmla="*/ 1655517 h 1798781"/>
              <a:gd name="connsiteX97" fmla="*/ 2093691 w 5673186"/>
              <a:gd name="connsiteY97" fmla="*/ 1641229 h 1798781"/>
              <a:gd name="connsiteX98" fmla="*/ 2099406 w 5673186"/>
              <a:gd name="connsiteY98" fmla="*/ 1625989 h 1798781"/>
              <a:gd name="connsiteX99" fmla="*/ 2101311 w 5673186"/>
              <a:gd name="connsiteY99" fmla="*/ 1539312 h 1798781"/>
              <a:gd name="connsiteX100" fmla="*/ 2093691 w 5673186"/>
              <a:gd name="connsiteY100" fmla="*/ 1538359 h 1798781"/>
              <a:gd name="connsiteX101" fmla="*/ 2072736 w 5673186"/>
              <a:gd name="connsiteY101" fmla="*/ 1594556 h 1798781"/>
              <a:gd name="connsiteX102" fmla="*/ 2049876 w 5673186"/>
              <a:gd name="connsiteY102" fmla="*/ 1606939 h 1798781"/>
              <a:gd name="connsiteX103" fmla="*/ 1942244 w 5673186"/>
              <a:gd name="connsiteY103" fmla="*/ 1573602 h 1798781"/>
              <a:gd name="connsiteX104" fmla="*/ 1926051 w 5673186"/>
              <a:gd name="connsiteY104" fmla="*/ 1561219 h 1798781"/>
              <a:gd name="connsiteX105" fmla="*/ 1874616 w 5673186"/>
              <a:gd name="connsiteY105" fmla="*/ 1522167 h 1798781"/>
              <a:gd name="connsiteX106" fmla="*/ 1852709 w 5673186"/>
              <a:gd name="connsiteY106" fmla="*/ 1466922 h 1798781"/>
              <a:gd name="connsiteX107" fmla="*/ 1826039 w 5673186"/>
              <a:gd name="connsiteY107" fmla="*/ 1415487 h 1798781"/>
              <a:gd name="connsiteX108" fmla="*/ 1801542 w 5673186"/>
              <a:gd name="connsiteY108" fmla="*/ 1414936 h 1798781"/>
              <a:gd name="connsiteX109" fmla="*/ 1730789 w 5673186"/>
              <a:gd name="connsiteY109" fmla="*/ 1403104 h 1798781"/>
              <a:gd name="connsiteX110" fmla="*/ 1695546 w 5673186"/>
              <a:gd name="connsiteY110" fmla="*/ 1450729 h 1798781"/>
              <a:gd name="connsiteX111" fmla="*/ 1694594 w 5673186"/>
              <a:gd name="connsiteY111" fmla="*/ 1474542 h 1798781"/>
              <a:gd name="connsiteX112" fmla="*/ 1706024 w 5673186"/>
              <a:gd name="connsiteY112" fmla="*/ 1482162 h 1798781"/>
              <a:gd name="connsiteX113" fmla="*/ 1711416 w 5673186"/>
              <a:gd name="connsiteY113" fmla="*/ 1472171 h 1798781"/>
              <a:gd name="connsiteX114" fmla="*/ 1698404 w 5673186"/>
              <a:gd name="connsiteY114" fmla="*/ 1536454 h 1798781"/>
              <a:gd name="connsiteX115" fmla="*/ 1708881 w 5673186"/>
              <a:gd name="connsiteY115" fmla="*/ 1593604 h 1798781"/>
              <a:gd name="connsiteX116" fmla="*/ 1697451 w 5673186"/>
              <a:gd name="connsiteY116" fmla="*/ 1592652 h 1798781"/>
              <a:gd name="connsiteX117" fmla="*/ 1687926 w 5673186"/>
              <a:gd name="connsiteY117" fmla="*/ 1601224 h 1798781"/>
              <a:gd name="connsiteX118" fmla="*/ 1702214 w 5673186"/>
              <a:gd name="connsiteY118" fmla="*/ 1605987 h 1798781"/>
              <a:gd name="connsiteX119" fmla="*/ 1743171 w 5673186"/>
              <a:gd name="connsiteY119" fmla="*/ 1650754 h 1798781"/>
              <a:gd name="connsiteX120" fmla="*/ 1726979 w 5673186"/>
              <a:gd name="connsiteY120" fmla="*/ 1704094 h 1798781"/>
              <a:gd name="connsiteX121" fmla="*/ 1676496 w 5673186"/>
              <a:gd name="connsiteY121" fmla="*/ 1701237 h 1798781"/>
              <a:gd name="connsiteX122" fmla="*/ 1665066 w 5673186"/>
              <a:gd name="connsiteY122" fmla="*/ 1682187 h 1798781"/>
              <a:gd name="connsiteX123" fmla="*/ 1633634 w 5673186"/>
              <a:gd name="connsiteY123" fmla="*/ 1683139 h 1798781"/>
              <a:gd name="connsiteX124" fmla="*/ 1597439 w 5673186"/>
              <a:gd name="connsiteY124" fmla="*/ 1699331 h 1798781"/>
              <a:gd name="connsiteX125" fmla="*/ 1573626 w 5673186"/>
              <a:gd name="connsiteY125" fmla="*/ 1669804 h 1798781"/>
              <a:gd name="connsiteX126" fmla="*/ 1592676 w 5673186"/>
              <a:gd name="connsiteY126" fmla="*/ 1636467 h 1798781"/>
              <a:gd name="connsiteX127" fmla="*/ 1599344 w 5673186"/>
              <a:gd name="connsiteY127" fmla="*/ 1620274 h 1798781"/>
              <a:gd name="connsiteX128" fmla="*/ 1543146 w 5673186"/>
              <a:gd name="connsiteY128" fmla="*/ 1605034 h 1798781"/>
              <a:gd name="connsiteX129" fmla="*/ 1568864 w 5673186"/>
              <a:gd name="connsiteY129" fmla="*/ 1517404 h 1798781"/>
              <a:gd name="connsiteX130" fmla="*/ 1609821 w 5673186"/>
              <a:gd name="connsiteY130" fmla="*/ 1535502 h 1798781"/>
              <a:gd name="connsiteX131" fmla="*/ 1615536 w 5673186"/>
              <a:gd name="connsiteY131" fmla="*/ 1555504 h 1798781"/>
              <a:gd name="connsiteX132" fmla="*/ 1628871 w 5673186"/>
              <a:gd name="connsiteY132" fmla="*/ 1565981 h 1798781"/>
              <a:gd name="connsiteX133" fmla="*/ 1640301 w 5673186"/>
              <a:gd name="connsiteY133" fmla="*/ 1554552 h 1798781"/>
              <a:gd name="connsiteX134" fmla="*/ 1645064 w 5673186"/>
              <a:gd name="connsiteY134" fmla="*/ 1513594 h 1798781"/>
              <a:gd name="connsiteX135" fmla="*/ 1625061 w 5673186"/>
              <a:gd name="connsiteY135" fmla="*/ 1436442 h 1798781"/>
              <a:gd name="connsiteX136" fmla="*/ 1619346 w 5673186"/>
              <a:gd name="connsiteY136" fmla="*/ 1374529 h 1798781"/>
              <a:gd name="connsiteX137" fmla="*/ 1560291 w 5673186"/>
              <a:gd name="connsiteY137" fmla="*/ 1371672 h 1798781"/>
              <a:gd name="connsiteX138" fmla="*/ 1461231 w 5673186"/>
              <a:gd name="connsiteY138" fmla="*/ 1354527 h 1798781"/>
              <a:gd name="connsiteX139" fmla="*/ 1400271 w 5673186"/>
              <a:gd name="connsiteY139" fmla="*/ 1341192 h 1798781"/>
              <a:gd name="connsiteX140" fmla="*/ 1382174 w 5673186"/>
              <a:gd name="connsiteY140" fmla="*/ 1335477 h 1798781"/>
              <a:gd name="connsiteX141" fmla="*/ 1380269 w 5673186"/>
              <a:gd name="connsiteY141" fmla="*/ 1354527 h 1798781"/>
              <a:gd name="connsiteX142" fmla="*/ 1376459 w 5673186"/>
              <a:gd name="connsiteY142" fmla="*/ 1392627 h 1798781"/>
              <a:gd name="connsiteX143" fmla="*/ 1331691 w 5673186"/>
              <a:gd name="connsiteY143" fmla="*/ 1401199 h 1798781"/>
              <a:gd name="connsiteX144" fmla="*/ 1293591 w 5673186"/>
              <a:gd name="connsiteY144" fmla="*/ 1379292 h 1798781"/>
              <a:gd name="connsiteX145" fmla="*/ 1285971 w 5673186"/>
              <a:gd name="connsiteY145" fmla="*/ 1367862 h 1798781"/>
              <a:gd name="connsiteX146" fmla="*/ 1281209 w 5673186"/>
              <a:gd name="connsiteY146" fmla="*/ 1374529 h 1798781"/>
              <a:gd name="connsiteX147" fmla="*/ 1237394 w 5673186"/>
              <a:gd name="connsiteY147" fmla="*/ 1402152 h 1798781"/>
              <a:gd name="connsiteX148" fmla="*/ 1182149 w 5673186"/>
              <a:gd name="connsiteY148" fmla="*/ 1358337 h 1798781"/>
              <a:gd name="connsiteX149" fmla="*/ 1190721 w 5673186"/>
              <a:gd name="connsiteY149" fmla="*/ 1304997 h 1798781"/>
              <a:gd name="connsiteX150" fmla="*/ 1210724 w 5673186"/>
              <a:gd name="connsiteY150" fmla="*/ 1289756 h 1798781"/>
              <a:gd name="connsiteX151" fmla="*/ 1092614 w 5673186"/>
              <a:gd name="connsiteY151" fmla="*/ 1261181 h 1798781"/>
              <a:gd name="connsiteX152" fmla="*/ 1064039 w 5673186"/>
              <a:gd name="connsiteY152" fmla="*/ 1266897 h 1798781"/>
              <a:gd name="connsiteX153" fmla="*/ 1003079 w 5673186"/>
              <a:gd name="connsiteY153" fmla="*/ 1313569 h 1798781"/>
              <a:gd name="connsiteX154" fmla="*/ 997364 w 5673186"/>
              <a:gd name="connsiteY154" fmla="*/ 1324999 h 1798781"/>
              <a:gd name="connsiteX155" fmla="*/ 1003079 w 5673186"/>
              <a:gd name="connsiteY155" fmla="*/ 1351669 h 1798781"/>
              <a:gd name="connsiteX156" fmla="*/ 947834 w 5673186"/>
              <a:gd name="connsiteY156" fmla="*/ 1421202 h 1798781"/>
              <a:gd name="connsiteX157" fmla="*/ 943071 w 5673186"/>
              <a:gd name="connsiteY157" fmla="*/ 1421202 h 1798781"/>
              <a:gd name="connsiteX158" fmla="*/ 745904 w 5673186"/>
              <a:gd name="connsiteY158" fmla="*/ 1403104 h 1798781"/>
              <a:gd name="connsiteX159" fmla="*/ 636366 w 5673186"/>
              <a:gd name="connsiteY159" fmla="*/ 1389769 h 1798781"/>
              <a:gd name="connsiteX160" fmla="*/ 600171 w 5673186"/>
              <a:gd name="connsiteY160" fmla="*/ 1240227 h 1798781"/>
              <a:gd name="connsiteX161" fmla="*/ 600171 w 5673186"/>
              <a:gd name="connsiteY161" fmla="*/ 1220224 h 1798781"/>
              <a:gd name="connsiteX162" fmla="*/ 560166 w 5673186"/>
              <a:gd name="connsiteY162" fmla="*/ 1216414 h 1798781"/>
              <a:gd name="connsiteX163" fmla="*/ 517304 w 5673186"/>
              <a:gd name="connsiteY163" fmla="*/ 1267849 h 1798781"/>
              <a:gd name="connsiteX164" fmla="*/ 510636 w 5673186"/>
              <a:gd name="connsiteY164" fmla="*/ 1284042 h 1798781"/>
              <a:gd name="connsiteX165" fmla="*/ 519209 w 5673186"/>
              <a:gd name="connsiteY165" fmla="*/ 1309759 h 1798781"/>
              <a:gd name="connsiteX166" fmla="*/ 477299 w 5673186"/>
              <a:gd name="connsiteY166" fmla="*/ 1384054 h 1798781"/>
              <a:gd name="connsiteX167" fmla="*/ 322994 w 5673186"/>
              <a:gd name="connsiteY167" fmla="*/ 1382149 h 1798781"/>
              <a:gd name="connsiteX168" fmla="*/ 186786 w 5673186"/>
              <a:gd name="connsiteY168" fmla="*/ 1338334 h 1798781"/>
              <a:gd name="connsiteX169" fmla="*/ 127731 w 5673186"/>
              <a:gd name="connsiteY169" fmla="*/ 1189744 h 1798781"/>
              <a:gd name="connsiteX170" fmla="*/ 257271 w 5673186"/>
              <a:gd name="connsiteY170" fmla="*/ 1089732 h 1798781"/>
              <a:gd name="connsiteX171" fmla="*/ 318231 w 5673186"/>
              <a:gd name="connsiteY171" fmla="*/ 1084969 h 1798781"/>
              <a:gd name="connsiteX172" fmla="*/ 208694 w 5673186"/>
              <a:gd name="connsiteY172" fmla="*/ 1059252 h 1798781"/>
              <a:gd name="connsiteX173" fmla="*/ 26766 w 5673186"/>
              <a:gd name="connsiteY173" fmla="*/ 1016389 h 1798781"/>
              <a:gd name="connsiteX174" fmla="*/ 96 w 5673186"/>
              <a:gd name="connsiteY174" fmla="*/ 1004007 h 1798781"/>
              <a:gd name="connsiteX175" fmla="*/ 138209 w 5673186"/>
              <a:gd name="connsiteY175" fmla="*/ 981147 h 1798781"/>
              <a:gd name="connsiteX176" fmla="*/ 361094 w 5673186"/>
              <a:gd name="connsiteY176" fmla="*/ 1014484 h 1798781"/>
              <a:gd name="connsiteX177" fmla="*/ 801149 w 5673186"/>
              <a:gd name="connsiteY177" fmla="*/ 1075444 h 1798781"/>
              <a:gd name="connsiteX178" fmla="*/ 1055466 w 5673186"/>
              <a:gd name="connsiteY178" fmla="*/ 1090684 h 1798781"/>
              <a:gd name="connsiteX179" fmla="*/ 1075469 w 5673186"/>
              <a:gd name="connsiteY179" fmla="*/ 1067824 h 1798781"/>
              <a:gd name="connsiteX180" fmla="*/ 1076421 w 5673186"/>
              <a:gd name="connsiteY180" fmla="*/ 1052584 h 1798781"/>
              <a:gd name="connsiteX181" fmla="*/ 1060229 w 5673186"/>
              <a:gd name="connsiteY181" fmla="*/ 981147 h 1798781"/>
              <a:gd name="connsiteX182" fmla="*/ 917354 w 5673186"/>
              <a:gd name="connsiteY182" fmla="*/ 779217 h 1798781"/>
              <a:gd name="connsiteX183" fmla="*/ 948786 w 5673186"/>
              <a:gd name="connsiteY183" fmla="*/ 672536 h 1798781"/>
              <a:gd name="connsiteX184" fmla="*/ 977361 w 5673186"/>
              <a:gd name="connsiteY184" fmla="*/ 640151 h 1798781"/>
              <a:gd name="connsiteX185" fmla="*/ 1167861 w 5673186"/>
              <a:gd name="connsiteY185" fmla="*/ 472511 h 1798781"/>
              <a:gd name="connsiteX186" fmla="*/ 1367886 w 5673186"/>
              <a:gd name="connsiteY186" fmla="*/ 423934 h 1798781"/>
              <a:gd name="connsiteX187" fmla="*/ 1698404 w 5673186"/>
              <a:gd name="connsiteY187" fmla="*/ 513469 h 1798781"/>
              <a:gd name="connsiteX188" fmla="*/ 1767936 w 5673186"/>
              <a:gd name="connsiteY188" fmla="*/ 542997 h 1798781"/>
              <a:gd name="connsiteX189" fmla="*/ 2060354 w 5673186"/>
              <a:gd name="connsiteY189" fmla="*/ 700159 h 1798781"/>
              <a:gd name="connsiteX190" fmla="*/ 2223231 w 5673186"/>
              <a:gd name="connsiteY190" fmla="*/ 760167 h 1798781"/>
              <a:gd name="connsiteX191" fmla="*/ 2890934 w 5673186"/>
              <a:gd name="connsiteY191" fmla="*/ 920186 h 1798781"/>
              <a:gd name="connsiteX192" fmla="*/ 2939511 w 5673186"/>
              <a:gd name="connsiteY192" fmla="*/ 900184 h 1798781"/>
              <a:gd name="connsiteX193" fmla="*/ 3134774 w 5673186"/>
              <a:gd name="connsiteY193" fmla="*/ 654439 h 1798781"/>
              <a:gd name="connsiteX194" fmla="*/ 3645314 w 5673186"/>
              <a:gd name="connsiteY194" fmla="*/ 61031 h 1798781"/>
              <a:gd name="connsiteX195" fmla="*/ 3661506 w 5673186"/>
              <a:gd name="connsiteY195" fmla="*/ 41029 h 1798781"/>
              <a:gd name="connsiteX196" fmla="*/ 3725131 w 5673186"/>
              <a:gd name="connsiteY196" fmla="*/ 175 h 1798781"/>
              <a:gd name="connsiteX0" fmla="*/ 3911419 w 5673186"/>
              <a:gd name="connsiteY0" fmla="*/ 1189863 h 1798781"/>
              <a:gd name="connsiteX1" fmla="*/ 3885344 w 5673186"/>
              <a:gd name="connsiteY1" fmla="*/ 1191649 h 1798781"/>
              <a:gd name="connsiteX2" fmla="*/ 3742469 w 5673186"/>
              <a:gd name="connsiteY2" fmla="*/ 1195459 h 1798781"/>
              <a:gd name="connsiteX3" fmla="*/ 3634836 w 5673186"/>
              <a:gd name="connsiteY3" fmla="*/ 1200222 h 1798781"/>
              <a:gd name="connsiteX4" fmla="*/ 3616739 w 5673186"/>
              <a:gd name="connsiteY4" fmla="*/ 1236417 h 1798781"/>
              <a:gd name="connsiteX5" fmla="*/ 3634836 w 5673186"/>
              <a:gd name="connsiteY5" fmla="*/ 1244037 h 1798781"/>
              <a:gd name="connsiteX6" fmla="*/ 3682461 w 5673186"/>
              <a:gd name="connsiteY6" fmla="*/ 1242131 h 1798781"/>
              <a:gd name="connsiteX7" fmla="*/ 3912966 w 5673186"/>
              <a:gd name="connsiteY7" fmla="*/ 1236417 h 1798781"/>
              <a:gd name="connsiteX8" fmla="*/ 3941541 w 5673186"/>
              <a:gd name="connsiteY8" fmla="*/ 1237369 h 1798781"/>
              <a:gd name="connsiteX9" fmla="*/ 3942494 w 5673186"/>
              <a:gd name="connsiteY9" fmla="*/ 1204032 h 1798781"/>
              <a:gd name="connsiteX10" fmla="*/ 3933921 w 5673186"/>
              <a:gd name="connsiteY10" fmla="*/ 1191649 h 1798781"/>
              <a:gd name="connsiteX11" fmla="*/ 3911419 w 5673186"/>
              <a:gd name="connsiteY11" fmla="*/ 1189863 h 1798781"/>
              <a:gd name="connsiteX12" fmla="*/ 3725131 w 5673186"/>
              <a:gd name="connsiteY12" fmla="*/ 175 h 1798781"/>
              <a:gd name="connsiteX13" fmla="*/ 3752946 w 5673186"/>
              <a:gd name="connsiteY13" fmla="*/ 1976 h 1798781"/>
              <a:gd name="connsiteX14" fmla="*/ 3840576 w 5673186"/>
              <a:gd name="connsiteY14" fmla="*/ 17216 h 1798781"/>
              <a:gd name="connsiteX15" fmla="*/ 3852959 w 5673186"/>
              <a:gd name="connsiteY15" fmla="*/ 39124 h 1798781"/>
              <a:gd name="connsiteX16" fmla="*/ 3782474 w 5673186"/>
              <a:gd name="connsiteY16" fmla="*/ 271534 h 1798781"/>
              <a:gd name="connsiteX17" fmla="*/ 3703416 w 5673186"/>
              <a:gd name="connsiteY17" fmla="*/ 484894 h 1798781"/>
              <a:gd name="connsiteX18" fmla="*/ 3527204 w 5673186"/>
              <a:gd name="connsiteY18" fmla="*/ 1075444 h 1798781"/>
              <a:gd name="connsiteX19" fmla="*/ 3549111 w 5673186"/>
              <a:gd name="connsiteY19" fmla="*/ 1104972 h 1798781"/>
              <a:gd name="connsiteX20" fmla="*/ 4827366 w 5673186"/>
              <a:gd name="connsiteY20" fmla="*/ 1055442 h 1798781"/>
              <a:gd name="connsiteX21" fmla="*/ 5314094 w 5673186"/>
              <a:gd name="connsiteY21" fmla="*/ 1014484 h 1798781"/>
              <a:gd name="connsiteX22" fmla="*/ 5463636 w 5673186"/>
              <a:gd name="connsiteY22" fmla="*/ 1020199 h 1798781"/>
              <a:gd name="connsiteX23" fmla="*/ 5554124 w 5673186"/>
              <a:gd name="connsiteY23" fmla="*/ 1037344 h 1798781"/>
              <a:gd name="connsiteX24" fmla="*/ 5673186 w 5673186"/>
              <a:gd name="connsiteY24" fmla="*/ 1062109 h 1798781"/>
              <a:gd name="connsiteX25" fmla="*/ 5517929 w 5673186"/>
              <a:gd name="connsiteY25" fmla="*/ 1057347 h 1798781"/>
              <a:gd name="connsiteX26" fmla="*/ 5180744 w 5673186"/>
              <a:gd name="connsiteY26" fmla="*/ 1117354 h 1798781"/>
              <a:gd name="connsiteX27" fmla="*/ 4631151 w 5673186"/>
              <a:gd name="connsiteY27" fmla="*/ 1188792 h 1798781"/>
              <a:gd name="connsiteX28" fmla="*/ 4523519 w 5673186"/>
              <a:gd name="connsiteY28" fmla="*/ 1204984 h 1798781"/>
              <a:gd name="connsiteX29" fmla="*/ 4541616 w 5673186"/>
              <a:gd name="connsiteY29" fmla="*/ 1230702 h 1798781"/>
              <a:gd name="connsiteX30" fmla="*/ 4734974 w 5673186"/>
              <a:gd name="connsiteY30" fmla="*/ 1224987 h 1798781"/>
              <a:gd name="connsiteX31" fmla="*/ 4813079 w 5673186"/>
              <a:gd name="connsiteY31" fmla="*/ 1231654 h 1798781"/>
              <a:gd name="connsiteX32" fmla="*/ 4781646 w 5673186"/>
              <a:gd name="connsiteY32" fmla="*/ 1240227 h 1798781"/>
              <a:gd name="connsiteX33" fmla="*/ 4484466 w 5673186"/>
              <a:gd name="connsiteY33" fmla="*/ 1265944 h 1798781"/>
              <a:gd name="connsiteX34" fmla="*/ 4449224 w 5673186"/>
              <a:gd name="connsiteY34" fmla="*/ 1282137 h 1798781"/>
              <a:gd name="connsiteX35" fmla="*/ 4438746 w 5673186"/>
              <a:gd name="connsiteY35" fmla="*/ 1291662 h 1798781"/>
              <a:gd name="connsiteX36" fmla="*/ 4415886 w 5673186"/>
              <a:gd name="connsiteY36" fmla="*/ 1384054 h 1798781"/>
              <a:gd name="connsiteX37" fmla="*/ 4437794 w 5673186"/>
              <a:gd name="connsiteY37" fmla="*/ 1417392 h 1798781"/>
              <a:gd name="connsiteX38" fmla="*/ 4402551 w 5673186"/>
              <a:gd name="connsiteY38" fmla="*/ 1430727 h 1798781"/>
              <a:gd name="connsiteX39" fmla="*/ 4265391 w 5673186"/>
              <a:gd name="connsiteY39" fmla="*/ 1441204 h 1798781"/>
              <a:gd name="connsiteX40" fmla="*/ 4201574 w 5673186"/>
              <a:gd name="connsiteY40" fmla="*/ 1445014 h 1798781"/>
              <a:gd name="connsiteX41" fmla="*/ 4172999 w 5673186"/>
              <a:gd name="connsiteY41" fmla="*/ 1449777 h 1798781"/>
              <a:gd name="connsiteX42" fmla="*/ 4025361 w 5673186"/>
              <a:gd name="connsiteY42" fmla="*/ 1421202 h 1798781"/>
              <a:gd name="connsiteX43" fmla="*/ 3965354 w 5673186"/>
              <a:gd name="connsiteY43" fmla="*/ 1319284 h 1798781"/>
              <a:gd name="connsiteX44" fmla="*/ 3944399 w 5673186"/>
              <a:gd name="connsiteY44" fmla="*/ 1309759 h 1798781"/>
              <a:gd name="connsiteX45" fmla="*/ 3616739 w 5673186"/>
              <a:gd name="connsiteY45" fmla="*/ 1338334 h 1798781"/>
              <a:gd name="connsiteX46" fmla="*/ 3585306 w 5673186"/>
              <a:gd name="connsiteY46" fmla="*/ 1364052 h 1798781"/>
              <a:gd name="connsiteX47" fmla="*/ 3563399 w 5673186"/>
              <a:gd name="connsiteY47" fmla="*/ 1406914 h 1798781"/>
              <a:gd name="connsiteX48" fmla="*/ 3471006 w 5673186"/>
              <a:gd name="connsiteY48" fmla="*/ 1439299 h 1798781"/>
              <a:gd name="connsiteX49" fmla="*/ 3153824 w 5673186"/>
              <a:gd name="connsiteY49" fmla="*/ 1492639 h 1798781"/>
              <a:gd name="connsiteX50" fmla="*/ 2712816 w 5673186"/>
              <a:gd name="connsiteY50" fmla="*/ 1567887 h 1798781"/>
              <a:gd name="connsiteX51" fmla="*/ 2689004 w 5673186"/>
              <a:gd name="connsiteY51" fmla="*/ 1589794 h 1798781"/>
              <a:gd name="connsiteX52" fmla="*/ 2661381 w 5673186"/>
              <a:gd name="connsiteY52" fmla="*/ 1645039 h 1798781"/>
              <a:gd name="connsiteX53" fmla="*/ 2671859 w 5673186"/>
              <a:gd name="connsiteY53" fmla="*/ 1646944 h 1798781"/>
              <a:gd name="connsiteX54" fmla="*/ 2720436 w 5673186"/>
              <a:gd name="connsiteY54" fmla="*/ 1687902 h 1798781"/>
              <a:gd name="connsiteX55" fmla="*/ 2709959 w 5673186"/>
              <a:gd name="connsiteY55" fmla="*/ 1765054 h 1798781"/>
              <a:gd name="connsiteX56" fmla="*/ 2668049 w 5673186"/>
              <a:gd name="connsiteY56" fmla="*/ 1772674 h 1798781"/>
              <a:gd name="connsiteX57" fmla="*/ 2657571 w 5673186"/>
              <a:gd name="connsiteY57" fmla="*/ 1760292 h 1798781"/>
              <a:gd name="connsiteX58" fmla="*/ 2622329 w 5673186"/>
              <a:gd name="connsiteY58" fmla="*/ 1772674 h 1798781"/>
              <a:gd name="connsiteX59" fmla="*/ 2587086 w 5673186"/>
              <a:gd name="connsiteY59" fmla="*/ 1770769 h 1798781"/>
              <a:gd name="connsiteX60" fmla="*/ 2555654 w 5673186"/>
              <a:gd name="connsiteY60" fmla="*/ 1778389 h 1798781"/>
              <a:gd name="connsiteX61" fmla="*/ 2513744 w 5673186"/>
              <a:gd name="connsiteY61" fmla="*/ 1793629 h 1798781"/>
              <a:gd name="connsiteX62" fmla="*/ 2500409 w 5673186"/>
              <a:gd name="connsiteY62" fmla="*/ 1778389 h 1798781"/>
              <a:gd name="connsiteX63" fmla="*/ 2469929 w 5673186"/>
              <a:gd name="connsiteY63" fmla="*/ 1783152 h 1798781"/>
              <a:gd name="connsiteX64" fmla="*/ 2441354 w 5673186"/>
              <a:gd name="connsiteY64" fmla="*/ 1796487 h 1798781"/>
              <a:gd name="connsiteX65" fmla="*/ 2410874 w 5673186"/>
              <a:gd name="connsiteY65" fmla="*/ 1775531 h 1798781"/>
              <a:gd name="connsiteX66" fmla="*/ 2372774 w 5673186"/>
              <a:gd name="connsiteY66" fmla="*/ 1764102 h 1798781"/>
              <a:gd name="connsiteX67" fmla="*/ 2341341 w 5673186"/>
              <a:gd name="connsiteY67" fmla="*/ 1743147 h 1798781"/>
              <a:gd name="connsiteX68" fmla="*/ 2344199 w 5673186"/>
              <a:gd name="connsiteY68" fmla="*/ 1641229 h 1798781"/>
              <a:gd name="connsiteX69" fmla="*/ 2376584 w 5673186"/>
              <a:gd name="connsiteY69" fmla="*/ 1624084 h 1798781"/>
              <a:gd name="connsiteX70" fmla="*/ 2407064 w 5673186"/>
              <a:gd name="connsiteY70" fmla="*/ 1638372 h 1798781"/>
              <a:gd name="connsiteX71" fmla="*/ 2419446 w 5673186"/>
              <a:gd name="connsiteY71" fmla="*/ 1654564 h 1798781"/>
              <a:gd name="connsiteX72" fmla="*/ 2436591 w 5673186"/>
              <a:gd name="connsiteY72" fmla="*/ 1638372 h 1798781"/>
              <a:gd name="connsiteX73" fmla="*/ 2442306 w 5673186"/>
              <a:gd name="connsiteY73" fmla="*/ 1586937 h 1798781"/>
              <a:gd name="connsiteX74" fmla="*/ 2406111 w 5673186"/>
              <a:gd name="connsiteY74" fmla="*/ 1555504 h 1798781"/>
              <a:gd name="connsiteX75" fmla="*/ 2383251 w 5673186"/>
              <a:gd name="connsiteY75" fmla="*/ 1545027 h 1798781"/>
              <a:gd name="connsiteX76" fmla="*/ 2348961 w 5673186"/>
              <a:gd name="connsiteY76" fmla="*/ 1558362 h 1798781"/>
              <a:gd name="connsiteX77" fmla="*/ 2330864 w 5673186"/>
              <a:gd name="connsiteY77" fmla="*/ 1622179 h 1798781"/>
              <a:gd name="connsiteX78" fmla="*/ 2309909 w 5673186"/>
              <a:gd name="connsiteY78" fmla="*/ 1638372 h 1798781"/>
              <a:gd name="connsiteX79" fmla="*/ 2239424 w 5673186"/>
              <a:gd name="connsiteY79" fmla="*/ 1615512 h 1798781"/>
              <a:gd name="connsiteX80" fmla="*/ 2181321 w 5673186"/>
              <a:gd name="connsiteY80" fmla="*/ 1600272 h 1798781"/>
              <a:gd name="connsiteX81" fmla="*/ 2174654 w 5673186"/>
              <a:gd name="connsiteY81" fmla="*/ 1604081 h 1798781"/>
              <a:gd name="connsiteX82" fmla="*/ 2166081 w 5673186"/>
              <a:gd name="connsiteY82" fmla="*/ 1640277 h 1798781"/>
              <a:gd name="connsiteX83" fmla="*/ 2178464 w 5673186"/>
              <a:gd name="connsiteY83" fmla="*/ 1655517 h 1798781"/>
              <a:gd name="connsiteX84" fmla="*/ 2226089 w 5673186"/>
              <a:gd name="connsiteY84" fmla="*/ 1685044 h 1798781"/>
              <a:gd name="connsiteX85" fmla="*/ 2208944 w 5673186"/>
              <a:gd name="connsiteY85" fmla="*/ 1763149 h 1798781"/>
              <a:gd name="connsiteX86" fmla="*/ 2168939 w 5673186"/>
              <a:gd name="connsiteY86" fmla="*/ 1757434 h 1798781"/>
              <a:gd name="connsiteX87" fmla="*/ 2155604 w 5673186"/>
              <a:gd name="connsiteY87" fmla="*/ 1741242 h 1798781"/>
              <a:gd name="connsiteX88" fmla="*/ 2123219 w 5673186"/>
              <a:gd name="connsiteY88" fmla="*/ 1744099 h 1798781"/>
              <a:gd name="connsiteX89" fmla="*/ 2087024 w 5673186"/>
              <a:gd name="connsiteY89" fmla="*/ 1766959 h 1798781"/>
              <a:gd name="connsiteX90" fmla="*/ 2057496 w 5673186"/>
              <a:gd name="connsiteY90" fmla="*/ 1736479 h 1798781"/>
              <a:gd name="connsiteX91" fmla="*/ 2038446 w 5673186"/>
              <a:gd name="connsiteY91" fmla="*/ 1725049 h 1798781"/>
              <a:gd name="connsiteX92" fmla="*/ 1994631 w 5673186"/>
              <a:gd name="connsiteY92" fmla="*/ 1695522 h 1798781"/>
              <a:gd name="connsiteX93" fmla="*/ 1993679 w 5673186"/>
              <a:gd name="connsiteY93" fmla="*/ 1645039 h 1798781"/>
              <a:gd name="connsiteX94" fmla="*/ 2026064 w 5673186"/>
              <a:gd name="connsiteY94" fmla="*/ 1614559 h 1798781"/>
              <a:gd name="connsiteX95" fmla="*/ 2060354 w 5673186"/>
              <a:gd name="connsiteY95" fmla="*/ 1639324 h 1798781"/>
              <a:gd name="connsiteX96" fmla="*/ 2072736 w 5673186"/>
              <a:gd name="connsiteY96" fmla="*/ 1655517 h 1798781"/>
              <a:gd name="connsiteX97" fmla="*/ 2093691 w 5673186"/>
              <a:gd name="connsiteY97" fmla="*/ 1641229 h 1798781"/>
              <a:gd name="connsiteX98" fmla="*/ 2099406 w 5673186"/>
              <a:gd name="connsiteY98" fmla="*/ 1625989 h 1798781"/>
              <a:gd name="connsiteX99" fmla="*/ 2101311 w 5673186"/>
              <a:gd name="connsiteY99" fmla="*/ 1539312 h 1798781"/>
              <a:gd name="connsiteX100" fmla="*/ 2093691 w 5673186"/>
              <a:gd name="connsiteY100" fmla="*/ 1538359 h 1798781"/>
              <a:gd name="connsiteX101" fmla="*/ 2072736 w 5673186"/>
              <a:gd name="connsiteY101" fmla="*/ 1594556 h 1798781"/>
              <a:gd name="connsiteX102" fmla="*/ 2049876 w 5673186"/>
              <a:gd name="connsiteY102" fmla="*/ 1606939 h 1798781"/>
              <a:gd name="connsiteX103" fmla="*/ 1942244 w 5673186"/>
              <a:gd name="connsiteY103" fmla="*/ 1573602 h 1798781"/>
              <a:gd name="connsiteX104" fmla="*/ 1926051 w 5673186"/>
              <a:gd name="connsiteY104" fmla="*/ 1561219 h 1798781"/>
              <a:gd name="connsiteX105" fmla="*/ 1874616 w 5673186"/>
              <a:gd name="connsiteY105" fmla="*/ 1522167 h 1798781"/>
              <a:gd name="connsiteX106" fmla="*/ 1852709 w 5673186"/>
              <a:gd name="connsiteY106" fmla="*/ 1466922 h 1798781"/>
              <a:gd name="connsiteX107" fmla="*/ 1826039 w 5673186"/>
              <a:gd name="connsiteY107" fmla="*/ 1415487 h 1798781"/>
              <a:gd name="connsiteX108" fmla="*/ 1801542 w 5673186"/>
              <a:gd name="connsiteY108" fmla="*/ 1414936 h 1798781"/>
              <a:gd name="connsiteX109" fmla="*/ 1730789 w 5673186"/>
              <a:gd name="connsiteY109" fmla="*/ 1403104 h 1798781"/>
              <a:gd name="connsiteX110" fmla="*/ 1695546 w 5673186"/>
              <a:gd name="connsiteY110" fmla="*/ 1450729 h 1798781"/>
              <a:gd name="connsiteX111" fmla="*/ 1694594 w 5673186"/>
              <a:gd name="connsiteY111" fmla="*/ 1474542 h 1798781"/>
              <a:gd name="connsiteX112" fmla="*/ 1706024 w 5673186"/>
              <a:gd name="connsiteY112" fmla="*/ 1482162 h 1798781"/>
              <a:gd name="connsiteX113" fmla="*/ 1698404 w 5673186"/>
              <a:gd name="connsiteY113" fmla="*/ 1536454 h 1798781"/>
              <a:gd name="connsiteX114" fmla="*/ 1708881 w 5673186"/>
              <a:gd name="connsiteY114" fmla="*/ 1593604 h 1798781"/>
              <a:gd name="connsiteX115" fmla="*/ 1697451 w 5673186"/>
              <a:gd name="connsiteY115" fmla="*/ 1592652 h 1798781"/>
              <a:gd name="connsiteX116" fmla="*/ 1687926 w 5673186"/>
              <a:gd name="connsiteY116" fmla="*/ 1601224 h 1798781"/>
              <a:gd name="connsiteX117" fmla="*/ 1702214 w 5673186"/>
              <a:gd name="connsiteY117" fmla="*/ 1605987 h 1798781"/>
              <a:gd name="connsiteX118" fmla="*/ 1743171 w 5673186"/>
              <a:gd name="connsiteY118" fmla="*/ 1650754 h 1798781"/>
              <a:gd name="connsiteX119" fmla="*/ 1726979 w 5673186"/>
              <a:gd name="connsiteY119" fmla="*/ 1704094 h 1798781"/>
              <a:gd name="connsiteX120" fmla="*/ 1676496 w 5673186"/>
              <a:gd name="connsiteY120" fmla="*/ 1701237 h 1798781"/>
              <a:gd name="connsiteX121" fmla="*/ 1665066 w 5673186"/>
              <a:gd name="connsiteY121" fmla="*/ 1682187 h 1798781"/>
              <a:gd name="connsiteX122" fmla="*/ 1633634 w 5673186"/>
              <a:gd name="connsiteY122" fmla="*/ 1683139 h 1798781"/>
              <a:gd name="connsiteX123" fmla="*/ 1597439 w 5673186"/>
              <a:gd name="connsiteY123" fmla="*/ 1699331 h 1798781"/>
              <a:gd name="connsiteX124" fmla="*/ 1573626 w 5673186"/>
              <a:gd name="connsiteY124" fmla="*/ 1669804 h 1798781"/>
              <a:gd name="connsiteX125" fmla="*/ 1592676 w 5673186"/>
              <a:gd name="connsiteY125" fmla="*/ 1636467 h 1798781"/>
              <a:gd name="connsiteX126" fmla="*/ 1599344 w 5673186"/>
              <a:gd name="connsiteY126" fmla="*/ 1620274 h 1798781"/>
              <a:gd name="connsiteX127" fmla="*/ 1543146 w 5673186"/>
              <a:gd name="connsiteY127" fmla="*/ 1605034 h 1798781"/>
              <a:gd name="connsiteX128" fmla="*/ 1568864 w 5673186"/>
              <a:gd name="connsiteY128" fmla="*/ 1517404 h 1798781"/>
              <a:gd name="connsiteX129" fmla="*/ 1609821 w 5673186"/>
              <a:gd name="connsiteY129" fmla="*/ 1535502 h 1798781"/>
              <a:gd name="connsiteX130" fmla="*/ 1615536 w 5673186"/>
              <a:gd name="connsiteY130" fmla="*/ 1555504 h 1798781"/>
              <a:gd name="connsiteX131" fmla="*/ 1628871 w 5673186"/>
              <a:gd name="connsiteY131" fmla="*/ 1565981 h 1798781"/>
              <a:gd name="connsiteX132" fmla="*/ 1640301 w 5673186"/>
              <a:gd name="connsiteY132" fmla="*/ 1554552 h 1798781"/>
              <a:gd name="connsiteX133" fmla="*/ 1645064 w 5673186"/>
              <a:gd name="connsiteY133" fmla="*/ 1513594 h 1798781"/>
              <a:gd name="connsiteX134" fmla="*/ 1625061 w 5673186"/>
              <a:gd name="connsiteY134" fmla="*/ 1436442 h 1798781"/>
              <a:gd name="connsiteX135" fmla="*/ 1619346 w 5673186"/>
              <a:gd name="connsiteY135" fmla="*/ 1374529 h 1798781"/>
              <a:gd name="connsiteX136" fmla="*/ 1560291 w 5673186"/>
              <a:gd name="connsiteY136" fmla="*/ 1371672 h 1798781"/>
              <a:gd name="connsiteX137" fmla="*/ 1461231 w 5673186"/>
              <a:gd name="connsiteY137" fmla="*/ 1354527 h 1798781"/>
              <a:gd name="connsiteX138" fmla="*/ 1400271 w 5673186"/>
              <a:gd name="connsiteY138" fmla="*/ 1341192 h 1798781"/>
              <a:gd name="connsiteX139" fmla="*/ 1382174 w 5673186"/>
              <a:gd name="connsiteY139" fmla="*/ 1335477 h 1798781"/>
              <a:gd name="connsiteX140" fmla="*/ 1380269 w 5673186"/>
              <a:gd name="connsiteY140" fmla="*/ 1354527 h 1798781"/>
              <a:gd name="connsiteX141" fmla="*/ 1376459 w 5673186"/>
              <a:gd name="connsiteY141" fmla="*/ 1392627 h 1798781"/>
              <a:gd name="connsiteX142" fmla="*/ 1331691 w 5673186"/>
              <a:gd name="connsiteY142" fmla="*/ 1401199 h 1798781"/>
              <a:gd name="connsiteX143" fmla="*/ 1293591 w 5673186"/>
              <a:gd name="connsiteY143" fmla="*/ 1379292 h 1798781"/>
              <a:gd name="connsiteX144" fmla="*/ 1285971 w 5673186"/>
              <a:gd name="connsiteY144" fmla="*/ 1367862 h 1798781"/>
              <a:gd name="connsiteX145" fmla="*/ 1281209 w 5673186"/>
              <a:gd name="connsiteY145" fmla="*/ 1374529 h 1798781"/>
              <a:gd name="connsiteX146" fmla="*/ 1237394 w 5673186"/>
              <a:gd name="connsiteY146" fmla="*/ 1402152 h 1798781"/>
              <a:gd name="connsiteX147" fmla="*/ 1182149 w 5673186"/>
              <a:gd name="connsiteY147" fmla="*/ 1358337 h 1798781"/>
              <a:gd name="connsiteX148" fmla="*/ 1190721 w 5673186"/>
              <a:gd name="connsiteY148" fmla="*/ 1304997 h 1798781"/>
              <a:gd name="connsiteX149" fmla="*/ 1210724 w 5673186"/>
              <a:gd name="connsiteY149" fmla="*/ 1289756 h 1798781"/>
              <a:gd name="connsiteX150" fmla="*/ 1092614 w 5673186"/>
              <a:gd name="connsiteY150" fmla="*/ 1261181 h 1798781"/>
              <a:gd name="connsiteX151" fmla="*/ 1064039 w 5673186"/>
              <a:gd name="connsiteY151" fmla="*/ 1266897 h 1798781"/>
              <a:gd name="connsiteX152" fmla="*/ 1003079 w 5673186"/>
              <a:gd name="connsiteY152" fmla="*/ 1313569 h 1798781"/>
              <a:gd name="connsiteX153" fmla="*/ 997364 w 5673186"/>
              <a:gd name="connsiteY153" fmla="*/ 1324999 h 1798781"/>
              <a:gd name="connsiteX154" fmla="*/ 1003079 w 5673186"/>
              <a:gd name="connsiteY154" fmla="*/ 1351669 h 1798781"/>
              <a:gd name="connsiteX155" fmla="*/ 947834 w 5673186"/>
              <a:gd name="connsiteY155" fmla="*/ 1421202 h 1798781"/>
              <a:gd name="connsiteX156" fmla="*/ 943071 w 5673186"/>
              <a:gd name="connsiteY156" fmla="*/ 1421202 h 1798781"/>
              <a:gd name="connsiteX157" fmla="*/ 745904 w 5673186"/>
              <a:gd name="connsiteY157" fmla="*/ 1403104 h 1798781"/>
              <a:gd name="connsiteX158" fmla="*/ 636366 w 5673186"/>
              <a:gd name="connsiteY158" fmla="*/ 1389769 h 1798781"/>
              <a:gd name="connsiteX159" fmla="*/ 600171 w 5673186"/>
              <a:gd name="connsiteY159" fmla="*/ 1240227 h 1798781"/>
              <a:gd name="connsiteX160" fmla="*/ 600171 w 5673186"/>
              <a:gd name="connsiteY160" fmla="*/ 1220224 h 1798781"/>
              <a:gd name="connsiteX161" fmla="*/ 560166 w 5673186"/>
              <a:gd name="connsiteY161" fmla="*/ 1216414 h 1798781"/>
              <a:gd name="connsiteX162" fmla="*/ 517304 w 5673186"/>
              <a:gd name="connsiteY162" fmla="*/ 1267849 h 1798781"/>
              <a:gd name="connsiteX163" fmla="*/ 510636 w 5673186"/>
              <a:gd name="connsiteY163" fmla="*/ 1284042 h 1798781"/>
              <a:gd name="connsiteX164" fmla="*/ 519209 w 5673186"/>
              <a:gd name="connsiteY164" fmla="*/ 1309759 h 1798781"/>
              <a:gd name="connsiteX165" fmla="*/ 477299 w 5673186"/>
              <a:gd name="connsiteY165" fmla="*/ 1384054 h 1798781"/>
              <a:gd name="connsiteX166" fmla="*/ 322994 w 5673186"/>
              <a:gd name="connsiteY166" fmla="*/ 1382149 h 1798781"/>
              <a:gd name="connsiteX167" fmla="*/ 186786 w 5673186"/>
              <a:gd name="connsiteY167" fmla="*/ 1338334 h 1798781"/>
              <a:gd name="connsiteX168" fmla="*/ 127731 w 5673186"/>
              <a:gd name="connsiteY168" fmla="*/ 1189744 h 1798781"/>
              <a:gd name="connsiteX169" fmla="*/ 257271 w 5673186"/>
              <a:gd name="connsiteY169" fmla="*/ 1089732 h 1798781"/>
              <a:gd name="connsiteX170" fmla="*/ 318231 w 5673186"/>
              <a:gd name="connsiteY170" fmla="*/ 1084969 h 1798781"/>
              <a:gd name="connsiteX171" fmla="*/ 208694 w 5673186"/>
              <a:gd name="connsiteY171" fmla="*/ 1059252 h 1798781"/>
              <a:gd name="connsiteX172" fmla="*/ 26766 w 5673186"/>
              <a:gd name="connsiteY172" fmla="*/ 1016389 h 1798781"/>
              <a:gd name="connsiteX173" fmla="*/ 96 w 5673186"/>
              <a:gd name="connsiteY173" fmla="*/ 1004007 h 1798781"/>
              <a:gd name="connsiteX174" fmla="*/ 138209 w 5673186"/>
              <a:gd name="connsiteY174" fmla="*/ 981147 h 1798781"/>
              <a:gd name="connsiteX175" fmla="*/ 361094 w 5673186"/>
              <a:gd name="connsiteY175" fmla="*/ 1014484 h 1798781"/>
              <a:gd name="connsiteX176" fmla="*/ 801149 w 5673186"/>
              <a:gd name="connsiteY176" fmla="*/ 1075444 h 1798781"/>
              <a:gd name="connsiteX177" fmla="*/ 1055466 w 5673186"/>
              <a:gd name="connsiteY177" fmla="*/ 1090684 h 1798781"/>
              <a:gd name="connsiteX178" fmla="*/ 1075469 w 5673186"/>
              <a:gd name="connsiteY178" fmla="*/ 1067824 h 1798781"/>
              <a:gd name="connsiteX179" fmla="*/ 1076421 w 5673186"/>
              <a:gd name="connsiteY179" fmla="*/ 1052584 h 1798781"/>
              <a:gd name="connsiteX180" fmla="*/ 1060229 w 5673186"/>
              <a:gd name="connsiteY180" fmla="*/ 981147 h 1798781"/>
              <a:gd name="connsiteX181" fmla="*/ 917354 w 5673186"/>
              <a:gd name="connsiteY181" fmla="*/ 779217 h 1798781"/>
              <a:gd name="connsiteX182" fmla="*/ 948786 w 5673186"/>
              <a:gd name="connsiteY182" fmla="*/ 672536 h 1798781"/>
              <a:gd name="connsiteX183" fmla="*/ 977361 w 5673186"/>
              <a:gd name="connsiteY183" fmla="*/ 640151 h 1798781"/>
              <a:gd name="connsiteX184" fmla="*/ 1167861 w 5673186"/>
              <a:gd name="connsiteY184" fmla="*/ 472511 h 1798781"/>
              <a:gd name="connsiteX185" fmla="*/ 1367886 w 5673186"/>
              <a:gd name="connsiteY185" fmla="*/ 423934 h 1798781"/>
              <a:gd name="connsiteX186" fmla="*/ 1698404 w 5673186"/>
              <a:gd name="connsiteY186" fmla="*/ 513469 h 1798781"/>
              <a:gd name="connsiteX187" fmla="*/ 1767936 w 5673186"/>
              <a:gd name="connsiteY187" fmla="*/ 542997 h 1798781"/>
              <a:gd name="connsiteX188" fmla="*/ 2060354 w 5673186"/>
              <a:gd name="connsiteY188" fmla="*/ 700159 h 1798781"/>
              <a:gd name="connsiteX189" fmla="*/ 2223231 w 5673186"/>
              <a:gd name="connsiteY189" fmla="*/ 760167 h 1798781"/>
              <a:gd name="connsiteX190" fmla="*/ 2890934 w 5673186"/>
              <a:gd name="connsiteY190" fmla="*/ 920186 h 1798781"/>
              <a:gd name="connsiteX191" fmla="*/ 2939511 w 5673186"/>
              <a:gd name="connsiteY191" fmla="*/ 900184 h 1798781"/>
              <a:gd name="connsiteX192" fmla="*/ 3134774 w 5673186"/>
              <a:gd name="connsiteY192" fmla="*/ 654439 h 1798781"/>
              <a:gd name="connsiteX193" fmla="*/ 3645314 w 5673186"/>
              <a:gd name="connsiteY193" fmla="*/ 61031 h 1798781"/>
              <a:gd name="connsiteX194" fmla="*/ 3661506 w 5673186"/>
              <a:gd name="connsiteY194" fmla="*/ 41029 h 1798781"/>
              <a:gd name="connsiteX195" fmla="*/ 3725131 w 5673186"/>
              <a:gd name="connsiteY195" fmla="*/ 175 h 1798781"/>
              <a:gd name="connsiteX0" fmla="*/ 3911419 w 5673186"/>
              <a:gd name="connsiteY0" fmla="*/ 1189863 h 1798781"/>
              <a:gd name="connsiteX1" fmla="*/ 3885344 w 5673186"/>
              <a:gd name="connsiteY1" fmla="*/ 1191649 h 1798781"/>
              <a:gd name="connsiteX2" fmla="*/ 3742469 w 5673186"/>
              <a:gd name="connsiteY2" fmla="*/ 1195459 h 1798781"/>
              <a:gd name="connsiteX3" fmla="*/ 3634836 w 5673186"/>
              <a:gd name="connsiteY3" fmla="*/ 1200222 h 1798781"/>
              <a:gd name="connsiteX4" fmla="*/ 3616739 w 5673186"/>
              <a:gd name="connsiteY4" fmla="*/ 1236417 h 1798781"/>
              <a:gd name="connsiteX5" fmla="*/ 3634836 w 5673186"/>
              <a:gd name="connsiteY5" fmla="*/ 1244037 h 1798781"/>
              <a:gd name="connsiteX6" fmla="*/ 3682461 w 5673186"/>
              <a:gd name="connsiteY6" fmla="*/ 1242131 h 1798781"/>
              <a:gd name="connsiteX7" fmla="*/ 3912966 w 5673186"/>
              <a:gd name="connsiteY7" fmla="*/ 1236417 h 1798781"/>
              <a:gd name="connsiteX8" fmla="*/ 3941541 w 5673186"/>
              <a:gd name="connsiteY8" fmla="*/ 1237369 h 1798781"/>
              <a:gd name="connsiteX9" fmla="*/ 3942494 w 5673186"/>
              <a:gd name="connsiteY9" fmla="*/ 1204032 h 1798781"/>
              <a:gd name="connsiteX10" fmla="*/ 3933921 w 5673186"/>
              <a:gd name="connsiteY10" fmla="*/ 1191649 h 1798781"/>
              <a:gd name="connsiteX11" fmla="*/ 3911419 w 5673186"/>
              <a:gd name="connsiteY11" fmla="*/ 1189863 h 1798781"/>
              <a:gd name="connsiteX12" fmla="*/ 3725131 w 5673186"/>
              <a:gd name="connsiteY12" fmla="*/ 175 h 1798781"/>
              <a:gd name="connsiteX13" fmla="*/ 3752946 w 5673186"/>
              <a:gd name="connsiteY13" fmla="*/ 1976 h 1798781"/>
              <a:gd name="connsiteX14" fmla="*/ 3840576 w 5673186"/>
              <a:gd name="connsiteY14" fmla="*/ 17216 h 1798781"/>
              <a:gd name="connsiteX15" fmla="*/ 3852959 w 5673186"/>
              <a:gd name="connsiteY15" fmla="*/ 39124 h 1798781"/>
              <a:gd name="connsiteX16" fmla="*/ 3782474 w 5673186"/>
              <a:gd name="connsiteY16" fmla="*/ 271534 h 1798781"/>
              <a:gd name="connsiteX17" fmla="*/ 3703416 w 5673186"/>
              <a:gd name="connsiteY17" fmla="*/ 484894 h 1798781"/>
              <a:gd name="connsiteX18" fmla="*/ 3527204 w 5673186"/>
              <a:gd name="connsiteY18" fmla="*/ 1075444 h 1798781"/>
              <a:gd name="connsiteX19" fmla="*/ 3549111 w 5673186"/>
              <a:gd name="connsiteY19" fmla="*/ 1104972 h 1798781"/>
              <a:gd name="connsiteX20" fmla="*/ 4827366 w 5673186"/>
              <a:gd name="connsiteY20" fmla="*/ 1055442 h 1798781"/>
              <a:gd name="connsiteX21" fmla="*/ 5314094 w 5673186"/>
              <a:gd name="connsiteY21" fmla="*/ 1014484 h 1798781"/>
              <a:gd name="connsiteX22" fmla="*/ 5463636 w 5673186"/>
              <a:gd name="connsiteY22" fmla="*/ 1020199 h 1798781"/>
              <a:gd name="connsiteX23" fmla="*/ 5554124 w 5673186"/>
              <a:gd name="connsiteY23" fmla="*/ 1037344 h 1798781"/>
              <a:gd name="connsiteX24" fmla="*/ 5673186 w 5673186"/>
              <a:gd name="connsiteY24" fmla="*/ 1062109 h 1798781"/>
              <a:gd name="connsiteX25" fmla="*/ 5517929 w 5673186"/>
              <a:gd name="connsiteY25" fmla="*/ 1057347 h 1798781"/>
              <a:gd name="connsiteX26" fmla="*/ 5180744 w 5673186"/>
              <a:gd name="connsiteY26" fmla="*/ 1117354 h 1798781"/>
              <a:gd name="connsiteX27" fmla="*/ 4631151 w 5673186"/>
              <a:gd name="connsiteY27" fmla="*/ 1188792 h 1798781"/>
              <a:gd name="connsiteX28" fmla="*/ 4523519 w 5673186"/>
              <a:gd name="connsiteY28" fmla="*/ 1204984 h 1798781"/>
              <a:gd name="connsiteX29" fmla="*/ 4541616 w 5673186"/>
              <a:gd name="connsiteY29" fmla="*/ 1230702 h 1798781"/>
              <a:gd name="connsiteX30" fmla="*/ 4734974 w 5673186"/>
              <a:gd name="connsiteY30" fmla="*/ 1224987 h 1798781"/>
              <a:gd name="connsiteX31" fmla="*/ 4813079 w 5673186"/>
              <a:gd name="connsiteY31" fmla="*/ 1231654 h 1798781"/>
              <a:gd name="connsiteX32" fmla="*/ 4781646 w 5673186"/>
              <a:gd name="connsiteY32" fmla="*/ 1240227 h 1798781"/>
              <a:gd name="connsiteX33" fmla="*/ 4484466 w 5673186"/>
              <a:gd name="connsiteY33" fmla="*/ 1265944 h 1798781"/>
              <a:gd name="connsiteX34" fmla="*/ 4449224 w 5673186"/>
              <a:gd name="connsiteY34" fmla="*/ 1282137 h 1798781"/>
              <a:gd name="connsiteX35" fmla="*/ 4438746 w 5673186"/>
              <a:gd name="connsiteY35" fmla="*/ 1291662 h 1798781"/>
              <a:gd name="connsiteX36" fmla="*/ 4415886 w 5673186"/>
              <a:gd name="connsiteY36" fmla="*/ 1384054 h 1798781"/>
              <a:gd name="connsiteX37" fmla="*/ 4437794 w 5673186"/>
              <a:gd name="connsiteY37" fmla="*/ 1417392 h 1798781"/>
              <a:gd name="connsiteX38" fmla="*/ 4402551 w 5673186"/>
              <a:gd name="connsiteY38" fmla="*/ 1430727 h 1798781"/>
              <a:gd name="connsiteX39" fmla="*/ 4265391 w 5673186"/>
              <a:gd name="connsiteY39" fmla="*/ 1441204 h 1798781"/>
              <a:gd name="connsiteX40" fmla="*/ 4201574 w 5673186"/>
              <a:gd name="connsiteY40" fmla="*/ 1445014 h 1798781"/>
              <a:gd name="connsiteX41" fmla="*/ 4172999 w 5673186"/>
              <a:gd name="connsiteY41" fmla="*/ 1449777 h 1798781"/>
              <a:gd name="connsiteX42" fmla="*/ 4025361 w 5673186"/>
              <a:gd name="connsiteY42" fmla="*/ 1421202 h 1798781"/>
              <a:gd name="connsiteX43" fmla="*/ 3965354 w 5673186"/>
              <a:gd name="connsiteY43" fmla="*/ 1319284 h 1798781"/>
              <a:gd name="connsiteX44" fmla="*/ 3944399 w 5673186"/>
              <a:gd name="connsiteY44" fmla="*/ 1309759 h 1798781"/>
              <a:gd name="connsiteX45" fmla="*/ 3616739 w 5673186"/>
              <a:gd name="connsiteY45" fmla="*/ 1338334 h 1798781"/>
              <a:gd name="connsiteX46" fmla="*/ 3585306 w 5673186"/>
              <a:gd name="connsiteY46" fmla="*/ 1364052 h 1798781"/>
              <a:gd name="connsiteX47" fmla="*/ 3563399 w 5673186"/>
              <a:gd name="connsiteY47" fmla="*/ 1406914 h 1798781"/>
              <a:gd name="connsiteX48" fmla="*/ 3471006 w 5673186"/>
              <a:gd name="connsiteY48" fmla="*/ 1439299 h 1798781"/>
              <a:gd name="connsiteX49" fmla="*/ 3153824 w 5673186"/>
              <a:gd name="connsiteY49" fmla="*/ 1492639 h 1798781"/>
              <a:gd name="connsiteX50" fmla="*/ 2712816 w 5673186"/>
              <a:gd name="connsiteY50" fmla="*/ 1567887 h 1798781"/>
              <a:gd name="connsiteX51" fmla="*/ 2689004 w 5673186"/>
              <a:gd name="connsiteY51" fmla="*/ 1589794 h 1798781"/>
              <a:gd name="connsiteX52" fmla="*/ 2661381 w 5673186"/>
              <a:gd name="connsiteY52" fmla="*/ 1645039 h 1798781"/>
              <a:gd name="connsiteX53" fmla="*/ 2671859 w 5673186"/>
              <a:gd name="connsiteY53" fmla="*/ 1646944 h 1798781"/>
              <a:gd name="connsiteX54" fmla="*/ 2720436 w 5673186"/>
              <a:gd name="connsiteY54" fmla="*/ 1687902 h 1798781"/>
              <a:gd name="connsiteX55" fmla="*/ 2709959 w 5673186"/>
              <a:gd name="connsiteY55" fmla="*/ 1765054 h 1798781"/>
              <a:gd name="connsiteX56" fmla="*/ 2668049 w 5673186"/>
              <a:gd name="connsiteY56" fmla="*/ 1772674 h 1798781"/>
              <a:gd name="connsiteX57" fmla="*/ 2657571 w 5673186"/>
              <a:gd name="connsiteY57" fmla="*/ 1760292 h 1798781"/>
              <a:gd name="connsiteX58" fmla="*/ 2622329 w 5673186"/>
              <a:gd name="connsiteY58" fmla="*/ 1772674 h 1798781"/>
              <a:gd name="connsiteX59" fmla="*/ 2587086 w 5673186"/>
              <a:gd name="connsiteY59" fmla="*/ 1770769 h 1798781"/>
              <a:gd name="connsiteX60" fmla="*/ 2555654 w 5673186"/>
              <a:gd name="connsiteY60" fmla="*/ 1778389 h 1798781"/>
              <a:gd name="connsiteX61" fmla="*/ 2513744 w 5673186"/>
              <a:gd name="connsiteY61" fmla="*/ 1793629 h 1798781"/>
              <a:gd name="connsiteX62" fmla="*/ 2500409 w 5673186"/>
              <a:gd name="connsiteY62" fmla="*/ 1778389 h 1798781"/>
              <a:gd name="connsiteX63" fmla="*/ 2469929 w 5673186"/>
              <a:gd name="connsiteY63" fmla="*/ 1783152 h 1798781"/>
              <a:gd name="connsiteX64" fmla="*/ 2441354 w 5673186"/>
              <a:gd name="connsiteY64" fmla="*/ 1796487 h 1798781"/>
              <a:gd name="connsiteX65" fmla="*/ 2410874 w 5673186"/>
              <a:gd name="connsiteY65" fmla="*/ 1775531 h 1798781"/>
              <a:gd name="connsiteX66" fmla="*/ 2372774 w 5673186"/>
              <a:gd name="connsiteY66" fmla="*/ 1764102 h 1798781"/>
              <a:gd name="connsiteX67" fmla="*/ 2341341 w 5673186"/>
              <a:gd name="connsiteY67" fmla="*/ 1743147 h 1798781"/>
              <a:gd name="connsiteX68" fmla="*/ 2344199 w 5673186"/>
              <a:gd name="connsiteY68" fmla="*/ 1641229 h 1798781"/>
              <a:gd name="connsiteX69" fmla="*/ 2376584 w 5673186"/>
              <a:gd name="connsiteY69" fmla="*/ 1624084 h 1798781"/>
              <a:gd name="connsiteX70" fmla="*/ 2407064 w 5673186"/>
              <a:gd name="connsiteY70" fmla="*/ 1638372 h 1798781"/>
              <a:gd name="connsiteX71" fmla="*/ 2419446 w 5673186"/>
              <a:gd name="connsiteY71" fmla="*/ 1654564 h 1798781"/>
              <a:gd name="connsiteX72" fmla="*/ 2436591 w 5673186"/>
              <a:gd name="connsiteY72" fmla="*/ 1638372 h 1798781"/>
              <a:gd name="connsiteX73" fmla="*/ 2442306 w 5673186"/>
              <a:gd name="connsiteY73" fmla="*/ 1586937 h 1798781"/>
              <a:gd name="connsiteX74" fmla="*/ 2406111 w 5673186"/>
              <a:gd name="connsiteY74" fmla="*/ 1555504 h 1798781"/>
              <a:gd name="connsiteX75" fmla="*/ 2383251 w 5673186"/>
              <a:gd name="connsiteY75" fmla="*/ 1545027 h 1798781"/>
              <a:gd name="connsiteX76" fmla="*/ 2348961 w 5673186"/>
              <a:gd name="connsiteY76" fmla="*/ 1558362 h 1798781"/>
              <a:gd name="connsiteX77" fmla="*/ 2330864 w 5673186"/>
              <a:gd name="connsiteY77" fmla="*/ 1622179 h 1798781"/>
              <a:gd name="connsiteX78" fmla="*/ 2309909 w 5673186"/>
              <a:gd name="connsiteY78" fmla="*/ 1638372 h 1798781"/>
              <a:gd name="connsiteX79" fmla="*/ 2239424 w 5673186"/>
              <a:gd name="connsiteY79" fmla="*/ 1615512 h 1798781"/>
              <a:gd name="connsiteX80" fmla="*/ 2181321 w 5673186"/>
              <a:gd name="connsiteY80" fmla="*/ 1600272 h 1798781"/>
              <a:gd name="connsiteX81" fmla="*/ 2174654 w 5673186"/>
              <a:gd name="connsiteY81" fmla="*/ 1604081 h 1798781"/>
              <a:gd name="connsiteX82" fmla="*/ 2166081 w 5673186"/>
              <a:gd name="connsiteY82" fmla="*/ 1640277 h 1798781"/>
              <a:gd name="connsiteX83" fmla="*/ 2178464 w 5673186"/>
              <a:gd name="connsiteY83" fmla="*/ 1655517 h 1798781"/>
              <a:gd name="connsiteX84" fmla="*/ 2226089 w 5673186"/>
              <a:gd name="connsiteY84" fmla="*/ 1685044 h 1798781"/>
              <a:gd name="connsiteX85" fmla="*/ 2208944 w 5673186"/>
              <a:gd name="connsiteY85" fmla="*/ 1763149 h 1798781"/>
              <a:gd name="connsiteX86" fmla="*/ 2168939 w 5673186"/>
              <a:gd name="connsiteY86" fmla="*/ 1757434 h 1798781"/>
              <a:gd name="connsiteX87" fmla="*/ 2155604 w 5673186"/>
              <a:gd name="connsiteY87" fmla="*/ 1741242 h 1798781"/>
              <a:gd name="connsiteX88" fmla="*/ 2123219 w 5673186"/>
              <a:gd name="connsiteY88" fmla="*/ 1744099 h 1798781"/>
              <a:gd name="connsiteX89" fmla="*/ 2087024 w 5673186"/>
              <a:gd name="connsiteY89" fmla="*/ 1766959 h 1798781"/>
              <a:gd name="connsiteX90" fmla="*/ 2057496 w 5673186"/>
              <a:gd name="connsiteY90" fmla="*/ 1736479 h 1798781"/>
              <a:gd name="connsiteX91" fmla="*/ 2038446 w 5673186"/>
              <a:gd name="connsiteY91" fmla="*/ 1725049 h 1798781"/>
              <a:gd name="connsiteX92" fmla="*/ 1994631 w 5673186"/>
              <a:gd name="connsiteY92" fmla="*/ 1695522 h 1798781"/>
              <a:gd name="connsiteX93" fmla="*/ 1993679 w 5673186"/>
              <a:gd name="connsiteY93" fmla="*/ 1645039 h 1798781"/>
              <a:gd name="connsiteX94" fmla="*/ 2026064 w 5673186"/>
              <a:gd name="connsiteY94" fmla="*/ 1614559 h 1798781"/>
              <a:gd name="connsiteX95" fmla="*/ 2060354 w 5673186"/>
              <a:gd name="connsiteY95" fmla="*/ 1639324 h 1798781"/>
              <a:gd name="connsiteX96" fmla="*/ 2072736 w 5673186"/>
              <a:gd name="connsiteY96" fmla="*/ 1655517 h 1798781"/>
              <a:gd name="connsiteX97" fmla="*/ 2093691 w 5673186"/>
              <a:gd name="connsiteY97" fmla="*/ 1641229 h 1798781"/>
              <a:gd name="connsiteX98" fmla="*/ 2099406 w 5673186"/>
              <a:gd name="connsiteY98" fmla="*/ 1625989 h 1798781"/>
              <a:gd name="connsiteX99" fmla="*/ 2101311 w 5673186"/>
              <a:gd name="connsiteY99" fmla="*/ 1539312 h 1798781"/>
              <a:gd name="connsiteX100" fmla="*/ 2093691 w 5673186"/>
              <a:gd name="connsiteY100" fmla="*/ 1538359 h 1798781"/>
              <a:gd name="connsiteX101" fmla="*/ 2072736 w 5673186"/>
              <a:gd name="connsiteY101" fmla="*/ 1594556 h 1798781"/>
              <a:gd name="connsiteX102" fmla="*/ 2049876 w 5673186"/>
              <a:gd name="connsiteY102" fmla="*/ 1606939 h 1798781"/>
              <a:gd name="connsiteX103" fmla="*/ 1942244 w 5673186"/>
              <a:gd name="connsiteY103" fmla="*/ 1573602 h 1798781"/>
              <a:gd name="connsiteX104" fmla="*/ 1926051 w 5673186"/>
              <a:gd name="connsiteY104" fmla="*/ 1561219 h 1798781"/>
              <a:gd name="connsiteX105" fmla="*/ 1874616 w 5673186"/>
              <a:gd name="connsiteY105" fmla="*/ 1522167 h 1798781"/>
              <a:gd name="connsiteX106" fmla="*/ 1852709 w 5673186"/>
              <a:gd name="connsiteY106" fmla="*/ 1466922 h 1798781"/>
              <a:gd name="connsiteX107" fmla="*/ 1826039 w 5673186"/>
              <a:gd name="connsiteY107" fmla="*/ 1415487 h 1798781"/>
              <a:gd name="connsiteX108" fmla="*/ 1801542 w 5673186"/>
              <a:gd name="connsiteY108" fmla="*/ 1414936 h 1798781"/>
              <a:gd name="connsiteX109" fmla="*/ 1730789 w 5673186"/>
              <a:gd name="connsiteY109" fmla="*/ 1403104 h 1798781"/>
              <a:gd name="connsiteX110" fmla="*/ 1695546 w 5673186"/>
              <a:gd name="connsiteY110" fmla="*/ 1450729 h 1798781"/>
              <a:gd name="connsiteX111" fmla="*/ 1694594 w 5673186"/>
              <a:gd name="connsiteY111" fmla="*/ 1474542 h 1798781"/>
              <a:gd name="connsiteX112" fmla="*/ 1698404 w 5673186"/>
              <a:gd name="connsiteY112" fmla="*/ 1536454 h 1798781"/>
              <a:gd name="connsiteX113" fmla="*/ 1708881 w 5673186"/>
              <a:gd name="connsiteY113" fmla="*/ 1593604 h 1798781"/>
              <a:gd name="connsiteX114" fmla="*/ 1697451 w 5673186"/>
              <a:gd name="connsiteY114" fmla="*/ 1592652 h 1798781"/>
              <a:gd name="connsiteX115" fmla="*/ 1687926 w 5673186"/>
              <a:gd name="connsiteY115" fmla="*/ 1601224 h 1798781"/>
              <a:gd name="connsiteX116" fmla="*/ 1702214 w 5673186"/>
              <a:gd name="connsiteY116" fmla="*/ 1605987 h 1798781"/>
              <a:gd name="connsiteX117" fmla="*/ 1743171 w 5673186"/>
              <a:gd name="connsiteY117" fmla="*/ 1650754 h 1798781"/>
              <a:gd name="connsiteX118" fmla="*/ 1726979 w 5673186"/>
              <a:gd name="connsiteY118" fmla="*/ 1704094 h 1798781"/>
              <a:gd name="connsiteX119" fmla="*/ 1676496 w 5673186"/>
              <a:gd name="connsiteY119" fmla="*/ 1701237 h 1798781"/>
              <a:gd name="connsiteX120" fmla="*/ 1665066 w 5673186"/>
              <a:gd name="connsiteY120" fmla="*/ 1682187 h 1798781"/>
              <a:gd name="connsiteX121" fmla="*/ 1633634 w 5673186"/>
              <a:gd name="connsiteY121" fmla="*/ 1683139 h 1798781"/>
              <a:gd name="connsiteX122" fmla="*/ 1597439 w 5673186"/>
              <a:gd name="connsiteY122" fmla="*/ 1699331 h 1798781"/>
              <a:gd name="connsiteX123" fmla="*/ 1573626 w 5673186"/>
              <a:gd name="connsiteY123" fmla="*/ 1669804 h 1798781"/>
              <a:gd name="connsiteX124" fmla="*/ 1592676 w 5673186"/>
              <a:gd name="connsiteY124" fmla="*/ 1636467 h 1798781"/>
              <a:gd name="connsiteX125" fmla="*/ 1599344 w 5673186"/>
              <a:gd name="connsiteY125" fmla="*/ 1620274 h 1798781"/>
              <a:gd name="connsiteX126" fmla="*/ 1543146 w 5673186"/>
              <a:gd name="connsiteY126" fmla="*/ 1605034 h 1798781"/>
              <a:gd name="connsiteX127" fmla="*/ 1568864 w 5673186"/>
              <a:gd name="connsiteY127" fmla="*/ 1517404 h 1798781"/>
              <a:gd name="connsiteX128" fmla="*/ 1609821 w 5673186"/>
              <a:gd name="connsiteY128" fmla="*/ 1535502 h 1798781"/>
              <a:gd name="connsiteX129" fmla="*/ 1615536 w 5673186"/>
              <a:gd name="connsiteY129" fmla="*/ 1555504 h 1798781"/>
              <a:gd name="connsiteX130" fmla="*/ 1628871 w 5673186"/>
              <a:gd name="connsiteY130" fmla="*/ 1565981 h 1798781"/>
              <a:gd name="connsiteX131" fmla="*/ 1640301 w 5673186"/>
              <a:gd name="connsiteY131" fmla="*/ 1554552 h 1798781"/>
              <a:gd name="connsiteX132" fmla="*/ 1645064 w 5673186"/>
              <a:gd name="connsiteY132" fmla="*/ 1513594 h 1798781"/>
              <a:gd name="connsiteX133" fmla="*/ 1625061 w 5673186"/>
              <a:gd name="connsiteY133" fmla="*/ 1436442 h 1798781"/>
              <a:gd name="connsiteX134" fmla="*/ 1619346 w 5673186"/>
              <a:gd name="connsiteY134" fmla="*/ 1374529 h 1798781"/>
              <a:gd name="connsiteX135" fmla="*/ 1560291 w 5673186"/>
              <a:gd name="connsiteY135" fmla="*/ 1371672 h 1798781"/>
              <a:gd name="connsiteX136" fmla="*/ 1461231 w 5673186"/>
              <a:gd name="connsiteY136" fmla="*/ 1354527 h 1798781"/>
              <a:gd name="connsiteX137" fmla="*/ 1400271 w 5673186"/>
              <a:gd name="connsiteY137" fmla="*/ 1341192 h 1798781"/>
              <a:gd name="connsiteX138" fmla="*/ 1382174 w 5673186"/>
              <a:gd name="connsiteY138" fmla="*/ 1335477 h 1798781"/>
              <a:gd name="connsiteX139" fmla="*/ 1380269 w 5673186"/>
              <a:gd name="connsiteY139" fmla="*/ 1354527 h 1798781"/>
              <a:gd name="connsiteX140" fmla="*/ 1376459 w 5673186"/>
              <a:gd name="connsiteY140" fmla="*/ 1392627 h 1798781"/>
              <a:gd name="connsiteX141" fmla="*/ 1331691 w 5673186"/>
              <a:gd name="connsiteY141" fmla="*/ 1401199 h 1798781"/>
              <a:gd name="connsiteX142" fmla="*/ 1293591 w 5673186"/>
              <a:gd name="connsiteY142" fmla="*/ 1379292 h 1798781"/>
              <a:gd name="connsiteX143" fmla="*/ 1285971 w 5673186"/>
              <a:gd name="connsiteY143" fmla="*/ 1367862 h 1798781"/>
              <a:gd name="connsiteX144" fmla="*/ 1281209 w 5673186"/>
              <a:gd name="connsiteY144" fmla="*/ 1374529 h 1798781"/>
              <a:gd name="connsiteX145" fmla="*/ 1237394 w 5673186"/>
              <a:gd name="connsiteY145" fmla="*/ 1402152 h 1798781"/>
              <a:gd name="connsiteX146" fmla="*/ 1182149 w 5673186"/>
              <a:gd name="connsiteY146" fmla="*/ 1358337 h 1798781"/>
              <a:gd name="connsiteX147" fmla="*/ 1190721 w 5673186"/>
              <a:gd name="connsiteY147" fmla="*/ 1304997 h 1798781"/>
              <a:gd name="connsiteX148" fmla="*/ 1210724 w 5673186"/>
              <a:gd name="connsiteY148" fmla="*/ 1289756 h 1798781"/>
              <a:gd name="connsiteX149" fmla="*/ 1092614 w 5673186"/>
              <a:gd name="connsiteY149" fmla="*/ 1261181 h 1798781"/>
              <a:gd name="connsiteX150" fmla="*/ 1064039 w 5673186"/>
              <a:gd name="connsiteY150" fmla="*/ 1266897 h 1798781"/>
              <a:gd name="connsiteX151" fmla="*/ 1003079 w 5673186"/>
              <a:gd name="connsiteY151" fmla="*/ 1313569 h 1798781"/>
              <a:gd name="connsiteX152" fmla="*/ 997364 w 5673186"/>
              <a:gd name="connsiteY152" fmla="*/ 1324999 h 1798781"/>
              <a:gd name="connsiteX153" fmla="*/ 1003079 w 5673186"/>
              <a:gd name="connsiteY153" fmla="*/ 1351669 h 1798781"/>
              <a:gd name="connsiteX154" fmla="*/ 947834 w 5673186"/>
              <a:gd name="connsiteY154" fmla="*/ 1421202 h 1798781"/>
              <a:gd name="connsiteX155" fmla="*/ 943071 w 5673186"/>
              <a:gd name="connsiteY155" fmla="*/ 1421202 h 1798781"/>
              <a:gd name="connsiteX156" fmla="*/ 745904 w 5673186"/>
              <a:gd name="connsiteY156" fmla="*/ 1403104 h 1798781"/>
              <a:gd name="connsiteX157" fmla="*/ 636366 w 5673186"/>
              <a:gd name="connsiteY157" fmla="*/ 1389769 h 1798781"/>
              <a:gd name="connsiteX158" fmla="*/ 600171 w 5673186"/>
              <a:gd name="connsiteY158" fmla="*/ 1240227 h 1798781"/>
              <a:gd name="connsiteX159" fmla="*/ 600171 w 5673186"/>
              <a:gd name="connsiteY159" fmla="*/ 1220224 h 1798781"/>
              <a:gd name="connsiteX160" fmla="*/ 560166 w 5673186"/>
              <a:gd name="connsiteY160" fmla="*/ 1216414 h 1798781"/>
              <a:gd name="connsiteX161" fmla="*/ 517304 w 5673186"/>
              <a:gd name="connsiteY161" fmla="*/ 1267849 h 1798781"/>
              <a:gd name="connsiteX162" fmla="*/ 510636 w 5673186"/>
              <a:gd name="connsiteY162" fmla="*/ 1284042 h 1798781"/>
              <a:gd name="connsiteX163" fmla="*/ 519209 w 5673186"/>
              <a:gd name="connsiteY163" fmla="*/ 1309759 h 1798781"/>
              <a:gd name="connsiteX164" fmla="*/ 477299 w 5673186"/>
              <a:gd name="connsiteY164" fmla="*/ 1384054 h 1798781"/>
              <a:gd name="connsiteX165" fmla="*/ 322994 w 5673186"/>
              <a:gd name="connsiteY165" fmla="*/ 1382149 h 1798781"/>
              <a:gd name="connsiteX166" fmla="*/ 186786 w 5673186"/>
              <a:gd name="connsiteY166" fmla="*/ 1338334 h 1798781"/>
              <a:gd name="connsiteX167" fmla="*/ 127731 w 5673186"/>
              <a:gd name="connsiteY167" fmla="*/ 1189744 h 1798781"/>
              <a:gd name="connsiteX168" fmla="*/ 257271 w 5673186"/>
              <a:gd name="connsiteY168" fmla="*/ 1089732 h 1798781"/>
              <a:gd name="connsiteX169" fmla="*/ 318231 w 5673186"/>
              <a:gd name="connsiteY169" fmla="*/ 1084969 h 1798781"/>
              <a:gd name="connsiteX170" fmla="*/ 208694 w 5673186"/>
              <a:gd name="connsiteY170" fmla="*/ 1059252 h 1798781"/>
              <a:gd name="connsiteX171" fmla="*/ 26766 w 5673186"/>
              <a:gd name="connsiteY171" fmla="*/ 1016389 h 1798781"/>
              <a:gd name="connsiteX172" fmla="*/ 96 w 5673186"/>
              <a:gd name="connsiteY172" fmla="*/ 1004007 h 1798781"/>
              <a:gd name="connsiteX173" fmla="*/ 138209 w 5673186"/>
              <a:gd name="connsiteY173" fmla="*/ 981147 h 1798781"/>
              <a:gd name="connsiteX174" fmla="*/ 361094 w 5673186"/>
              <a:gd name="connsiteY174" fmla="*/ 1014484 h 1798781"/>
              <a:gd name="connsiteX175" fmla="*/ 801149 w 5673186"/>
              <a:gd name="connsiteY175" fmla="*/ 1075444 h 1798781"/>
              <a:gd name="connsiteX176" fmla="*/ 1055466 w 5673186"/>
              <a:gd name="connsiteY176" fmla="*/ 1090684 h 1798781"/>
              <a:gd name="connsiteX177" fmla="*/ 1075469 w 5673186"/>
              <a:gd name="connsiteY177" fmla="*/ 1067824 h 1798781"/>
              <a:gd name="connsiteX178" fmla="*/ 1076421 w 5673186"/>
              <a:gd name="connsiteY178" fmla="*/ 1052584 h 1798781"/>
              <a:gd name="connsiteX179" fmla="*/ 1060229 w 5673186"/>
              <a:gd name="connsiteY179" fmla="*/ 981147 h 1798781"/>
              <a:gd name="connsiteX180" fmla="*/ 917354 w 5673186"/>
              <a:gd name="connsiteY180" fmla="*/ 779217 h 1798781"/>
              <a:gd name="connsiteX181" fmla="*/ 948786 w 5673186"/>
              <a:gd name="connsiteY181" fmla="*/ 672536 h 1798781"/>
              <a:gd name="connsiteX182" fmla="*/ 977361 w 5673186"/>
              <a:gd name="connsiteY182" fmla="*/ 640151 h 1798781"/>
              <a:gd name="connsiteX183" fmla="*/ 1167861 w 5673186"/>
              <a:gd name="connsiteY183" fmla="*/ 472511 h 1798781"/>
              <a:gd name="connsiteX184" fmla="*/ 1367886 w 5673186"/>
              <a:gd name="connsiteY184" fmla="*/ 423934 h 1798781"/>
              <a:gd name="connsiteX185" fmla="*/ 1698404 w 5673186"/>
              <a:gd name="connsiteY185" fmla="*/ 513469 h 1798781"/>
              <a:gd name="connsiteX186" fmla="*/ 1767936 w 5673186"/>
              <a:gd name="connsiteY186" fmla="*/ 542997 h 1798781"/>
              <a:gd name="connsiteX187" fmla="*/ 2060354 w 5673186"/>
              <a:gd name="connsiteY187" fmla="*/ 700159 h 1798781"/>
              <a:gd name="connsiteX188" fmla="*/ 2223231 w 5673186"/>
              <a:gd name="connsiteY188" fmla="*/ 760167 h 1798781"/>
              <a:gd name="connsiteX189" fmla="*/ 2890934 w 5673186"/>
              <a:gd name="connsiteY189" fmla="*/ 920186 h 1798781"/>
              <a:gd name="connsiteX190" fmla="*/ 2939511 w 5673186"/>
              <a:gd name="connsiteY190" fmla="*/ 900184 h 1798781"/>
              <a:gd name="connsiteX191" fmla="*/ 3134774 w 5673186"/>
              <a:gd name="connsiteY191" fmla="*/ 654439 h 1798781"/>
              <a:gd name="connsiteX192" fmla="*/ 3645314 w 5673186"/>
              <a:gd name="connsiteY192" fmla="*/ 61031 h 1798781"/>
              <a:gd name="connsiteX193" fmla="*/ 3661506 w 5673186"/>
              <a:gd name="connsiteY193" fmla="*/ 41029 h 1798781"/>
              <a:gd name="connsiteX194" fmla="*/ 3725131 w 5673186"/>
              <a:gd name="connsiteY194" fmla="*/ 175 h 1798781"/>
              <a:gd name="connsiteX0" fmla="*/ 3911419 w 5673186"/>
              <a:gd name="connsiteY0" fmla="*/ 1189863 h 1798781"/>
              <a:gd name="connsiteX1" fmla="*/ 3885344 w 5673186"/>
              <a:gd name="connsiteY1" fmla="*/ 1191649 h 1798781"/>
              <a:gd name="connsiteX2" fmla="*/ 3742469 w 5673186"/>
              <a:gd name="connsiteY2" fmla="*/ 1195459 h 1798781"/>
              <a:gd name="connsiteX3" fmla="*/ 3634836 w 5673186"/>
              <a:gd name="connsiteY3" fmla="*/ 1200222 h 1798781"/>
              <a:gd name="connsiteX4" fmla="*/ 3616739 w 5673186"/>
              <a:gd name="connsiteY4" fmla="*/ 1236417 h 1798781"/>
              <a:gd name="connsiteX5" fmla="*/ 3634836 w 5673186"/>
              <a:gd name="connsiteY5" fmla="*/ 1244037 h 1798781"/>
              <a:gd name="connsiteX6" fmla="*/ 3682461 w 5673186"/>
              <a:gd name="connsiteY6" fmla="*/ 1242131 h 1798781"/>
              <a:gd name="connsiteX7" fmla="*/ 3912966 w 5673186"/>
              <a:gd name="connsiteY7" fmla="*/ 1236417 h 1798781"/>
              <a:gd name="connsiteX8" fmla="*/ 3941541 w 5673186"/>
              <a:gd name="connsiteY8" fmla="*/ 1237369 h 1798781"/>
              <a:gd name="connsiteX9" fmla="*/ 3942494 w 5673186"/>
              <a:gd name="connsiteY9" fmla="*/ 1204032 h 1798781"/>
              <a:gd name="connsiteX10" fmla="*/ 3933921 w 5673186"/>
              <a:gd name="connsiteY10" fmla="*/ 1191649 h 1798781"/>
              <a:gd name="connsiteX11" fmla="*/ 3911419 w 5673186"/>
              <a:gd name="connsiteY11" fmla="*/ 1189863 h 1798781"/>
              <a:gd name="connsiteX12" fmla="*/ 3725131 w 5673186"/>
              <a:gd name="connsiteY12" fmla="*/ 175 h 1798781"/>
              <a:gd name="connsiteX13" fmla="*/ 3752946 w 5673186"/>
              <a:gd name="connsiteY13" fmla="*/ 1976 h 1798781"/>
              <a:gd name="connsiteX14" fmla="*/ 3840576 w 5673186"/>
              <a:gd name="connsiteY14" fmla="*/ 17216 h 1798781"/>
              <a:gd name="connsiteX15" fmla="*/ 3852959 w 5673186"/>
              <a:gd name="connsiteY15" fmla="*/ 39124 h 1798781"/>
              <a:gd name="connsiteX16" fmla="*/ 3782474 w 5673186"/>
              <a:gd name="connsiteY16" fmla="*/ 271534 h 1798781"/>
              <a:gd name="connsiteX17" fmla="*/ 3703416 w 5673186"/>
              <a:gd name="connsiteY17" fmla="*/ 484894 h 1798781"/>
              <a:gd name="connsiteX18" fmla="*/ 3527204 w 5673186"/>
              <a:gd name="connsiteY18" fmla="*/ 1075444 h 1798781"/>
              <a:gd name="connsiteX19" fmla="*/ 3549111 w 5673186"/>
              <a:gd name="connsiteY19" fmla="*/ 1104972 h 1798781"/>
              <a:gd name="connsiteX20" fmla="*/ 4827366 w 5673186"/>
              <a:gd name="connsiteY20" fmla="*/ 1055442 h 1798781"/>
              <a:gd name="connsiteX21" fmla="*/ 5314094 w 5673186"/>
              <a:gd name="connsiteY21" fmla="*/ 1014484 h 1798781"/>
              <a:gd name="connsiteX22" fmla="*/ 5463636 w 5673186"/>
              <a:gd name="connsiteY22" fmla="*/ 1020199 h 1798781"/>
              <a:gd name="connsiteX23" fmla="*/ 5554124 w 5673186"/>
              <a:gd name="connsiteY23" fmla="*/ 1037344 h 1798781"/>
              <a:gd name="connsiteX24" fmla="*/ 5673186 w 5673186"/>
              <a:gd name="connsiteY24" fmla="*/ 1062109 h 1798781"/>
              <a:gd name="connsiteX25" fmla="*/ 5517929 w 5673186"/>
              <a:gd name="connsiteY25" fmla="*/ 1057347 h 1798781"/>
              <a:gd name="connsiteX26" fmla="*/ 5180744 w 5673186"/>
              <a:gd name="connsiteY26" fmla="*/ 1117354 h 1798781"/>
              <a:gd name="connsiteX27" fmla="*/ 4631151 w 5673186"/>
              <a:gd name="connsiteY27" fmla="*/ 1188792 h 1798781"/>
              <a:gd name="connsiteX28" fmla="*/ 4523519 w 5673186"/>
              <a:gd name="connsiteY28" fmla="*/ 1204984 h 1798781"/>
              <a:gd name="connsiteX29" fmla="*/ 4541616 w 5673186"/>
              <a:gd name="connsiteY29" fmla="*/ 1230702 h 1798781"/>
              <a:gd name="connsiteX30" fmla="*/ 4734974 w 5673186"/>
              <a:gd name="connsiteY30" fmla="*/ 1224987 h 1798781"/>
              <a:gd name="connsiteX31" fmla="*/ 4813079 w 5673186"/>
              <a:gd name="connsiteY31" fmla="*/ 1231654 h 1798781"/>
              <a:gd name="connsiteX32" fmla="*/ 4781646 w 5673186"/>
              <a:gd name="connsiteY32" fmla="*/ 1240227 h 1798781"/>
              <a:gd name="connsiteX33" fmla="*/ 4484466 w 5673186"/>
              <a:gd name="connsiteY33" fmla="*/ 1265944 h 1798781"/>
              <a:gd name="connsiteX34" fmla="*/ 4449224 w 5673186"/>
              <a:gd name="connsiteY34" fmla="*/ 1282137 h 1798781"/>
              <a:gd name="connsiteX35" fmla="*/ 4438746 w 5673186"/>
              <a:gd name="connsiteY35" fmla="*/ 1291662 h 1798781"/>
              <a:gd name="connsiteX36" fmla="*/ 4415886 w 5673186"/>
              <a:gd name="connsiteY36" fmla="*/ 1384054 h 1798781"/>
              <a:gd name="connsiteX37" fmla="*/ 4437794 w 5673186"/>
              <a:gd name="connsiteY37" fmla="*/ 1417392 h 1798781"/>
              <a:gd name="connsiteX38" fmla="*/ 4402551 w 5673186"/>
              <a:gd name="connsiteY38" fmla="*/ 1430727 h 1798781"/>
              <a:gd name="connsiteX39" fmla="*/ 4265391 w 5673186"/>
              <a:gd name="connsiteY39" fmla="*/ 1441204 h 1798781"/>
              <a:gd name="connsiteX40" fmla="*/ 4201574 w 5673186"/>
              <a:gd name="connsiteY40" fmla="*/ 1445014 h 1798781"/>
              <a:gd name="connsiteX41" fmla="*/ 4172999 w 5673186"/>
              <a:gd name="connsiteY41" fmla="*/ 1449777 h 1798781"/>
              <a:gd name="connsiteX42" fmla="*/ 4025361 w 5673186"/>
              <a:gd name="connsiteY42" fmla="*/ 1421202 h 1798781"/>
              <a:gd name="connsiteX43" fmla="*/ 3965354 w 5673186"/>
              <a:gd name="connsiteY43" fmla="*/ 1319284 h 1798781"/>
              <a:gd name="connsiteX44" fmla="*/ 3944399 w 5673186"/>
              <a:gd name="connsiteY44" fmla="*/ 1309759 h 1798781"/>
              <a:gd name="connsiteX45" fmla="*/ 3616739 w 5673186"/>
              <a:gd name="connsiteY45" fmla="*/ 1338334 h 1798781"/>
              <a:gd name="connsiteX46" fmla="*/ 3585306 w 5673186"/>
              <a:gd name="connsiteY46" fmla="*/ 1364052 h 1798781"/>
              <a:gd name="connsiteX47" fmla="*/ 3563399 w 5673186"/>
              <a:gd name="connsiteY47" fmla="*/ 1406914 h 1798781"/>
              <a:gd name="connsiteX48" fmla="*/ 3471006 w 5673186"/>
              <a:gd name="connsiteY48" fmla="*/ 1439299 h 1798781"/>
              <a:gd name="connsiteX49" fmla="*/ 3153824 w 5673186"/>
              <a:gd name="connsiteY49" fmla="*/ 1492639 h 1798781"/>
              <a:gd name="connsiteX50" fmla="*/ 2712816 w 5673186"/>
              <a:gd name="connsiteY50" fmla="*/ 1567887 h 1798781"/>
              <a:gd name="connsiteX51" fmla="*/ 2689004 w 5673186"/>
              <a:gd name="connsiteY51" fmla="*/ 1589794 h 1798781"/>
              <a:gd name="connsiteX52" fmla="*/ 2661381 w 5673186"/>
              <a:gd name="connsiteY52" fmla="*/ 1645039 h 1798781"/>
              <a:gd name="connsiteX53" fmla="*/ 2671859 w 5673186"/>
              <a:gd name="connsiteY53" fmla="*/ 1646944 h 1798781"/>
              <a:gd name="connsiteX54" fmla="*/ 2720436 w 5673186"/>
              <a:gd name="connsiteY54" fmla="*/ 1687902 h 1798781"/>
              <a:gd name="connsiteX55" fmla="*/ 2709959 w 5673186"/>
              <a:gd name="connsiteY55" fmla="*/ 1765054 h 1798781"/>
              <a:gd name="connsiteX56" fmla="*/ 2668049 w 5673186"/>
              <a:gd name="connsiteY56" fmla="*/ 1772674 h 1798781"/>
              <a:gd name="connsiteX57" fmla="*/ 2657571 w 5673186"/>
              <a:gd name="connsiteY57" fmla="*/ 1760292 h 1798781"/>
              <a:gd name="connsiteX58" fmla="*/ 2622329 w 5673186"/>
              <a:gd name="connsiteY58" fmla="*/ 1772674 h 1798781"/>
              <a:gd name="connsiteX59" fmla="*/ 2587086 w 5673186"/>
              <a:gd name="connsiteY59" fmla="*/ 1770769 h 1798781"/>
              <a:gd name="connsiteX60" fmla="*/ 2555654 w 5673186"/>
              <a:gd name="connsiteY60" fmla="*/ 1778389 h 1798781"/>
              <a:gd name="connsiteX61" fmla="*/ 2513744 w 5673186"/>
              <a:gd name="connsiteY61" fmla="*/ 1793629 h 1798781"/>
              <a:gd name="connsiteX62" fmla="*/ 2500409 w 5673186"/>
              <a:gd name="connsiteY62" fmla="*/ 1778389 h 1798781"/>
              <a:gd name="connsiteX63" fmla="*/ 2469929 w 5673186"/>
              <a:gd name="connsiteY63" fmla="*/ 1783152 h 1798781"/>
              <a:gd name="connsiteX64" fmla="*/ 2441354 w 5673186"/>
              <a:gd name="connsiteY64" fmla="*/ 1796487 h 1798781"/>
              <a:gd name="connsiteX65" fmla="*/ 2410874 w 5673186"/>
              <a:gd name="connsiteY65" fmla="*/ 1775531 h 1798781"/>
              <a:gd name="connsiteX66" fmla="*/ 2372774 w 5673186"/>
              <a:gd name="connsiteY66" fmla="*/ 1764102 h 1798781"/>
              <a:gd name="connsiteX67" fmla="*/ 2341341 w 5673186"/>
              <a:gd name="connsiteY67" fmla="*/ 1743147 h 1798781"/>
              <a:gd name="connsiteX68" fmla="*/ 2344199 w 5673186"/>
              <a:gd name="connsiteY68" fmla="*/ 1641229 h 1798781"/>
              <a:gd name="connsiteX69" fmla="*/ 2376584 w 5673186"/>
              <a:gd name="connsiteY69" fmla="*/ 1624084 h 1798781"/>
              <a:gd name="connsiteX70" fmla="*/ 2407064 w 5673186"/>
              <a:gd name="connsiteY70" fmla="*/ 1638372 h 1798781"/>
              <a:gd name="connsiteX71" fmla="*/ 2419446 w 5673186"/>
              <a:gd name="connsiteY71" fmla="*/ 1654564 h 1798781"/>
              <a:gd name="connsiteX72" fmla="*/ 2436591 w 5673186"/>
              <a:gd name="connsiteY72" fmla="*/ 1638372 h 1798781"/>
              <a:gd name="connsiteX73" fmla="*/ 2442306 w 5673186"/>
              <a:gd name="connsiteY73" fmla="*/ 1586937 h 1798781"/>
              <a:gd name="connsiteX74" fmla="*/ 2406111 w 5673186"/>
              <a:gd name="connsiteY74" fmla="*/ 1555504 h 1798781"/>
              <a:gd name="connsiteX75" fmla="*/ 2383251 w 5673186"/>
              <a:gd name="connsiteY75" fmla="*/ 1545027 h 1798781"/>
              <a:gd name="connsiteX76" fmla="*/ 2348961 w 5673186"/>
              <a:gd name="connsiteY76" fmla="*/ 1558362 h 1798781"/>
              <a:gd name="connsiteX77" fmla="*/ 2330864 w 5673186"/>
              <a:gd name="connsiteY77" fmla="*/ 1622179 h 1798781"/>
              <a:gd name="connsiteX78" fmla="*/ 2309909 w 5673186"/>
              <a:gd name="connsiteY78" fmla="*/ 1638372 h 1798781"/>
              <a:gd name="connsiteX79" fmla="*/ 2239424 w 5673186"/>
              <a:gd name="connsiteY79" fmla="*/ 1615512 h 1798781"/>
              <a:gd name="connsiteX80" fmla="*/ 2181321 w 5673186"/>
              <a:gd name="connsiteY80" fmla="*/ 1600272 h 1798781"/>
              <a:gd name="connsiteX81" fmla="*/ 2174654 w 5673186"/>
              <a:gd name="connsiteY81" fmla="*/ 1604081 h 1798781"/>
              <a:gd name="connsiteX82" fmla="*/ 2166081 w 5673186"/>
              <a:gd name="connsiteY82" fmla="*/ 1640277 h 1798781"/>
              <a:gd name="connsiteX83" fmla="*/ 2178464 w 5673186"/>
              <a:gd name="connsiteY83" fmla="*/ 1655517 h 1798781"/>
              <a:gd name="connsiteX84" fmla="*/ 2226089 w 5673186"/>
              <a:gd name="connsiteY84" fmla="*/ 1685044 h 1798781"/>
              <a:gd name="connsiteX85" fmla="*/ 2208944 w 5673186"/>
              <a:gd name="connsiteY85" fmla="*/ 1763149 h 1798781"/>
              <a:gd name="connsiteX86" fmla="*/ 2168939 w 5673186"/>
              <a:gd name="connsiteY86" fmla="*/ 1757434 h 1798781"/>
              <a:gd name="connsiteX87" fmla="*/ 2155604 w 5673186"/>
              <a:gd name="connsiteY87" fmla="*/ 1741242 h 1798781"/>
              <a:gd name="connsiteX88" fmla="*/ 2123219 w 5673186"/>
              <a:gd name="connsiteY88" fmla="*/ 1744099 h 1798781"/>
              <a:gd name="connsiteX89" fmla="*/ 2087024 w 5673186"/>
              <a:gd name="connsiteY89" fmla="*/ 1766959 h 1798781"/>
              <a:gd name="connsiteX90" fmla="*/ 2057496 w 5673186"/>
              <a:gd name="connsiteY90" fmla="*/ 1736479 h 1798781"/>
              <a:gd name="connsiteX91" fmla="*/ 2038446 w 5673186"/>
              <a:gd name="connsiteY91" fmla="*/ 1725049 h 1798781"/>
              <a:gd name="connsiteX92" fmla="*/ 1994631 w 5673186"/>
              <a:gd name="connsiteY92" fmla="*/ 1695522 h 1798781"/>
              <a:gd name="connsiteX93" fmla="*/ 1993679 w 5673186"/>
              <a:gd name="connsiteY93" fmla="*/ 1645039 h 1798781"/>
              <a:gd name="connsiteX94" fmla="*/ 2026064 w 5673186"/>
              <a:gd name="connsiteY94" fmla="*/ 1614559 h 1798781"/>
              <a:gd name="connsiteX95" fmla="*/ 2060354 w 5673186"/>
              <a:gd name="connsiteY95" fmla="*/ 1639324 h 1798781"/>
              <a:gd name="connsiteX96" fmla="*/ 2072736 w 5673186"/>
              <a:gd name="connsiteY96" fmla="*/ 1655517 h 1798781"/>
              <a:gd name="connsiteX97" fmla="*/ 2093691 w 5673186"/>
              <a:gd name="connsiteY97" fmla="*/ 1641229 h 1798781"/>
              <a:gd name="connsiteX98" fmla="*/ 2099406 w 5673186"/>
              <a:gd name="connsiteY98" fmla="*/ 1625989 h 1798781"/>
              <a:gd name="connsiteX99" fmla="*/ 2101311 w 5673186"/>
              <a:gd name="connsiteY99" fmla="*/ 1539312 h 1798781"/>
              <a:gd name="connsiteX100" fmla="*/ 2093691 w 5673186"/>
              <a:gd name="connsiteY100" fmla="*/ 1538359 h 1798781"/>
              <a:gd name="connsiteX101" fmla="*/ 2072736 w 5673186"/>
              <a:gd name="connsiteY101" fmla="*/ 1594556 h 1798781"/>
              <a:gd name="connsiteX102" fmla="*/ 2049876 w 5673186"/>
              <a:gd name="connsiteY102" fmla="*/ 1606939 h 1798781"/>
              <a:gd name="connsiteX103" fmla="*/ 1942244 w 5673186"/>
              <a:gd name="connsiteY103" fmla="*/ 1573602 h 1798781"/>
              <a:gd name="connsiteX104" fmla="*/ 1926051 w 5673186"/>
              <a:gd name="connsiteY104" fmla="*/ 1561219 h 1798781"/>
              <a:gd name="connsiteX105" fmla="*/ 1874616 w 5673186"/>
              <a:gd name="connsiteY105" fmla="*/ 1522167 h 1798781"/>
              <a:gd name="connsiteX106" fmla="*/ 1852709 w 5673186"/>
              <a:gd name="connsiteY106" fmla="*/ 1466922 h 1798781"/>
              <a:gd name="connsiteX107" fmla="*/ 1826039 w 5673186"/>
              <a:gd name="connsiteY107" fmla="*/ 1415487 h 1798781"/>
              <a:gd name="connsiteX108" fmla="*/ 1730789 w 5673186"/>
              <a:gd name="connsiteY108" fmla="*/ 1403104 h 1798781"/>
              <a:gd name="connsiteX109" fmla="*/ 1695546 w 5673186"/>
              <a:gd name="connsiteY109" fmla="*/ 1450729 h 1798781"/>
              <a:gd name="connsiteX110" fmla="*/ 1694594 w 5673186"/>
              <a:gd name="connsiteY110" fmla="*/ 1474542 h 1798781"/>
              <a:gd name="connsiteX111" fmla="*/ 1698404 w 5673186"/>
              <a:gd name="connsiteY111" fmla="*/ 1536454 h 1798781"/>
              <a:gd name="connsiteX112" fmla="*/ 1708881 w 5673186"/>
              <a:gd name="connsiteY112" fmla="*/ 1593604 h 1798781"/>
              <a:gd name="connsiteX113" fmla="*/ 1697451 w 5673186"/>
              <a:gd name="connsiteY113" fmla="*/ 1592652 h 1798781"/>
              <a:gd name="connsiteX114" fmla="*/ 1687926 w 5673186"/>
              <a:gd name="connsiteY114" fmla="*/ 1601224 h 1798781"/>
              <a:gd name="connsiteX115" fmla="*/ 1702214 w 5673186"/>
              <a:gd name="connsiteY115" fmla="*/ 1605987 h 1798781"/>
              <a:gd name="connsiteX116" fmla="*/ 1743171 w 5673186"/>
              <a:gd name="connsiteY116" fmla="*/ 1650754 h 1798781"/>
              <a:gd name="connsiteX117" fmla="*/ 1726979 w 5673186"/>
              <a:gd name="connsiteY117" fmla="*/ 1704094 h 1798781"/>
              <a:gd name="connsiteX118" fmla="*/ 1676496 w 5673186"/>
              <a:gd name="connsiteY118" fmla="*/ 1701237 h 1798781"/>
              <a:gd name="connsiteX119" fmla="*/ 1665066 w 5673186"/>
              <a:gd name="connsiteY119" fmla="*/ 1682187 h 1798781"/>
              <a:gd name="connsiteX120" fmla="*/ 1633634 w 5673186"/>
              <a:gd name="connsiteY120" fmla="*/ 1683139 h 1798781"/>
              <a:gd name="connsiteX121" fmla="*/ 1597439 w 5673186"/>
              <a:gd name="connsiteY121" fmla="*/ 1699331 h 1798781"/>
              <a:gd name="connsiteX122" fmla="*/ 1573626 w 5673186"/>
              <a:gd name="connsiteY122" fmla="*/ 1669804 h 1798781"/>
              <a:gd name="connsiteX123" fmla="*/ 1592676 w 5673186"/>
              <a:gd name="connsiteY123" fmla="*/ 1636467 h 1798781"/>
              <a:gd name="connsiteX124" fmla="*/ 1599344 w 5673186"/>
              <a:gd name="connsiteY124" fmla="*/ 1620274 h 1798781"/>
              <a:gd name="connsiteX125" fmla="*/ 1543146 w 5673186"/>
              <a:gd name="connsiteY125" fmla="*/ 1605034 h 1798781"/>
              <a:gd name="connsiteX126" fmla="*/ 1568864 w 5673186"/>
              <a:gd name="connsiteY126" fmla="*/ 1517404 h 1798781"/>
              <a:gd name="connsiteX127" fmla="*/ 1609821 w 5673186"/>
              <a:gd name="connsiteY127" fmla="*/ 1535502 h 1798781"/>
              <a:gd name="connsiteX128" fmla="*/ 1615536 w 5673186"/>
              <a:gd name="connsiteY128" fmla="*/ 1555504 h 1798781"/>
              <a:gd name="connsiteX129" fmla="*/ 1628871 w 5673186"/>
              <a:gd name="connsiteY129" fmla="*/ 1565981 h 1798781"/>
              <a:gd name="connsiteX130" fmla="*/ 1640301 w 5673186"/>
              <a:gd name="connsiteY130" fmla="*/ 1554552 h 1798781"/>
              <a:gd name="connsiteX131" fmla="*/ 1645064 w 5673186"/>
              <a:gd name="connsiteY131" fmla="*/ 1513594 h 1798781"/>
              <a:gd name="connsiteX132" fmla="*/ 1625061 w 5673186"/>
              <a:gd name="connsiteY132" fmla="*/ 1436442 h 1798781"/>
              <a:gd name="connsiteX133" fmla="*/ 1619346 w 5673186"/>
              <a:gd name="connsiteY133" fmla="*/ 1374529 h 1798781"/>
              <a:gd name="connsiteX134" fmla="*/ 1560291 w 5673186"/>
              <a:gd name="connsiteY134" fmla="*/ 1371672 h 1798781"/>
              <a:gd name="connsiteX135" fmla="*/ 1461231 w 5673186"/>
              <a:gd name="connsiteY135" fmla="*/ 1354527 h 1798781"/>
              <a:gd name="connsiteX136" fmla="*/ 1400271 w 5673186"/>
              <a:gd name="connsiteY136" fmla="*/ 1341192 h 1798781"/>
              <a:gd name="connsiteX137" fmla="*/ 1382174 w 5673186"/>
              <a:gd name="connsiteY137" fmla="*/ 1335477 h 1798781"/>
              <a:gd name="connsiteX138" fmla="*/ 1380269 w 5673186"/>
              <a:gd name="connsiteY138" fmla="*/ 1354527 h 1798781"/>
              <a:gd name="connsiteX139" fmla="*/ 1376459 w 5673186"/>
              <a:gd name="connsiteY139" fmla="*/ 1392627 h 1798781"/>
              <a:gd name="connsiteX140" fmla="*/ 1331691 w 5673186"/>
              <a:gd name="connsiteY140" fmla="*/ 1401199 h 1798781"/>
              <a:gd name="connsiteX141" fmla="*/ 1293591 w 5673186"/>
              <a:gd name="connsiteY141" fmla="*/ 1379292 h 1798781"/>
              <a:gd name="connsiteX142" fmla="*/ 1285971 w 5673186"/>
              <a:gd name="connsiteY142" fmla="*/ 1367862 h 1798781"/>
              <a:gd name="connsiteX143" fmla="*/ 1281209 w 5673186"/>
              <a:gd name="connsiteY143" fmla="*/ 1374529 h 1798781"/>
              <a:gd name="connsiteX144" fmla="*/ 1237394 w 5673186"/>
              <a:gd name="connsiteY144" fmla="*/ 1402152 h 1798781"/>
              <a:gd name="connsiteX145" fmla="*/ 1182149 w 5673186"/>
              <a:gd name="connsiteY145" fmla="*/ 1358337 h 1798781"/>
              <a:gd name="connsiteX146" fmla="*/ 1190721 w 5673186"/>
              <a:gd name="connsiteY146" fmla="*/ 1304997 h 1798781"/>
              <a:gd name="connsiteX147" fmla="*/ 1210724 w 5673186"/>
              <a:gd name="connsiteY147" fmla="*/ 1289756 h 1798781"/>
              <a:gd name="connsiteX148" fmla="*/ 1092614 w 5673186"/>
              <a:gd name="connsiteY148" fmla="*/ 1261181 h 1798781"/>
              <a:gd name="connsiteX149" fmla="*/ 1064039 w 5673186"/>
              <a:gd name="connsiteY149" fmla="*/ 1266897 h 1798781"/>
              <a:gd name="connsiteX150" fmla="*/ 1003079 w 5673186"/>
              <a:gd name="connsiteY150" fmla="*/ 1313569 h 1798781"/>
              <a:gd name="connsiteX151" fmla="*/ 997364 w 5673186"/>
              <a:gd name="connsiteY151" fmla="*/ 1324999 h 1798781"/>
              <a:gd name="connsiteX152" fmla="*/ 1003079 w 5673186"/>
              <a:gd name="connsiteY152" fmla="*/ 1351669 h 1798781"/>
              <a:gd name="connsiteX153" fmla="*/ 947834 w 5673186"/>
              <a:gd name="connsiteY153" fmla="*/ 1421202 h 1798781"/>
              <a:gd name="connsiteX154" fmla="*/ 943071 w 5673186"/>
              <a:gd name="connsiteY154" fmla="*/ 1421202 h 1798781"/>
              <a:gd name="connsiteX155" fmla="*/ 745904 w 5673186"/>
              <a:gd name="connsiteY155" fmla="*/ 1403104 h 1798781"/>
              <a:gd name="connsiteX156" fmla="*/ 636366 w 5673186"/>
              <a:gd name="connsiteY156" fmla="*/ 1389769 h 1798781"/>
              <a:gd name="connsiteX157" fmla="*/ 600171 w 5673186"/>
              <a:gd name="connsiteY157" fmla="*/ 1240227 h 1798781"/>
              <a:gd name="connsiteX158" fmla="*/ 600171 w 5673186"/>
              <a:gd name="connsiteY158" fmla="*/ 1220224 h 1798781"/>
              <a:gd name="connsiteX159" fmla="*/ 560166 w 5673186"/>
              <a:gd name="connsiteY159" fmla="*/ 1216414 h 1798781"/>
              <a:gd name="connsiteX160" fmla="*/ 517304 w 5673186"/>
              <a:gd name="connsiteY160" fmla="*/ 1267849 h 1798781"/>
              <a:gd name="connsiteX161" fmla="*/ 510636 w 5673186"/>
              <a:gd name="connsiteY161" fmla="*/ 1284042 h 1798781"/>
              <a:gd name="connsiteX162" fmla="*/ 519209 w 5673186"/>
              <a:gd name="connsiteY162" fmla="*/ 1309759 h 1798781"/>
              <a:gd name="connsiteX163" fmla="*/ 477299 w 5673186"/>
              <a:gd name="connsiteY163" fmla="*/ 1384054 h 1798781"/>
              <a:gd name="connsiteX164" fmla="*/ 322994 w 5673186"/>
              <a:gd name="connsiteY164" fmla="*/ 1382149 h 1798781"/>
              <a:gd name="connsiteX165" fmla="*/ 186786 w 5673186"/>
              <a:gd name="connsiteY165" fmla="*/ 1338334 h 1798781"/>
              <a:gd name="connsiteX166" fmla="*/ 127731 w 5673186"/>
              <a:gd name="connsiteY166" fmla="*/ 1189744 h 1798781"/>
              <a:gd name="connsiteX167" fmla="*/ 257271 w 5673186"/>
              <a:gd name="connsiteY167" fmla="*/ 1089732 h 1798781"/>
              <a:gd name="connsiteX168" fmla="*/ 318231 w 5673186"/>
              <a:gd name="connsiteY168" fmla="*/ 1084969 h 1798781"/>
              <a:gd name="connsiteX169" fmla="*/ 208694 w 5673186"/>
              <a:gd name="connsiteY169" fmla="*/ 1059252 h 1798781"/>
              <a:gd name="connsiteX170" fmla="*/ 26766 w 5673186"/>
              <a:gd name="connsiteY170" fmla="*/ 1016389 h 1798781"/>
              <a:gd name="connsiteX171" fmla="*/ 96 w 5673186"/>
              <a:gd name="connsiteY171" fmla="*/ 1004007 h 1798781"/>
              <a:gd name="connsiteX172" fmla="*/ 138209 w 5673186"/>
              <a:gd name="connsiteY172" fmla="*/ 981147 h 1798781"/>
              <a:gd name="connsiteX173" fmla="*/ 361094 w 5673186"/>
              <a:gd name="connsiteY173" fmla="*/ 1014484 h 1798781"/>
              <a:gd name="connsiteX174" fmla="*/ 801149 w 5673186"/>
              <a:gd name="connsiteY174" fmla="*/ 1075444 h 1798781"/>
              <a:gd name="connsiteX175" fmla="*/ 1055466 w 5673186"/>
              <a:gd name="connsiteY175" fmla="*/ 1090684 h 1798781"/>
              <a:gd name="connsiteX176" fmla="*/ 1075469 w 5673186"/>
              <a:gd name="connsiteY176" fmla="*/ 1067824 h 1798781"/>
              <a:gd name="connsiteX177" fmla="*/ 1076421 w 5673186"/>
              <a:gd name="connsiteY177" fmla="*/ 1052584 h 1798781"/>
              <a:gd name="connsiteX178" fmla="*/ 1060229 w 5673186"/>
              <a:gd name="connsiteY178" fmla="*/ 981147 h 1798781"/>
              <a:gd name="connsiteX179" fmla="*/ 917354 w 5673186"/>
              <a:gd name="connsiteY179" fmla="*/ 779217 h 1798781"/>
              <a:gd name="connsiteX180" fmla="*/ 948786 w 5673186"/>
              <a:gd name="connsiteY180" fmla="*/ 672536 h 1798781"/>
              <a:gd name="connsiteX181" fmla="*/ 977361 w 5673186"/>
              <a:gd name="connsiteY181" fmla="*/ 640151 h 1798781"/>
              <a:gd name="connsiteX182" fmla="*/ 1167861 w 5673186"/>
              <a:gd name="connsiteY182" fmla="*/ 472511 h 1798781"/>
              <a:gd name="connsiteX183" fmla="*/ 1367886 w 5673186"/>
              <a:gd name="connsiteY183" fmla="*/ 423934 h 1798781"/>
              <a:gd name="connsiteX184" fmla="*/ 1698404 w 5673186"/>
              <a:gd name="connsiteY184" fmla="*/ 513469 h 1798781"/>
              <a:gd name="connsiteX185" fmla="*/ 1767936 w 5673186"/>
              <a:gd name="connsiteY185" fmla="*/ 542997 h 1798781"/>
              <a:gd name="connsiteX186" fmla="*/ 2060354 w 5673186"/>
              <a:gd name="connsiteY186" fmla="*/ 700159 h 1798781"/>
              <a:gd name="connsiteX187" fmla="*/ 2223231 w 5673186"/>
              <a:gd name="connsiteY187" fmla="*/ 760167 h 1798781"/>
              <a:gd name="connsiteX188" fmla="*/ 2890934 w 5673186"/>
              <a:gd name="connsiteY188" fmla="*/ 920186 h 1798781"/>
              <a:gd name="connsiteX189" fmla="*/ 2939511 w 5673186"/>
              <a:gd name="connsiteY189" fmla="*/ 900184 h 1798781"/>
              <a:gd name="connsiteX190" fmla="*/ 3134774 w 5673186"/>
              <a:gd name="connsiteY190" fmla="*/ 654439 h 1798781"/>
              <a:gd name="connsiteX191" fmla="*/ 3645314 w 5673186"/>
              <a:gd name="connsiteY191" fmla="*/ 61031 h 1798781"/>
              <a:gd name="connsiteX192" fmla="*/ 3661506 w 5673186"/>
              <a:gd name="connsiteY192" fmla="*/ 41029 h 1798781"/>
              <a:gd name="connsiteX193" fmla="*/ 3725131 w 5673186"/>
              <a:gd name="connsiteY193" fmla="*/ 175 h 17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5673186" h="1798781">
                <a:moveTo>
                  <a:pt x="3911419" y="1189863"/>
                </a:moveTo>
                <a:cubicBezTo>
                  <a:pt x="3903918" y="1190459"/>
                  <a:pt x="3895822" y="1191649"/>
                  <a:pt x="3885344" y="1191649"/>
                </a:cubicBezTo>
                <a:cubicBezTo>
                  <a:pt x="3837719" y="1195459"/>
                  <a:pt x="3789141" y="1192602"/>
                  <a:pt x="3742469" y="1195459"/>
                </a:cubicBezTo>
                <a:cubicBezTo>
                  <a:pt x="3705321" y="1197364"/>
                  <a:pt x="3671031" y="1197364"/>
                  <a:pt x="3634836" y="1200222"/>
                </a:cubicBezTo>
                <a:cubicBezTo>
                  <a:pt x="3628169" y="1200222"/>
                  <a:pt x="3615786" y="1224987"/>
                  <a:pt x="3616739" y="1236417"/>
                </a:cubicBezTo>
                <a:cubicBezTo>
                  <a:pt x="3616739" y="1247847"/>
                  <a:pt x="3628169" y="1244037"/>
                  <a:pt x="3634836" y="1244037"/>
                </a:cubicBezTo>
                <a:cubicBezTo>
                  <a:pt x="3650076" y="1244989"/>
                  <a:pt x="3682461" y="1243084"/>
                  <a:pt x="3682461" y="1242131"/>
                </a:cubicBezTo>
                <a:cubicBezTo>
                  <a:pt x="3760566" y="1238322"/>
                  <a:pt x="3834861" y="1240227"/>
                  <a:pt x="3912966" y="1236417"/>
                </a:cubicBezTo>
                <a:cubicBezTo>
                  <a:pt x="3918681" y="1236417"/>
                  <a:pt x="3935826" y="1238322"/>
                  <a:pt x="3941541" y="1237369"/>
                </a:cubicBezTo>
                <a:cubicBezTo>
                  <a:pt x="3945351" y="1237369"/>
                  <a:pt x="3941541" y="1208794"/>
                  <a:pt x="3942494" y="1204032"/>
                </a:cubicBezTo>
                <a:cubicBezTo>
                  <a:pt x="3943446" y="1199269"/>
                  <a:pt x="3936779" y="1192602"/>
                  <a:pt x="3933921" y="1191649"/>
                </a:cubicBezTo>
                <a:cubicBezTo>
                  <a:pt x="3925825" y="1189268"/>
                  <a:pt x="3918920" y="1189268"/>
                  <a:pt x="3911419" y="1189863"/>
                </a:cubicBezTo>
                <a:close/>
                <a:moveTo>
                  <a:pt x="3725131" y="175"/>
                </a:moveTo>
                <a:cubicBezTo>
                  <a:pt x="3733896" y="-345"/>
                  <a:pt x="3743183" y="309"/>
                  <a:pt x="3752946" y="1976"/>
                </a:cubicBezTo>
                <a:cubicBezTo>
                  <a:pt x="3781521" y="6739"/>
                  <a:pt x="3811049" y="10549"/>
                  <a:pt x="3840576" y="17216"/>
                </a:cubicBezTo>
                <a:cubicBezTo>
                  <a:pt x="3853911" y="20074"/>
                  <a:pt x="3856769" y="25789"/>
                  <a:pt x="3852959" y="39124"/>
                </a:cubicBezTo>
                <a:cubicBezTo>
                  <a:pt x="3830099" y="117229"/>
                  <a:pt x="3806286" y="194381"/>
                  <a:pt x="3782474" y="271534"/>
                </a:cubicBezTo>
                <a:cubicBezTo>
                  <a:pt x="3753899" y="361069"/>
                  <a:pt x="3730086" y="395359"/>
                  <a:pt x="3703416" y="484894"/>
                </a:cubicBezTo>
                <a:cubicBezTo>
                  <a:pt x="3645314" y="682061"/>
                  <a:pt x="3585306" y="878276"/>
                  <a:pt x="3527204" y="1075444"/>
                </a:cubicBezTo>
                <a:cubicBezTo>
                  <a:pt x="3518631" y="1104972"/>
                  <a:pt x="3518631" y="1105924"/>
                  <a:pt x="3549111" y="1104972"/>
                </a:cubicBezTo>
                <a:cubicBezTo>
                  <a:pt x="3975831" y="1096399"/>
                  <a:pt x="4401599" y="1080207"/>
                  <a:pt x="4827366" y="1055442"/>
                </a:cubicBezTo>
                <a:cubicBezTo>
                  <a:pt x="5031201" y="1043059"/>
                  <a:pt x="5111211" y="1031629"/>
                  <a:pt x="5314094" y="1014484"/>
                </a:cubicBezTo>
                <a:cubicBezTo>
                  <a:pt x="5364576" y="1009722"/>
                  <a:pt x="5414107" y="1011626"/>
                  <a:pt x="5463636" y="1020199"/>
                </a:cubicBezTo>
                <a:cubicBezTo>
                  <a:pt x="5494116" y="1024961"/>
                  <a:pt x="5523644" y="1031629"/>
                  <a:pt x="5554124" y="1037344"/>
                </a:cubicBezTo>
                <a:cubicBezTo>
                  <a:pt x="5597939" y="1044012"/>
                  <a:pt x="5625561" y="1048774"/>
                  <a:pt x="5673186" y="1062109"/>
                </a:cubicBezTo>
                <a:cubicBezTo>
                  <a:pt x="5616036" y="1064967"/>
                  <a:pt x="5541741" y="1052584"/>
                  <a:pt x="5517929" y="1057347"/>
                </a:cubicBezTo>
                <a:cubicBezTo>
                  <a:pt x="5364576" y="1077349"/>
                  <a:pt x="5334096" y="1097352"/>
                  <a:pt x="5180744" y="1117354"/>
                </a:cubicBezTo>
                <a:lnTo>
                  <a:pt x="4631151" y="1188792"/>
                </a:lnTo>
                <a:cubicBezTo>
                  <a:pt x="4594004" y="1194507"/>
                  <a:pt x="4567334" y="1199269"/>
                  <a:pt x="4523519" y="1204984"/>
                </a:cubicBezTo>
                <a:cubicBezTo>
                  <a:pt x="4529234" y="1214509"/>
                  <a:pt x="4535901" y="1230702"/>
                  <a:pt x="4541616" y="1230702"/>
                </a:cubicBezTo>
                <a:cubicBezTo>
                  <a:pt x="4618769" y="1232606"/>
                  <a:pt x="4657821" y="1228797"/>
                  <a:pt x="4734974" y="1224987"/>
                </a:cubicBezTo>
                <a:cubicBezTo>
                  <a:pt x="4759739" y="1223081"/>
                  <a:pt x="4784504" y="1223081"/>
                  <a:pt x="4813079" y="1231654"/>
                </a:cubicBezTo>
                <a:cubicBezTo>
                  <a:pt x="4800696" y="1240227"/>
                  <a:pt x="4791171" y="1240227"/>
                  <a:pt x="4781646" y="1240227"/>
                </a:cubicBezTo>
                <a:cubicBezTo>
                  <a:pt x="4670204" y="1245942"/>
                  <a:pt x="4596861" y="1264039"/>
                  <a:pt x="4484466" y="1265944"/>
                </a:cubicBezTo>
                <a:cubicBezTo>
                  <a:pt x="4470179" y="1265944"/>
                  <a:pt x="4457796" y="1268802"/>
                  <a:pt x="4449224" y="1282137"/>
                </a:cubicBezTo>
                <a:cubicBezTo>
                  <a:pt x="4446366" y="1285947"/>
                  <a:pt x="4442556" y="1289756"/>
                  <a:pt x="4438746" y="1291662"/>
                </a:cubicBezTo>
                <a:cubicBezTo>
                  <a:pt x="4414934" y="1305949"/>
                  <a:pt x="4403504" y="1359289"/>
                  <a:pt x="4415886" y="1384054"/>
                </a:cubicBezTo>
                <a:cubicBezTo>
                  <a:pt x="4422554" y="1396437"/>
                  <a:pt x="4440651" y="1405009"/>
                  <a:pt x="4437794" y="1417392"/>
                </a:cubicBezTo>
                <a:cubicBezTo>
                  <a:pt x="4433984" y="1430727"/>
                  <a:pt x="4412076" y="1422154"/>
                  <a:pt x="4402551" y="1430727"/>
                </a:cubicBezTo>
                <a:cubicBezTo>
                  <a:pt x="4359689" y="1468827"/>
                  <a:pt x="4312064" y="1451681"/>
                  <a:pt x="4265391" y="1441204"/>
                </a:cubicBezTo>
                <a:cubicBezTo>
                  <a:pt x="4243484" y="1436442"/>
                  <a:pt x="4222529" y="1433584"/>
                  <a:pt x="4201574" y="1445014"/>
                </a:cubicBezTo>
                <a:cubicBezTo>
                  <a:pt x="4193001" y="1449777"/>
                  <a:pt x="4182524" y="1450729"/>
                  <a:pt x="4172999" y="1449777"/>
                </a:cubicBezTo>
                <a:cubicBezTo>
                  <a:pt x="4123469" y="1444062"/>
                  <a:pt x="4072986" y="1439299"/>
                  <a:pt x="4025361" y="1421202"/>
                </a:cubicBezTo>
                <a:cubicBezTo>
                  <a:pt x="3996786" y="1409772"/>
                  <a:pt x="3981546" y="1345954"/>
                  <a:pt x="3965354" y="1319284"/>
                </a:cubicBezTo>
                <a:cubicBezTo>
                  <a:pt x="3959639" y="1310712"/>
                  <a:pt x="3953924" y="1308806"/>
                  <a:pt x="3944399" y="1309759"/>
                </a:cubicBezTo>
                <a:cubicBezTo>
                  <a:pt x="3848196" y="1319284"/>
                  <a:pt x="3712941" y="1328809"/>
                  <a:pt x="3616739" y="1338334"/>
                </a:cubicBezTo>
                <a:cubicBezTo>
                  <a:pt x="3599594" y="1339287"/>
                  <a:pt x="3591021" y="1349764"/>
                  <a:pt x="3585306" y="1364052"/>
                </a:cubicBezTo>
                <a:cubicBezTo>
                  <a:pt x="3578639" y="1379292"/>
                  <a:pt x="3572924" y="1393579"/>
                  <a:pt x="3563399" y="1406914"/>
                </a:cubicBezTo>
                <a:cubicBezTo>
                  <a:pt x="3540539" y="1439299"/>
                  <a:pt x="3510059" y="1434537"/>
                  <a:pt x="3471006" y="1439299"/>
                </a:cubicBezTo>
                <a:cubicBezTo>
                  <a:pt x="3352896" y="1454539"/>
                  <a:pt x="3271934" y="1474542"/>
                  <a:pt x="3153824" y="1492639"/>
                </a:cubicBezTo>
                <a:cubicBezTo>
                  <a:pt x="3007139" y="1515499"/>
                  <a:pt x="2860454" y="1557409"/>
                  <a:pt x="2712816" y="1567887"/>
                </a:cubicBezTo>
                <a:cubicBezTo>
                  <a:pt x="2696624" y="1568839"/>
                  <a:pt x="2689956" y="1572649"/>
                  <a:pt x="2689004" y="1589794"/>
                </a:cubicBezTo>
                <a:cubicBezTo>
                  <a:pt x="2688051" y="1611702"/>
                  <a:pt x="2686146" y="1611702"/>
                  <a:pt x="2661381" y="1645039"/>
                </a:cubicBezTo>
                <a:cubicBezTo>
                  <a:pt x="2664239" y="1648849"/>
                  <a:pt x="2668049" y="1646944"/>
                  <a:pt x="2671859" y="1646944"/>
                </a:cubicBezTo>
                <a:cubicBezTo>
                  <a:pt x="2691861" y="1644087"/>
                  <a:pt x="2710911" y="1663137"/>
                  <a:pt x="2720436" y="1687902"/>
                </a:cubicBezTo>
                <a:cubicBezTo>
                  <a:pt x="2730914" y="1713619"/>
                  <a:pt x="2727104" y="1751719"/>
                  <a:pt x="2709959" y="1765054"/>
                </a:cubicBezTo>
                <a:cubicBezTo>
                  <a:pt x="2695671" y="1775531"/>
                  <a:pt x="2681384" y="1784104"/>
                  <a:pt x="2668049" y="1772674"/>
                </a:cubicBezTo>
                <a:cubicBezTo>
                  <a:pt x="2664239" y="1768864"/>
                  <a:pt x="2661381" y="1764102"/>
                  <a:pt x="2657571" y="1760292"/>
                </a:cubicBezTo>
                <a:cubicBezTo>
                  <a:pt x="2640426" y="1741242"/>
                  <a:pt x="2634711" y="1750767"/>
                  <a:pt x="2622329" y="1772674"/>
                </a:cubicBezTo>
                <a:cubicBezTo>
                  <a:pt x="2614709" y="1786962"/>
                  <a:pt x="2604231" y="1774579"/>
                  <a:pt x="2587086" y="1770769"/>
                </a:cubicBezTo>
                <a:cubicBezTo>
                  <a:pt x="2575656" y="1767912"/>
                  <a:pt x="2565179" y="1769817"/>
                  <a:pt x="2555654" y="1778389"/>
                </a:cubicBezTo>
                <a:cubicBezTo>
                  <a:pt x="2541366" y="1791724"/>
                  <a:pt x="2527079" y="1806964"/>
                  <a:pt x="2513744" y="1793629"/>
                </a:cubicBezTo>
                <a:cubicBezTo>
                  <a:pt x="2508981" y="1788867"/>
                  <a:pt x="2505171" y="1783152"/>
                  <a:pt x="2500409" y="1778389"/>
                </a:cubicBezTo>
                <a:cubicBezTo>
                  <a:pt x="2485169" y="1762197"/>
                  <a:pt x="2479454" y="1763149"/>
                  <a:pt x="2469929" y="1783152"/>
                </a:cubicBezTo>
                <a:cubicBezTo>
                  <a:pt x="2464214" y="1795534"/>
                  <a:pt x="2456594" y="1796487"/>
                  <a:pt x="2441354" y="1796487"/>
                </a:cubicBezTo>
                <a:cubicBezTo>
                  <a:pt x="2426114" y="1796487"/>
                  <a:pt x="2415636" y="1787914"/>
                  <a:pt x="2410874" y="1775531"/>
                </a:cubicBezTo>
                <a:cubicBezTo>
                  <a:pt x="2403254" y="1756481"/>
                  <a:pt x="2392776" y="1760292"/>
                  <a:pt x="2372774" y="1764102"/>
                </a:cubicBezTo>
                <a:cubicBezTo>
                  <a:pt x="2357534" y="1766959"/>
                  <a:pt x="2347056" y="1757434"/>
                  <a:pt x="2341341" y="1743147"/>
                </a:cubicBezTo>
                <a:cubicBezTo>
                  <a:pt x="2330864" y="1718381"/>
                  <a:pt x="2333721" y="1665042"/>
                  <a:pt x="2344199" y="1641229"/>
                </a:cubicBezTo>
                <a:cubicBezTo>
                  <a:pt x="2349914" y="1627894"/>
                  <a:pt x="2362296" y="1623131"/>
                  <a:pt x="2376584" y="1624084"/>
                </a:cubicBezTo>
                <a:cubicBezTo>
                  <a:pt x="2391824" y="1625037"/>
                  <a:pt x="2401349" y="1624084"/>
                  <a:pt x="2407064" y="1638372"/>
                </a:cubicBezTo>
                <a:cubicBezTo>
                  <a:pt x="2409921" y="1645039"/>
                  <a:pt x="2408016" y="1654564"/>
                  <a:pt x="2419446" y="1654564"/>
                </a:cubicBezTo>
                <a:cubicBezTo>
                  <a:pt x="2430876" y="1654564"/>
                  <a:pt x="2433734" y="1645992"/>
                  <a:pt x="2436591" y="1638372"/>
                </a:cubicBezTo>
                <a:cubicBezTo>
                  <a:pt x="2443259" y="1622179"/>
                  <a:pt x="2442306" y="1605034"/>
                  <a:pt x="2442306" y="1586937"/>
                </a:cubicBezTo>
                <a:cubicBezTo>
                  <a:pt x="2442306" y="1554552"/>
                  <a:pt x="2422304" y="1561219"/>
                  <a:pt x="2406111" y="1555504"/>
                </a:cubicBezTo>
                <a:cubicBezTo>
                  <a:pt x="2398491" y="1552647"/>
                  <a:pt x="2390871" y="1548837"/>
                  <a:pt x="2383251" y="1545027"/>
                </a:cubicBezTo>
                <a:cubicBezTo>
                  <a:pt x="2364201" y="1534549"/>
                  <a:pt x="2354676" y="1538359"/>
                  <a:pt x="2348961" y="1558362"/>
                </a:cubicBezTo>
                <a:cubicBezTo>
                  <a:pt x="2342294" y="1579317"/>
                  <a:pt x="2336579" y="1601224"/>
                  <a:pt x="2330864" y="1622179"/>
                </a:cubicBezTo>
                <a:cubicBezTo>
                  <a:pt x="2328006" y="1633609"/>
                  <a:pt x="2322291" y="1638372"/>
                  <a:pt x="2309909" y="1638372"/>
                </a:cubicBezTo>
                <a:cubicBezTo>
                  <a:pt x="2283239" y="1639324"/>
                  <a:pt x="2261331" y="1636467"/>
                  <a:pt x="2239424" y="1615512"/>
                </a:cubicBezTo>
                <a:cubicBezTo>
                  <a:pt x="2227041" y="1603129"/>
                  <a:pt x="2201324" y="1605034"/>
                  <a:pt x="2181321" y="1600272"/>
                </a:cubicBezTo>
                <a:cubicBezTo>
                  <a:pt x="2178464" y="1599319"/>
                  <a:pt x="2172749" y="1602177"/>
                  <a:pt x="2174654" y="1604081"/>
                </a:cubicBezTo>
                <a:cubicBezTo>
                  <a:pt x="2187036" y="1619322"/>
                  <a:pt x="2167986" y="1627894"/>
                  <a:pt x="2166081" y="1640277"/>
                </a:cubicBezTo>
                <a:cubicBezTo>
                  <a:pt x="2163224" y="1651706"/>
                  <a:pt x="2164176" y="1656469"/>
                  <a:pt x="2178464" y="1655517"/>
                </a:cubicBezTo>
                <a:cubicBezTo>
                  <a:pt x="2208944" y="1652659"/>
                  <a:pt x="2217516" y="1659327"/>
                  <a:pt x="2226089" y="1685044"/>
                </a:cubicBezTo>
                <a:cubicBezTo>
                  <a:pt x="2235614" y="1715524"/>
                  <a:pt x="2227994" y="1751719"/>
                  <a:pt x="2208944" y="1763149"/>
                </a:cubicBezTo>
                <a:cubicBezTo>
                  <a:pt x="2194656" y="1771722"/>
                  <a:pt x="2180369" y="1768864"/>
                  <a:pt x="2168939" y="1757434"/>
                </a:cubicBezTo>
                <a:cubicBezTo>
                  <a:pt x="2164176" y="1752672"/>
                  <a:pt x="2160366" y="1746004"/>
                  <a:pt x="2155604" y="1741242"/>
                </a:cubicBezTo>
                <a:cubicBezTo>
                  <a:pt x="2143221" y="1727906"/>
                  <a:pt x="2131791" y="1726954"/>
                  <a:pt x="2123219" y="1744099"/>
                </a:cubicBezTo>
                <a:cubicBezTo>
                  <a:pt x="2115599" y="1758387"/>
                  <a:pt x="2105121" y="1768864"/>
                  <a:pt x="2087024" y="1766959"/>
                </a:cubicBezTo>
                <a:cubicBezTo>
                  <a:pt x="2067974" y="1765054"/>
                  <a:pt x="2061306" y="1751719"/>
                  <a:pt x="2057496" y="1736479"/>
                </a:cubicBezTo>
                <a:cubicBezTo>
                  <a:pt x="2054639" y="1724097"/>
                  <a:pt x="2049876" y="1722192"/>
                  <a:pt x="2038446" y="1725049"/>
                </a:cubicBezTo>
                <a:cubicBezTo>
                  <a:pt x="2011776" y="1729812"/>
                  <a:pt x="2000346" y="1722192"/>
                  <a:pt x="1994631" y="1695522"/>
                </a:cubicBezTo>
                <a:cubicBezTo>
                  <a:pt x="1990821" y="1678377"/>
                  <a:pt x="1990821" y="1661231"/>
                  <a:pt x="1993679" y="1645039"/>
                </a:cubicBezTo>
                <a:cubicBezTo>
                  <a:pt x="1997489" y="1627894"/>
                  <a:pt x="2007966" y="1615512"/>
                  <a:pt x="2026064" y="1614559"/>
                </a:cubicBezTo>
                <a:cubicBezTo>
                  <a:pt x="2043209" y="1613606"/>
                  <a:pt x="2054639" y="1623131"/>
                  <a:pt x="2060354" y="1639324"/>
                </a:cubicBezTo>
                <a:cubicBezTo>
                  <a:pt x="2062259" y="1645992"/>
                  <a:pt x="2061306" y="1656469"/>
                  <a:pt x="2072736" y="1655517"/>
                </a:cubicBezTo>
                <a:cubicBezTo>
                  <a:pt x="2082261" y="1655517"/>
                  <a:pt x="2089881" y="1650754"/>
                  <a:pt x="2093691" y="1641229"/>
                </a:cubicBezTo>
                <a:cubicBezTo>
                  <a:pt x="2095596" y="1635514"/>
                  <a:pt x="2098454" y="1630752"/>
                  <a:pt x="2099406" y="1625989"/>
                </a:cubicBezTo>
                <a:cubicBezTo>
                  <a:pt x="2105121" y="1597414"/>
                  <a:pt x="2089881" y="1568839"/>
                  <a:pt x="2101311" y="1539312"/>
                </a:cubicBezTo>
                <a:cubicBezTo>
                  <a:pt x="2098454" y="1538359"/>
                  <a:pt x="2096549" y="1538359"/>
                  <a:pt x="2093691" y="1538359"/>
                </a:cubicBezTo>
                <a:cubicBezTo>
                  <a:pt x="2087024" y="1557409"/>
                  <a:pt x="2079404" y="1575506"/>
                  <a:pt x="2072736" y="1594556"/>
                </a:cubicBezTo>
                <a:cubicBezTo>
                  <a:pt x="2068926" y="1606939"/>
                  <a:pt x="2062259" y="1609797"/>
                  <a:pt x="2049876" y="1606939"/>
                </a:cubicBezTo>
                <a:cubicBezTo>
                  <a:pt x="2012729" y="1599319"/>
                  <a:pt x="1978439" y="1583127"/>
                  <a:pt x="1942244" y="1573602"/>
                </a:cubicBezTo>
                <a:cubicBezTo>
                  <a:pt x="1935576" y="1571697"/>
                  <a:pt x="1928909" y="1567887"/>
                  <a:pt x="1926051" y="1561219"/>
                </a:cubicBezTo>
                <a:cubicBezTo>
                  <a:pt x="1915574" y="1538359"/>
                  <a:pt x="1895571" y="1529787"/>
                  <a:pt x="1874616" y="1522167"/>
                </a:cubicBezTo>
                <a:cubicBezTo>
                  <a:pt x="1846041" y="1511689"/>
                  <a:pt x="1840326" y="1495497"/>
                  <a:pt x="1852709" y="1466922"/>
                </a:cubicBezTo>
                <a:cubicBezTo>
                  <a:pt x="1871759" y="1424059"/>
                  <a:pt x="1846359" y="1426123"/>
                  <a:pt x="1826039" y="1415487"/>
                </a:cubicBezTo>
                <a:cubicBezTo>
                  <a:pt x="1805719" y="1404851"/>
                  <a:pt x="1752538" y="1397230"/>
                  <a:pt x="1730789" y="1403104"/>
                </a:cubicBezTo>
                <a:cubicBezTo>
                  <a:pt x="1696499" y="1385006"/>
                  <a:pt x="1702214" y="1407867"/>
                  <a:pt x="1695546" y="1450729"/>
                </a:cubicBezTo>
                <a:cubicBezTo>
                  <a:pt x="1695546" y="1454539"/>
                  <a:pt x="1694118" y="1460255"/>
                  <a:pt x="1694594" y="1474542"/>
                </a:cubicBezTo>
                <a:cubicBezTo>
                  <a:pt x="1695070" y="1488829"/>
                  <a:pt x="1696023" y="1516610"/>
                  <a:pt x="1698404" y="1536454"/>
                </a:cubicBezTo>
                <a:cubicBezTo>
                  <a:pt x="1709834" y="1554552"/>
                  <a:pt x="1710786" y="1573602"/>
                  <a:pt x="1708881" y="1593604"/>
                </a:cubicBezTo>
                <a:cubicBezTo>
                  <a:pt x="1707929" y="1590747"/>
                  <a:pt x="1704119" y="1589794"/>
                  <a:pt x="1697451" y="1592652"/>
                </a:cubicBezTo>
                <a:cubicBezTo>
                  <a:pt x="1692689" y="1594556"/>
                  <a:pt x="1688879" y="1596462"/>
                  <a:pt x="1687926" y="1601224"/>
                </a:cubicBezTo>
                <a:cubicBezTo>
                  <a:pt x="1691736" y="1607892"/>
                  <a:pt x="1697451" y="1605987"/>
                  <a:pt x="1702214" y="1605987"/>
                </a:cubicBezTo>
                <a:cubicBezTo>
                  <a:pt x="1733646" y="1607892"/>
                  <a:pt x="1745076" y="1619322"/>
                  <a:pt x="1743171" y="1650754"/>
                </a:cubicBezTo>
                <a:cubicBezTo>
                  <a:pt x="1742219" y="1669804"/>
                  <a:pt x="1740314" y="1688854"/>
                  <a:pt x="1726979" y="1704094"/>
                </a:cubicBezTo>
                <a:cubicBezTo>
                  <a:pt x="1709834" y="1724097"/>
                  <a:pt x="1690784" y="1723144"/>
                  <a:pt x="1676496" y="1701237"/>
                </a:cubicBezTo>
                <a:cubicBezTo>
                  <a:pt x="1672686" y="1695522"/>
                  <a:pt x="1669829" y="1687902"/>
                  <a:pt x="1665066" y="1682187"/>
                </a:cubicBezTo>
                <a:cubicBezTo>
                  <a:pt x="1654589" y="1671709"/>
                  <a:pt x="1644111" y="1663137"/>
                  <a:pt x="1633634" y="1683139"/>
                </a:cubicBezTo>
                <a:cubicBezTo>
                  <a:pt x="1626014" y="1698379"/>
                  <a:pt x="1614584" y="1703142"/>
                  <a:pt x="1597439" y="1699331"/>
                </a:cubicBezTo>
                <a:cubicBezTo>
                  <a:pt x="1580294" y="1695522"/>
                  <a:pt x="1576484" y="1684092"/>
                  <a:pt x="1573626" y="1669804"/>
                </a:cubicBezTo>
                <a:cubicBezTo>
                  <a:pt x="1566006" y="1633609"/>
                  <a:pt x="1559339" y="1654564"/>
                  <a:pt x="1592676" y="1636467"/>
                </a:cubicBezTo>
                <a:cubicBezTo>
                  <a:pt x="1598391" y="1633609"/>
                  <a:pt x="1598391" y="1633609"/>
                  <a:pt x="1599344" y="1620274"/>
                </a:cubicBezTo>
                <a:cubicBezTo>
                  <a:pt x="1563149" y="1631704"/>
                  <a:pt x="1551719" y="1628847"/>
                  <a:pt x="1543146" y="1605034"/>
                </a:cubicBezTo>
                <a:cubicBezTo>
                  <a:pt x="1531716" y="1573602"/>
                  <a:pt x="1545051" y="1526929"/>
                  <a:pt x="1568864" y="1517404"/>
                </a:cubicBezTo>
                <a:cubicBezTo>
                  <a:pt x="1584104" y="1510737"/>
                  <a:pt x="1602201" y="1518356"/>
                  <a:pt x="1609821" y="1535502"/>
                </a:cubicBezTo>
                <a:cubicBezTo>
                  <a:pt x="1612679" y="1542169"/>
                  <a:pt x="1614584" y="1548837"/>
                  <a:pt x="1615536" y="1555504"/>
                </a:cubicBezTo>
                <a:cubicBezTo>
                  <a:pt x="1617441" y="1563124"/>
                  <a:pt x="1623156" y="1565029"/>
                  <a:pt x="1628871" y="1565981"/>
                </a:cubicBezTo>
                <a:cubicBezTo>
                  <a:pt x="1637444" y="1566934"/>
                  <a:pt x="1639349" y="1560267"/>
                  <a:pt x="1640301" y="1554552"/>
                </a:cubicBezTo>
                <a:cubicBezTo>
                  <a:pt x="1642206" y="1541217"/>
                  <a:pt x="1644111" y="1526929"/>
                  <a:pt x="1645064" y="1513594"/>
                </a:cubicBezTo>
                <a:cubicBezTo>
                  <a:pt x="1646969" y="1486924"/>
                  <a:pt x="1627919" y="1464064"/>
                  <a:pt x="1625061" y="1436442"/>
                </a:cubicBezTo>
                <a:cubicBezTo>
                  <a:pt x="1624109" y="1430727"/>
                  <a:pt x="1626014" y="1377387"/>
                  <a:pt x="1619346" y="1374529"/>
                </a:cubicBezTo>
                <a:lnTo>
                  <a:pt x="1560291" y="1371672"/>
                </a:lnTo>
                <a:cubicBezTo>
                  <a:pt x="1527906" y="1365956"/>
                  <a:pt x="1494569" y="1361194"/>
                  <a:pt x="1461231" y="1354527"/>
                </a:cubicBezTo>
                <a:cubicBezTo>
                  <a:pt x="1432656" y="1348812"/>
                  <a:pt x="1424084" y="1360242"/>
                  <a:pt x="1400271" y="1341192"/>
                </a:cubicBezTo>
                <a:cubicBezTo>
                  <a:pt x="1395509" y="1337381"/>
                  <a:pt x="1388841" y="1330714"/>
                  <a:pt x="1382174" y="1335477"/>
                </a:cubicBezTo>
                <a:cubicBezTo>
                  <a:pt x="1375506" y="1340239"/>
                  <a:pt x="1379316" y="1347859"/>
                  <a:pt x="1380269" y="1354527"/>
                </a:cubicBezTo>
                <a:cubicBezTo>
                  <a:pt x="1381221" y="1367862"/>
                  <a:pt x="1381221" y="1380244"/>
                  <a:pt x="1376459" y="1392627"/>
                </a:cubicBezTo>
                <a:cubicBezTo>
                  <a:pt x="1371696" y="1404056"/>
                  <a:pt x="1350741" y="1400247"/>
                  <a:pt x="1331691" y="1401199"/>
                </a:cubicBezTo>
                <a:cubicBezTo>
                  <a:pt x="1312641" y="1403104"/>
                  <a:pt x="1300259" y="1397389"/>
                  <a:pt x="1293591" y="1379292"/>
                </a:cubicBezTo>
                <a:cubicBezTo>
                  <a:pt x="1291686" y="1375481"/>
                  <a:pt x="1288829" y="1372624"/>
                  <a:pt x="1285971" y="1367862"/>
                </a:cubicBezTo>
                <a:cubicBezTo>
                  <a:pt x="1284066" y="1371672"/>
                  <a:pt x="1282161" y="1372624"/>
                  <a:pt x="1281209" y="1374529"/>
                </a:cubicBezTo>
                <a:cubicBezTo>
                  <a:pt x="1272636" y="1393579"/>
                  <a:pt x="1261206" y="1408819"/>
                  <a:pt x="1237394" y="1402152"/>
                </a:cubicBezTo>
                <a:cubicBezTo>
                  <a:pt x="1215486" y="1396437"/>
                  <a:pt x="1184054" y="1377387"/>
                  <a:pt x="1182149" y="1358337"/>
                </a:cubicBezTo>
                <a:cubicBezTo>
                  <a:pt x="1180244" y="1340239"/>
                  <a:pt x="1183101" y="1322142"/>
                  <a:pt x="1190721" y="1304997"/>
                </a:cubicBezTo>
                <a:cubicBezTo>
                  <a:pt x="1195484" y="1294519"/>
                  <a:pt x="1220249" y="1291662"/>
                  <a:pt x="1210724" y="1289756"/>
                </a:cubicBezTo>
                <a:cubicBezTo>
                  <a:pt x="1174529" y="1284042"/>
                  <a:pt x="1128809" y="1267849"/>
                  <a:pt x="1092614" y="1261181"/>
                </a:cubicBezTo>
                <a:cubicBezTo>
                  <a:pt x="1082136" y="1259277"/>
                  <a:pt x="1072611" y="1261181"/>
                  <a:pt x="1064039" y="1266897"/>
                </a:cubicBezTo>
                <a:cubicBezTo>
                  <a:pt x="1042131" y="1281184"/>
                  <a:pt x="1029749" y="1307854"/>
                  <a:pt x="1003079" y="1313569"/>
                </a:cubicBezTo>
                <a:cubicBezTo>
                  <a:pt x="996411" y="1314522"/>
                  <a:pt x="995459" y="1318331"/>
                  <a:pt x="997364" y="1324999"/>
                </a:cubicBezTo>
                <a:cubicBezTo>
                  <a:pt x="1000221" y="1333572"/>
                  <a:pt x="1002126" y="1343097"/>
                  <a:pt x="1003079" y="1351669"/>
                </a:cubicBezTo>
                <a:cubicBezTo>
                  <a:pt x="1007841" y="1387864"/>
                  <a:pt x="984029" y="1416439"/>
                  <a:pt x="947834" y="1421202"/>
                </a:cubicBezTo>
                <a:lnTo>
                  <a:pt x="943071" y="1421202"/>
                </a:lnTo>
                <a:cubicBezTo>
                  <a:pt x="878301" y="1406914"/>
                  <a:pt x="810674" y="1417392"/>
                  <a:pt x="745904" y="1403104"/>
                </a:cubicBezTo>
                <a:cubicBezTo>
                  <a:pt x="717329" y="1396437"/>
                  <a:pt x="662084" y="1404056"/>
                  <a:pt x="636366" y="1389769"/>
                </a:cubicBezTo>
                <a:cubicBezTo>
                  <a:pt x="584931" y="1361194"/>
                  <a:pt x="593504" y="1297377"/>
                  <a:pt x="600171" y="1240227"/>
                </a:cubicBezTo>
                <a:cubicBezTo>
                  <a:pt x="601124" y="1233559"/>
                  <a:pt x="603981" y="1226892"/>
                  <a:pt x="600171" y="1220224"/>
                </a:cubicBezTo>
                <a:cubicBezTo>
                  <a:pt x="588741" y="1219272"/>
                  <a:pt x="565881" y="1209747"/>
                  <a:pt x="560166" y="1216414"/>
                </a:cubicBezTo>
                <a:cubicBezTo>
                  <a:pt x="548736" y="1231654"/>
                  <a:pt x="536354" y="1263087"/>
                  <a:pt x="517304" y="1267849"/>
                </a:cubicBezTo>
                <a:cubicBezTo>
                  <a:pt x="506826" y="1270706"/>
                  <a:pt x="506826" y="1275469"/>
                  <a:pt x="510636" y="1284042"/>
                </a:cubicBezTo>
                <a:cubicBezTo>
                  <a:pt x="514446" y="1291662"/>
                  <a:pt x="518256" y="1301187"/>
                  <a:pt x="519209" y="1309759"/>
                </a:cubicBezTo>
                <a:cubicBezTo>
                  <a:pt x="524924" y="1347859"/>
                  <a:pt x="516351" y="1384054"/>
                  <a:pt x="477299" y="1384054"/>
                </a:cubicBezTo>
                <a:cubicBezTo>
                  <a:pt x="425864" y="1384054"/>
                  <a:pt x="374429" y="1383102"/>
                  <a:pt x="322994" y="1382149"/>
                </a:cubicBezTo>
                <a:cubicBezTo>
                  <a:pt x="275369" y="1381197"/>
                  <a:pt x="227744" y="1365004"/>
                  <a:pt x="186786" y="1338334"/>
                </a:cubicBezTo>
                <a:cubicBezTo>
                  <a:pt x="132494" y="1303092"/>
                  <a:pt x="110586" y="1247847"/>
                  <a:pt x="127731" y="1189744"/>
                </a:cubicBezTo>
                <a:cubicBezTo>
                  <a:pt x="145829" y="1128784"/>
                  <a:pt x="192501" y="1092589"/>
                  <a:pt x="257271" y="1089732"/>
                </a:cubicBezTo>
                <a:cubicBezTo>
                  <a:pt x="275369" y="1088779"/>
                  <a:pt x="294419" y="1094494"/>
                  <a:pt x="318231" y="1084969"/>
                </a:cubicBezTo>
                <a:cubicBezTo>
                  <a:pt x="279179" y="1070682"/>
                  <a:pt x="243936" y="1065919"/>
                  <a:pt x="208694" y="1059252"/>
                </a:cubicBezTo>
                <a:cubicBezTo>
                  <a:pt x="132494" y="1044964"/>
                  <a:pt x="102966" y="1030676"/>
                  <a:pt x="26766" y="1016389"/>
                </a:cubicBezTo>
                <a:cubicBezTo>
                  <a:pt x="17241" y="1015436"/>
                  <a:pt x="3906" y="1017342"/>
                  <a:pt x="96" y="1004007"/>
                </a:cubicBezTo>
                <a:cubicBezTo>
                  <a:pt x="-3714" y="990672"/>
                  <a:pt x="107729" y="975432"/>
                  <a:pt x="138209" y="981147"/>
                </a:cubicBezTo>
                <a:cubicBezTo>
                  <a:pt x="241079" y="1000197"/>
                  <a:pt x="257271" y="995434"/>
                  <a:pt x="361094" y="1014484"/>
                </a:cubicBezTo>
                <a:cubicBezTo>
                  <a:pt x="506826" y="1042107"/>
                  <a:pt x="653511" y="1063062"/>
                  <a:pt x="801149" y="1075444"/>
                </a:cubicBezTo>
                <a:cubicBezTo>
                  <a:pt x="879254" y="1082112"/>
                  <a:pt x="976409" y="1095447"/>
                  <a:pt x="1055466" y="1090684"/>
                </a:cubicBezTo>
                <a:cubicBezTo>
                  <a:pt x="1069754" y="1090684"/>
                  <a:pt x="1086899" y="1091637"/>
                  <a:pt x="1075469" y="1067824"/>
                </a:cubicBezTo>
                <a:cubicBezTo>
                  <a:pt x="1073564" y="1064014"/>
                  <a:pt x="1074516" y="1057347"/>
                  <a:pt x="1076421" y="1052584"/>
                </a:cubicBezTo>
                <a:cubicBezTo>
                  <a:pt x="1089756" y="1024009"/>
                  <a:pt x="1078326" y="1004007"/>
                  <a:pt x="1060229" y="981147"/>
                </a:cubicBezTo>
                <a:cubicBezTo>
                  <a:pt x="1014509" y="924949"/>
                  <a:pt x="926879" y="851607"/>
                  <a:pt x="917354" y="779217"/>
                </a:cubicBezTo>
                <a:cubicBezTo>
                  <a:pt x="911639" y="738259"/>
                  <a:pt x="923069" y="703017"/>
                  <a:pt x="948786" y="672536"/>
                </a:cubicBezTo>
                <a:cubicBezTo>
                  <a:pt x="957359" y="661107"/>
                  <a:pt x="967836" y="650629"/>
                  <a:pt x="977361" y="640151"/>
                </a:cubicBezTo>
                <a:cubicBezTo>
                  <a:pt x="1028796" y="584907"/>
                  <a:pt x="1118331" y="530614"/>
                  <a:pt x="1167861" y="472511"/>
                </a:cubicBezTo>
                <a:cubicBezTo>
                  <a:pt x="1218344" y="414409"/>
                  <a:pt x="1294544" y="414409"/>
                  <a:pt x="1367886" y="423934"/>
                </a:cubicBezTo>
                <a:cubicBezTo>
                  <a:pt x="1482186" y="439174"/>
                  <a:pt x="1590771" y="474416"/>
                  <a:pt x="1698404" y="513469"/>
                </a:cubicBezTo>
                <a:cubicBezTo>
                  <a:pt x="1713644" y="518232"/>
                  <a:pt x="1751744" y="536329"/>
                  <a:pt x="1767936" y="542997"/>
                </a:cubicBezTo>
                <a:cubicBezTo>
                  <a:pt x="1868901" y="585859"/>
                  <a:pt x="1966056" y="643961"/>
                  <a:pt x="2060354" y="700159"/>
                </a:cubicBezTo>
                <a:cubicBezTo>
                  <a:pt x="2109884" y="729686"/>
                  <a:pt x="2167986" y="745879"/>
                  <a:pt x="2223231" y="760167"/>
                </a:cubicBezTo>
                <a:cubicBezTo>
                  <a:pt x="2446116" y="817317"/>
                  <a:pt x="2669001" y="857322"/>
                  <a:pt x="2890934" y="920186"/>
                </a:cubicBezTo>
                <a:cubicBezTo>
                  <a:pt x="2914746" y="926854"/>
                  <a:pt x="2927129" y="915424"/>
                  <a:pt x="2939511" y="900184"/>
                </a:cubicBezTo>
                <a:cubicBezTo>
                  <a:pt x="3005234" y="818269"/>
                  <a:pt x="3070004" y="737307"/>
                  <a:pt x="3134774" y="654439"/>
                </a:cubicBezTo>
                <a:cubicBezTo>
                  <a:pt x="3304319" y="437269"/>
                  <a:pt x="3471959" y="275344"/>
                  <a:pt x="3645314" y="61031"/>
                </a:cubicBezTo>
                <a:cubicBezTo>
                  <a:pt x="3651029" y="54364"/>
                  <a:pt x="3657696" y="48649"/>
                  <a:pt x="3661506" y="41029"/>
                </a:cubicBezTo>
                <a:cubicBezTo>
                  <a:pt x="3677223" y="13883"/>
                  <a:pt x="3698833" y="1738"/>
                  <a:pt x="3725131" y="17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dirty="0">
              <a:solidFill>
                <a:schemeClr val="accent3"/>
              </a:solidFill>
            </a:endParaRPr>
          </a:p>
        </p:txBody>
      </p:sp>
      <p:sp>
        <p:nvSpPr>
          <p:cNvPr id="426" name="Freeform: Shape 425">
            <a:extLst>
              <a:ext uri="{FF2B5EF4-FFF2-40B4-BE49-F238E27FC236}">
                <a16:creationId xmlns:a16="http://schemas.microsoft.com/office/drawing/2014/main" id="{4B94992A-B0FB-4E74-875F-EAAF2C5958B0}"/>
              </a:ext>
            </a:extLst>
          </p:cNvPr>
          <p:cNvSpPr/>
          <p:nvPr/>
        </p:nvSpPr>
        <p:spPr>
          <a:xfrm>
            <a:off x="6487513" y="1293254"/>
            <a:ext cx="637756" cy="306768"/>
          </a:xfrm>
          <a:custGeom>
            <a:avLst/>
            <a:gdLst>
              <a:gd name="connsiteX0" fmla="*/ 1330868 w 1417917"/>
              <a:gd name="connsiteY0" fmla="*/ 154 h 682036"/>
              <a:gd name="connsiteX1" fmla="*/ 1351060 w 1417917"/>
              <a:gd name="connsiteY1" fmla="*/ 11372 h 682036"/>
              <a:gd name="connsiteX2" fmla="*/ 1345227 w 1417917"/>
              <a:gd name="connsiteY2" fmla="*/ 44576 h 682036"/>
              <a:gd name="connsiteX3" fmla="*/ 1317855 w 1417917"/>
              <a:gd name="connsiteY3" fmla="*/ 76434 h 682036"/>
              <a:gd name="connsiteX4" fmla="*/ 1283754 w 1417917"/>
              <a:gd name="connsiteY4" fmla="*/ 73742 h 682036"/>
              <a:gd name="connsiteX5" fmla="*/ 1288689 w 1417917"/>
              <a:gd name="connsiteY5" fmla="*/ 47268 h 682036"/>
              <a:gd name="connsiteX6" fmla="*/ 1307535 w 1417917"/>
              <a:gd name="connsiteY6" fmla="*/ 29320 h 682036"/>
              <a:gd name="connsiteX7" fmla="*/ 1316061 w 1417917"/>
              <a:gd name="connsiteY7" fmla="*/ 603 h 682036"/>
              <a:gd name="connsiteX8" fmla="*/ 1211511 w 1417917"/>
              <a:gd name="connsiteY8" fmla="*/ 20346 h 682036"/>
              <a:gd name="connsiteX9" fmla="*/ 925236 w 1417917"/>
              <a:gd name="connsiteY9" fmla="*/ 167073 h 682036"/>
              <a:gd name="connsiteX10" fmla="*/ 897416 w 1417917"/>
              <a:gd name="connsiteY10" fmla="*/ 174253 h 682036"/>
              <a:gd name="connsiteX11" fmla="*/ 828315 w 1417917"/>
              <a:gd name="connsiteY11" fmla="*/ 163484 h 682036"/>
              <a:gd name="connsiteX12" fmla="*/ 795559 w 1417917"/>
              <a:gd name="connsiteY12" fmla="*/ 133869 h 682036"/>
              <a:gd name="connsiteX13" fmla="*/ 768637 w 1417917"/>
              <a:gd name="connsiteY13" fmla="*/ 146433 h 682036"/>
              <a:gd name="connsiteX14" fmla="*/ 749791 w 1417917"/>
              <a:gd name="connsiteY14" fmla="*/ 150920 h 682036"/>
              <a:gd name="connsiteX15" fmla="*/ 527232 w 1417917"/>
              <a:gd name="connsiteY15" fmla="*/ 115023 h 682036"/>
              <a:gd name="connsiteX16" fmla="*/ 518258 w 1417917"/>
              <a:gd name="connsiteY16" fmla="*/ 83614 h 682036"/>
              <a:gd name="connsiteX17" fmla="*/ 485053 w 1417917"/>
              <a:gd name="connsiteY17" fmla="*/ 87652 h 682036"/>
              <a:gd name="connsiteX18" fmla="*/ 471143 w 1417917"/>
              <a:gd name="connsiteY18" fmla="*/ 95280 h 682036"/>
              <a:gd name="connsiteX19" fmla="*/ 439734 w 1417917"/>
              <a:gd name="connsiteY19" fmla="*/ 100665 h 682036"/>
              <a:gd name="connsiteX20" fmla="*/ 187111 w 1417917"/>
              <a:gd name="connsiteY20" fmla="*/ 61178 h 682036"/>
              <a:gd name="connsiteX21" fmla="*/ 168265 w 1417917"/>
              <a:gd name="connsiteY21" fmla="*/ 64768 h 682036"/>
              <a:gd name="connsiteX22" fmla="*/ 120703 w 1417917"/>
              <a:gd name="connsiteY22" fmla="*/ 95729 h 682036"/>
              <a:gd name="connsiteX23" fmla="*/ 680690 w 1417917"/>
              <a:gd name="connsiteY23" fmla="*/ 280148 h 682036"/>
              <a:gd name="connsiteX24" fmla="*/ 676203 w 1417917"/>
              <a:gd name="connsiteY24" fmla="*/ 285084 h 682036"/>
              <a:gd name="connsiteX25" fmla="*/ 431657 w 1417917"/>
              <a:gd name="connsiteY25" fmla="*/ 412517 h 682036"/>
              <a:gd name="connsiteX26" fmla="*/ 408773 w 1417917"/>
              <a:gd name="connsiteY26" fmla="*/ 409824 h 682036"/>
              <a:gd name="connsiteX27" fmla="*/ 268776 w 1417917"/>
              <a:gd name="connsiteY27" fmla="*/ 324570 h 682036"/>
              <a:gd name="connsiteX28" fmla="*/ 251276 w 1417917"/>
              <a:gd name="connsiteY28" fmla="*/ 319634 h 682036"/>
              <a:gd name="connsiteX29" fmla="*/ 188009 w 1417917"/>
              <a:gd name="connsiteY29" fmla="*/ 348800 h 682036"/>
              <a:gd name="connsiteX30" fmla="*/ 211342 w 1417917"/>
              <a:gd name="connsiteY30" fmla="*/ 451106 h 682036"/>
              <a:gd name="connsiteX31" fmla="*/ 0 w 1417917"/>
              <a:gd name="connsiteY31" fmla="*/ 428670 h 682036"/>
              <a:gd name="connsiteX32" fmla="*/ 7628 w 1417917"/>
              <a:gd name="connsiteY32" fmla="*/ 436298 h 682036"/>
              <a:gd name="connsiteX33" fmla="*/ 189804 w 1417917"/>
              <a:gd name="connsiteY33" fmla="*/ 527835 h 682036"/>
              <a:gd name="connsiteX34" fmla="*/ 206406 w 1417917"/>
              <a:gd name="connsiteY34" fmla="*/ 548924 h 682036"/>
              <a:gd name="connsiteX35" fmla="*/ 227495 w 1417917"/>
              <a:gd name="connsiteY35" fmla="*/ 564629 h 682036"/>
              <a:gd name="connsiteX36" fmla="*/ 300634 w 1417917"/>
              <a:gd name="connsiteY36" fmla="*/ 587961 h 682036"/>
              <a:gd name="connsiteX37" fmla="*/ 402491 w 1417917"/>
              <a:gd name="connsiteY37" fmla="*/ 655268 h 682036"/>
              <a:gd name="connsiteX38" fmla="*/ 422234 w 1417917"/>
              <a:gd name="connsiteY38" fmla="*/ 666037 h 682036"/>
              <a:gd name="connsiteX39" fmla="*/ 421785 w 1417917"/>
              <a:gd name="connsiteY39" fmla="*/ 550270 h 682036"/>
              <a:gd name="connsiteX40" fmla="*/ 438388 w 1417917"/>
              <a:gd name="connsiteY40" fmla="*/ 531424 h 682036"/>
              <a:gd name="connsiteX41" fmla="*/ 645691 w 1417917"/>
              <a:gd name="connsiteY41" fmla="*/ 481618 h 682036"/>
              <a:gd name="connsiteX42" fmla="*/ 861968 w 1417917"/>
              <a:gd name="connsiteY42" fmla="*/ 393222 h 682036"/>
              <a:gd name="connsiteX43" fmla="*/ 898762 w 1417917"/>
              <a:gd name="connsiteY43" fmla="*/ 396363 h 682036"/>
              <a:gd name="connsiteX44" fmla="*/ 1064335 w 1417917"/>
              <a:gd name="connsiteY44" fmla="*/ 557001 h 682036"/>
              <a:gd name="connsiteX45" fmla="*/ 1141065 w 1417917"/>
              <a:gd name="connsiteY45" fmla="*/ 685331 h 682036"/>
              <a:gd name="connsiteX46" fmla="*/ 1167538 w 1417917"/>
              <a:gd name="connsiteY46" fmla="*/ 667383 h 682036"/>
              <a:gd name="connsiteX47" fmla="*/ 1188627 w 1417917"/>
              <a:gd name="connsiteY47" fmla="*/ 619820 h 682036"/>
              <a:gd name="connsiteX48" fmla="*/ 1202089 w 1417917"/>
              <a:gd name="connsiteY48" fmla="*/ 598730 h 682036"/>
              <a:gd name="connsiteX49" fmla="*/ 1239331 w 1417917"/>
              <a:gd name="connsiteY49" fmla="*/ 584820 h 682036"/>
              <a:gd name="connsiteX50" fmla="*/ 1255934 w 1417917"/>
              <a:gd name="connsiteY50" fmla="*/ 544886 h 682036"/>
              <a:gd name="connsiteX51" fmla="*/ 1219588 w 1417917"/>
              <a:gd name="connsiteY51" fmla="*/ 533668 h 682036"/>
              <a:gd name="connsiteX52" fmla="*/ 1176961 w 1417917"/>
              <a:gd name="connsiteY52" fmla="*/ 547578 h 682036"/>
              <a:gd name="connsiteX53" fmla="*/ 1163948 w 1417917"/>
              <a:gd name="connsiteY53" fmla="*/ 469054 h 682036"/>
              <a:gd name="connsiteX54" fmla="*/ 1163051 w 1417917"/>
              <a:gd name="connsiteY54" fmla="*/ 454695 h 682036"/>
              <a:gd name="connsiteX55" fmla="*/ 1186384 w 1417917"/>
              <a:gd name="connsiteY55" fmla="*/ 447067 h 682036"/>
              <a:gd name="connsiteX56" fmla="*/ 1210614 w 1417917"/>
              <a:gd name="connsiteY56" fmla="*/ 438542 h 682036"/>
              <a:gd name="connsiteX57" fmla="*/ 1232601 w 1417917"/>
              <a:gd name="connsiteY57" fmla="*/ 390979 h 682036"/>
              <a:gd name="connsiteX58" fmla="*/ 1188627 w 1417917"/>
              <a:gd name="connsiteY58" fmla="*/ 379312 h 682036"/>
              <a:gd name="connsiteX59" fmla="*/ 1150936 w 1417917"/>
              <a:gd name="connsiteY59" fmla="*/ 390979 h 682036"/>
              <a:gd name="connsiteX60" fmla="*/ 1132539 w 1417917"/>
              <a:gd name="connsiteY60" fmla="*/ 283289 h 682036"/>
              <a:gd name="connsiteX61" fmla="*/ 1146449 w 1417917"/>
              <a:gd name="connsiteY61" fmla="*/ 250982 h 682036"/>
              <a:gd name="connsiteX62" fmla="*/ 1328175 w 1417917"/>
              <a:gd name="connsiteY62" fmla="*/ 133869 h 682036"/>
              <a:gd name="connsiteX63" fmla="*/ 1420609 w 1417917"/>
              <a:gd name="connsiteY63" fmla="*/ 29320 h 682036"/>
              <a:gd name="connsiteX64" fmla="*/ 1330868 w 1417917"/>
              <a:gd name="connsiteY64" fmla="*/ 154 h 682036"/>
              <a:gd name="connsiteX65" fmla="*/ 261148 w 1417917"/>
              <a:gd name="connsiteY65" fmla="*/ 546232 h 682036"/>
              <a:gd name="connsiteX66" fmla="*/ 253520 w 1417917"/>
              <a:gd name="connsiteY66" fmla="*/ 547578 h 682036"/>
              <a:gd name="connsiteX67" fmla="*/ 245443 w 1417917"/>
              <a:gd name="connsiteY67" fmla="*/ 513925 h 682036"/>
              <a:gd name="connsiteX68" fmla="*/ 215829 w 1417917"/>
              <a:gd name="connsiteY68" fmla="*/ 387838 h 682036"/>
              <a:gd name="connsiteX69" fmla="*/ 227944 w 1417917"/>
              <a:gd name="connsiteY69" fmla="*/ 361364 h 682036"/>
              <a:gd name="connsiteX70" fmla="*/ 260699 w 1417917"/>
              <a:gd name="connsiteY70" fmla="*/ 345210 h 682036"/>
              <a:gd name="connsiteX71" fmla="*/ 263840 w 1417917"/>
              <a:gd name="connsiteY71" fmla="*/ 350595 h 682036"/>
              <a:gd name="connsiteX72" fmla="*/ 223008 w 1417917"/>
              <a:gd name="connsiteY72" fmla="*/ 375274 h 682036"/>
              <a:gd name="connsiteX73" fmla="*/ 261148 w 1417917"/>
              <a:gd name="connsiteY73" fmla="*/ 546232 h 682036"/>
              <a:gd name="connsiteX74" fmla="*/ 717484 w 1417917"/>
              <a:gd name="connsiteY74" fmla="*/ 259956 h 682036"/>
              <a:gd name="connsiteX75" fmla="*/ 170060 w 1417917"/>
              <a:gd name="connsiteY75" fmla="*/ 93934 h 682036"/>
              <a:gd name="connsiteX76" fmla="*/ 172753 w 1417917"/>
              <a:gd name="connsiteY76" fmla="*/ 85857 h 682036"/>
              <a:gd name="connsiteX77" fmla="*/ 720176 w 1417917"/>
              <a:gd name="connsiteY77" fmla="*/ 251879 h 682036"/>
              <a:gd name="connsiteX78" fmla="*/ 717484 w 1417917"/>
              <a:gd name="connsiteY78" fmla="*/ 259956 h 682036"/>
              <a:gd name="connsiteX79" fmla="*/ 1132090 w 1417917"/>
              <a:gd name="connsiteY79" fmla="*/ 605461 h 682036"/>
              <a:gd name="connsiteX80" fmla="*/ 956645 w 1417917"/>
              <a:gd name="connsiteY80" fmla="*/ 354633 h 682036"/>
              <a:gd name="connsiteX81" fmla="*/ 1132090 w 1417917"/>
              <a:gd name="connsiteY81" fmla="*/ 605461 h 68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417917" h="682036">
                <a:moveTo>
                  <a:pt x="1330868" y="154"/>
                </a:moveTo>
                <a:cubicBezTo>
                  <a:pt x="1337150" y="3295"/>
                  <a:pt x="1350162" y="6436"/>
                  <a:pt x="1351060" y="11372"/>
                </a:cubicBezTo>
                <a:cubicBezTo>
                  <a:pt x="1352854" y="22141"/>
                  <a:pt x="1350611" y="35153"/>
                  <a:pt x="1345227" y="44576"/>
                </a:cubicBezTo>
                <a:cubicBezTo>
                  <a:pt x="1338496" y="56691"/>
                  <a:pt x="1327278" y="66114"/>
                  <a:pt x="1317855" y="76434"/>
                </a:cubicBezTo>
                <a:cubicBezTo>
                  <a:pt x="1305291" y="90344"/>
                  <a:pt x="1294522" y="83614"/>
                  <a:pt x="1283754" y="73742"/>
                </a:cubicBezTo>
                <a:cubicBezTo>
                  <a:pt x="1271190" y="62076"/>
                  <a:pt x="1277472" y="54896"/>
                  <a:pt x="1288689" y="47268"/>
                </a:cubicBezTo>
                <a:cubicBezTo>
                  <a:pt x="1295869" y="42333"/>
                  <a:pt x="1303497" y="36499"/>
                  <a:pt x="1307535" y="29320"/>
                </a:cubicBezTo>
                <a:cubicBezTo>
                  <a:pt x="1312022" y="21243"/>
                  <a:pt x="1313368" y="10923"/>
                  <a:pt x="1316061" y="603"/>
                </a:cubicBezTo>
                <a:cubicBezTo>
                  <a:pt x="1275228" y="-2089"/>
                  <a:pt x="1242921" y="4192"/>
                  <a:pt x="1211511" y="20346"/>
                </a:cubicBezTo>
                <a:cubicBezTo>
                  <a:pt x="1116386" y="69704"/>
                  <a:pt x="1020811" y="118613"/>
                  <a:pt x="925236" y="167073"/>
                </a:cubicBezTo>
                <a:cubicBezTo>
                  <a:pt x="916711" y="171560"/>
                  <a:pt x="906390" y="175150"/>
                  <a:pt x="897416" y="174253"/>
                </a:cubicBezTo>
                <a:cubicBezTo>
                  <a:pt x="874083" y="172009"/>
                  <a:pt x="851648" y="167073"/>
                  <a:pt x="828315" y="163484"/>
                </a:cubicBezTo>
                <a:cubicBezTo>
                  <a:pt x="832802" y="139254"/>
                  <a:pt x="818892" y="126690"/>
                  <a:pt x="795559" y="133869"/>
                </a:cubicBezTo>
                <a:cubicBezTo>
                  <a:pt x="786136" y="136561"/>
                  <a:pt x="777611" y="142843"/>
                  <a:pt x="768637" y="146433"/>
                </a:cubicBezTo>
                <a:cubicBezTo>
                  <a:pt x="762803" y="148676"/>
                  <a:pt x="756073" y="151817"/>
                  <a:pt x="749791" y="150920"/>
                </a:cubicBezTo>
                <a:cubicBezTo>
                  <a:pt x="673959" y="139254"/>
                  <a:pt x="598576" y="126690"/>
                  <a:pt x="527232" y="115023"/>
                </a:cubicBezTo>
                <a:cubicBezTo>
                  <a:pt x="524091" y="102459"/>
                  <a:pt x="524091" y="85857"/>
                  <a:pt x="518258" y="83614"/>
                </a:cubicBezTo>
                <a:cubicBezTo>
                  <a:pt x="509283" y="80024"/>
                  <a:pt x="496271" y="84960"/>
                  <a:pt x="485053" y="87652"/>
                </a:cubicBezTo>
                <a:cubicBezTo>
                  <a:pt x="480117" y="88998"/>
                  <a:pt x="476079" y="93934"/>
                  <a:pt x="471143" y="95280"/>
                </a:cubicBezTo>
                <a:cubicBezTo>
                  <a:pt x="460823" y="97972"/>
                  <a:pt x="449605" y="102011"/>
                  <a:pt x="439734" y="100665"/>
                </a:cubicBezTo>
                <a:cubicBezTo>
                  <a:pt x="355377" y="88101"/>
                  <a:pt x="271468" y="74191"/>
                  <a:pt x="187111" y="61178"/>
                </a:cubicBezTo>
                <a:cubicBezTo>
                  <a:pt x="181278" y="60281"/>
                  <a:pt x="173650" y="61627"/>
                  <a:pt x="168265" y="64768"/>
                </a:cubicBezTo>
                <a:cubicBezTo>
                  <a:pt x="153010" y="73742"/>
                  <a:pt x="138202" y="84062"/>
                  <a:pt x="120703" y="95729"/>
                </a:cubicBezTo>
                <a:cubicBezTo>
                  <a:pt x="308711" y="157651"/>
                  <a:pt x="494028" y="218675"/>
                  <a:pt x="680690" y="280148"/>
                </a:cubicBezTo>
                <a:cubicBezTo>
                  <a:pt x="677998" y="283289"/>
                  <a:pt x="677100" y="284186"/>
                  <a:pt x="676203" y="285084"/>
                </a:cubicBezTo>
                <a:cubicBezTo>
                  <a:pt x="594987" y="327711"/>
                  <a:pt x="513322" y="370787"/>
                  <a:pt x="431657" y="412517"/>
                </a:cubicBezTo>
                <a:cubicBezTo>
                  <a:pt x="425824" y="415658"/>
                  <a:pt x="415055" y="413414"/>
                  <a:pt x="408773" y="409824"/>
                </a:cubicBezTo>
                <a:cubicBezTo>
                  <a:pt x="361659" y="382004"/>
                  <a:pt x="315442" y="352838"/>
                  <a:pt x="268776" y="324570"/>
                </a:cubicBezTo>
                <a:cubicBezTo>
                  <a:pt x="263840" y="321429"/>
                  <a:pt x="255764" y="317839"/>
                  <a:pt x="251276" y="319634"/>
                </a:cubicBezTo>
                <a:cubicBezTo>
                  <a:pt x="229739" y="328160"/>
                  <a:pt x="209098" y="338929"/>
                  <a:pt x="188009" y="348800"/>
                </a:cubicBezTo>
                <a:cubicBezTo>
                  <a:pt x="195637" y="383351"/>
                  <a:pt x="203265" y="416106"/>
                  <a:pt x="211342" y="451106"/>
                </a:cubicBezTo>
                <a:cubicBezTo>
                  <a:pt x="139099" y="443478"/>
                  <a:pt x="69550" y="436298"/>
                  <a:pt x="0" y="428670"/>
                </a:cubicBezTo>
                <a:cubicBezTo>
                  <a:pt x="2244" y="433157"/>
                  <a:pt x="4487" y="434503"/>
                  <a:pt x="7628" y="436298"/>
                </a:cubicBezTo>
                <a:cubicBezTo>
                  <a:pt x="68204" y="466810"/>
                  <a:pt x="129228" y="496874"/>
                  <a:pt x="189804" y="527835"/>
                </a:cubicBezTo>
                <a:cubicBezTo>
                  <a:pt x="196983" y="531873"/>
                  <a:pt x="204162" y="540847"/>
                  <a:pt x="206406" y="548924"/>
                </a:cubicBezTo>
                <a:cubicBezTo>
                  <a:pt x="209996" y="561039"/>
                  <a:pt x="216277" y="567321"/>
                  <a:pt x="227495" y="564629"/>
                </a:cubicBezTo>
                <a:cubicBezTo>
                  <a:pt x="256661" y="558347"/>
                  <a:pt x="278199" y="573154"/>
                  <a:pt x="300634" y="587961"/>
                </a:cubicBezTo>
                <a:cubicBezTo>
                  <a:pt x="334287" y="610846"/>
                  <a:pt x="368389" y="632832"/>
                  <a:pt x="402491" y="655268"/>
                </a:cubicBezTo>
                <a:cubicBezTo>
                  <a:pt x="407427" y="658409"/>
                  <a:pt x="412363" y="660652"/>
                  <a:pt x="422234" y="666037"/>
                </a:cubicBezTo>
                <a:cubicBezTo>
                  <a:pt x="422234" y="624756"/>
                  <a:pt x="422683" y="587513"/>
                  <a:pt x="421785" y="550270"/>
                </a:cubicBezTo>
                <a:cubicBezTo>
                  <a:pt x="421785" y="537706"/>
                  <a:pt x="426273" y="533668"/>
                  <a:pt x="438388" y="531424"/>
                </a:cubicBezTo>
                <a:cubicBezTo>
                  <a:pt x="508386" y="519309"/>
                  <a:pt x="579282" y="509886"/>
                  <a:pt x="645691" y="481618"/>
                </a:cubicBezTo>
                <a:cubicBezTo>
                  <a:pt x="717484" y="451106"/>
                  <a:pt x="790175" y="423286"/>
                  <a:pt x="861968" y="393222"/>
                </a:cubicBezTo>
                <a:cubicBezTo>
                  <a:pt x="875878" y="387389"/>
                  <a:pt x="886198" y="388286"/>
                  <a:pt x="898762" y="396363"/>
                </a:cubicBezTo>
                <a:cubicBezTo>
                  <a:pt x="964722" y="438990"/>
                  <a:pt x="1020811" y="491938"/>
                  <a:pt x="1064335" y="557001"/>
                </a:cubicBezTo>
                <a:cubicBezTo>
                  <a:pt x="1092155" y="598282"/>
                  <a:pt x="1115488" y="642255"/>
                  <a:pt x="1141065" y="685331"/>
                </a:cubicBezTo>
                <a:cubicBezTo>
                  <a:pt x="1148692" y="679947"/>
                  <a:pt x="1157666" y="672319"/>
                  <a:pt x="1167538" y="667383"/>
                </a:cubicBezTo>
                <a:cubicBezTo>
                  <a:pt x="1188179" y="657062"/>
                  <a:pt x="1197602" y="643153"/>
                  <a:pt x="1188627" y="619820"/>
                </a:cubicBezTo>
                <a:cubicBezTo>
                  <a:pt x="1184140" y="608602"/>
                  <a:pt x="1189525" y="601423"/>
                  <a:pt x="1202089" y="598730"/>
                </a:cubicBezTo>
                <a:cubicBezTo>
                  <a:pt x="1215101" y="595590"/>
                  <a:pt x="1227665" y="590654"/>
                  <a:pt x="1239331" y="584820"/>
                </a:cubicBezTo>
                <a:cubicBezTo>
                  <a:pt x="1256831" y="576295"/>
                  <a:pt x="1262664" y="560590"/>
                  <a:pt x="1255934" y="544886"/>
                </a:cubicBezTo>
                <a:cubicBezTo>
                  <a:pt x="1248306" y="527386"/>
                  <a:pt x="1233050" y="530976"/>
                  <a:pt x="1219588" y="533668"/>
                </a:cubicBezTo>
                <a:cubicBezTo>
                  <a:pt x="1205678" y="536809"/>
                  <a:pt x="1192217" y="542642"/>
                  <a:pt x="1176961" y="547578"/>
                </a:cubicBezTo>
                <a:cubicBezTo>
                  <a:pt x="1172474" y="520207"/>
                  <a:pt x="1167987" y="494630"/>
                  <a:pt x="1163948" y="469054"/>
                </a:cubicBezTo>
                <a:cubicBezTo>
                  <a:pt x="1163051" y="464567"/>
                  <a:pt x="1163500" y="460080"/>
                  <a:pt x="1163051" y="454695"/>
                </a:cubicBezTo>
                <a:cubicBezTo>
                  <a:pt x="1171128" y="452003"/>
                  <a:pt x="1178756" y="449759"/>
                  <a:pt x="1186384" y="447067"/>
                </a:cubicBezTo>
                <a:cubicBezTo>
                  <a:pt x="1194461" y="444375"/>
                  <a:pt x="1202986" y="442131"/>
                  <a:pt x="1210614" y="438542"/>
                </a:cubicBezTo>
                <a:cubicBezTo>
                  <a:pt x="1230357" y="429568"/>
                  <a:pt x="1240229" y="408478"/>
                  <a:pt x="1232601" y="390979"/>
                </a:cubicBezTo>
                <a:cubicBezTo>
                  <a:pt x="1225422" y="373928"/>
                  <a:pt x="1213306" y="370787"/>
                  <a:pt x="1188627" y="379312"/>
                </a:cubicBezTo>
                <a:cubicBezTo>
                  <a:pt x="1176961" y="383351"/>
                  <a:pt x="1164846" y="386940"/>
                  <a:pt x="1150936" y="390979"/>
                </a:cubicBezTo>
                <a:cubicBezTo>
                  <a:pt x="1144654" y="353736"/>
                  <a:pt x="1139718" y="318288"/>
                  <a:pt x="1132539" y="283289"/>
                </a:cubicBezTo>
                <a:cubicBezTo>
                  <a:pt x="1129398" y="268033"/>
                  <a:pt x="1132539" y="259507"/>
                  <a:pt x="1146449" y="250982"/>
                </a:cubicBezTo>
                <a:cubicBezTo>
                  <a:pt x="1207473" y="212842"/>
                  <a:pt x="1268049" y="174253"/>
                  <a:pt x="1328175" y="133869"/>
                </a:cubicBezTo>
                <a:cubicBezTo>
                  <a:pt x="1367662" y="107395"/>
                  <a:pt x="1395482" y="70152"/>
                  <a:pt x="1420609" y="29320"/>
                </a:cubicBezTo>
                <a:cubicBezTo>
                  <a:pt x="1392790" y="5987"/>
                  <a:pt x="1361829" y="-295"/>
                  <a:pt x="1330868" y="154"/>
                </a:cubicBezTo>
                <a:close/>
                <a:moveTo>
                  <a:pt x="261148" y="546232"/>
                </a:moveTo>
                <a:cubicBezTo>
                  <a:pt x="258456" y="546680"/>
                  <a:pt x="256212" y="547129"/>
                  <a:pt x="253520" y="547578"/>
                </a:cubicBezTo>
                <a:cubicBezTo>
                  <a:pt x="250828" y="536360"/>
                  <a:pt x="248136" y="525142"/>
                  <a:pt x="245443" y="513925"/>
                </a:cubicBezTo>
                <a:cubicBezTo>
                  <a:pt x="235572" y="471746"/>
                  <a:pt x="226149" y="429568"/>
                  <a:pt x="215829" y="387838"/>
                </a:cubicBezTo>
                <a:cubicBezTo>
                  <a:pt x="212688" y="374825"/>
                  <a:pt x="214034" y="366748"/>
                  <a:pt x="227944" y="361364"/>
                </a:cubicBezTo>
                <a:cubicBezTo>
                  <a:pt x="239162" y="356877"/>
                  <a:pt x="249482" y="350595"/>
                  <a:pt x="260699" y="345210"/>
                </a:cubicBezTo>
                <a:cubicBezTo>
                  <a:pt x="261597" y="347005"/>
                  <a:pt x="262943" y="348800"/>
                  <a:pt x="263840" y="350595"/>
                </a:cubicBezTo>
                <a:cubicBezTo>
                  <a:pt x="250828" y="358223"/>
                  <a:pt x="237815" y="366300"/>
                  <a:pt x="223008" y="375274"/>
                </a:cubicBezTo>
                <a:cubicBezTo>
                  <a:pt x="235123" y="431811"/>
                  <a:pt x="248136" y="489246"/>
                  <a:pt x="261148" y="546232"/>
                </a:cubicBezTo>
                <a:close/>
                <a:moveTo>
                  <a:pt x="717484" y="259956"/>
                </a:moveTo>
                <a:cubicBezTo>
                  <a:pt x="534860" y="204765"/>
                  <a:pt x="352685" y="149125"/>
                  <a:pt x="170060" y="93934"/>
                </a:cubicBezTo>
                <a:cubicBezTo>
                  <a:pt x="170958" y="91242"/>
                  <a:pt x="171855" y="88550"/>
                  <a:pt x="172753" y="85857"/>
                </a:cubicBezTo>
                <a:cubicBezTo>
                  <a:pt x="355377" y="141048"/>
                  <a:pt x="537552" y="196688"/>
                  <a:pt x="720176" y="251879"/>
                </a:cubicBezTo>
                <a:cubicBezTo>
                  <a:pt x="718830" y="254571"/>
                  <a:pt x="718382" y="257264"/>
                  <a:pt x="717484" y="259956"/>
                </a:cubicBezTo>
                <a:close/>
                <a:moveTo>
                  <a:pt x="1132090" y="605461"/>
                </a:moveTo>
                <a:cubicBezTo>
                  <a:pt x="1088566" y="511232"/>
                  <a:pt x="1023503" y="432709"/>
                  <a:pt x="956645" y="354633"/>
                </a:cubicBezTo>
                <a:cubicBezTo>
                  <a:pt x="997478" y="370338"/>
                  <a:pt x="1130295" y="560142"/>
                  <a:pt x="1132090" y="605461"/>
                </a:cubicBezTo>
                <a:close/>
              </a:path>
            </a:pathLst>
          </a:custGeom>
          <a:solidFill>
            <a:schemeClr val="accent2"/>
          </a:solidFill>
          <a:ln w="4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C7866E-54A3-4793-BC31-828FB8C61C80}"/>
              </a:ext>
            </a:extLst>
          </p:cNvPr>
          <p:cNvGrpSpPr/>
          <p:nvPr/>
        </p:nvGrpSpPr>
        <p:grpSpPr>
          <a:xfrm>
            <a:off x="5443318" y="2033256"/>
            <a:ext cx="2500578" cy="850134"/>
            <a:chOff x="8204287" y="3652285"/>
            <a:chExt cx="3620670" cy="1230937"/>
          </a:xfrm>
          <a:solidFill>
            <a:schemeClr val="accent5"/>
          </a:solidFill>
        </p:grpSpPr>
        <p:sp>
          <p:nvSpPr>
            <p:cNvPr id="406" name="자유형: 도형 52">
              <a:extLst>
                <a:ext uri="{FF2B5EF4-FFF2-40B4-BE49-F238E27FC236}">
                  <a16:creationId xmlns:a16="http://schemas.microsoft.com/office/drawing/2014/main" id="{A20DCED9-8CCC-4C28-9B04-244E28F72CFC}"/>
                </a:ext>
              </a:extLst>
            </p:cNvPr>
            <p:cNvSpPr/>
            <p:nvPr/>
          </p:nvSpPr>
          <p:spPr>
            <a:xfrm>
              <a:off x="8204287" y="3715298"/>
              <a:ext cx="3620668" cy="1167924"/>
            </a:xfrm>
            <a:custGeom>
              <a:avLst/>
              <a:gdLst>
                <a:gd name="connsiteX0" fmla="*/ 160109 w 3195788"/>
                <a:gd name="connsiteY0" fmla="*/ 0 h 1160647"/>
                <a:gd name="connsiteX1" fmla="*/ 162135 w 3195788"/>
                <a:gd name="connsiteY1" fmla="*/ 246443 h 1160647"/>
                <a:gd name="connsiteX2" fmla="*/ 200642 w 3195788"/>
                <a:gd name="connsiteY2" fmla="*/ 326429 h 1160647"/>
                <a:gd name="connsiteX3" fmla="*/ 202669 w 3195788"/>
                <a:gd name="connsiteY3" fmla="*/ 326429 h 1160647"/>
                <a:gd name="connsiteX4" fmla="*/ 216856 w 3195788"/>
                <a:gd name="connsiteY4" fmla="*/ 326429 h 1160647"/>
                <a:gd name="connsiteX5" fmla="*/ 216856 w 3195788"/>
                <a:gd name="connsiteY5" fmla="*/ 350208 h 1160647"/>
                <a:gd name="connsiteX6" fmla="*/ 217363 w 3195788"/>
                <a:gd name="connsiteY6" fmla="*/ 351019 h 1160647"/>
                <a:gd name="connsiteX7" fmla="*/ 220909 w 3195788"/>
                <a:gd name="connsiteY7" fmla="*/ 356694 h 1160647"/>
                <a:gd name="connsiteX8" fmla="*/ 220909 w 3195788"/>
                <a:gd name="connsiteY8" fmla="*/ 471268 h 1160647"/>
                <a:gd name="connsiteX9" fmla="*/ 223189 w 3195788"/>
                <a:gd name="connsiteY9" fmla="*/ 471268 h 1160647"/>
                <a:gd name="connsiteX10" fmla="*/ 239150 w 3195788"/>
                <a:gd name="connsiteY10" fmla="*/ 471268 h 1160647"/>
                <a:gd name="connsiteX11" fmla="*/ 239150 w 3195788"/>
                <a:gd name="connsiteY11" fmla="*/ 611783 h 1160647"/>
                <a:gd name="connsiteX12" fmla="*/ 240670 w 3195788"/>
                <a:gd name="connsiteY12" fmla="*/ 611513 h 1160647"/>
                <a:gd name="connsiteX13" fmla="*/ 251310 w 3195788"/>
                <a:gd name="connsiteY13" fmla="*/ 609622 h 1160647"/>
                <a:gd name="connsiteX14" fmla="*/ 249283 w 3195788"/>
                <a:gd name="connsiteY14" fmla="*/ 698254 h 1160647"/>
                <a:gd name="connsiteX15" fmla="*/ 250803 w 3195788"/>
                <a:gd name="connsiteY15" fmla="*/ 698525 h 1160647"/>
                <a:gd name="connsiteX16" fmla="*/ 261443 w 3195788"/>
                <a:gd name="connsiteY16" fmla="*/ 700416 h 1160647"/>
                <a:gd name="connsiteX17" fmla="*/ 261696 w 3195788"/>
                <a:gd name="connsiteY17" fmla="*/ 701227 h 1160647"/>
                <a:gd name="connsiteX18" fmla="*/ 263470 w 3195788"/>
                <a:gd name="connsiteY18" fmla="*/ 706902 h 1160647"/>
                <a:gd name="connsiteX19" fmla="*/ 264230 w 3195788"/>
                <a:gd name="connsiteY19" fmla="*/ 704470 h 1160647"/>
                <a:gd name="connsiteX20" fmla="*/ 269550 w 3195788"/>
                <a:gd name="connsiteY20" fmla="*/ 687446 h 1160647"/>
                <a:gd name="connsiteX21" fmla="*/ 271323 w 3195788"/>
                <a:gd name="connsiteY21" fmla="*/ 687446 h 1160647"/>
                <a:gd name="connsiteX22" fmla="*/ 283737 w 3195788"/>
                <a:gd name="connsiteY22" fmla="*/ 687446 h 1160647"/>
                <a:gd name="connsiteX23" fmla="*/ 283737 w 3195788"/>
                <a:gd name="connsiteY23" fmla="*/ 719872 h 1160647"/>
                <a:gd name="connsiteX24" fmla="*/ 284750 w 3195788"/>
                <a:gd name="connsiteY24" fmla="*/ 720413 h 1160647"/>
                <a:gd name="connsiteX25" fmla="*/ 291844 w 3195788"/>
                <a:gd name="connsiteY25" fmla="*/ 724196 h 1160647"/>
                <a:gd name="connsiteX26" fmla="*/ 291844 w 3195788"/>
                <a:gd name="connsiteY26" fmla="*/ 725547 h 1160647"/>
                <a:gd name="connsiteX27" fmla="*/ 291844 w 3195788"/>
                <a:gd name="connsiteY27" fmla="*/ 735005 h 1160647"/>
                <a:gd name="connsiteX28" fmla="*/ 336431 w 3195788"/>
                <a:gd name="connsiteY28" fmla="*/ 735005 h 1160647"/>
                <a:gd name="connsiteX29" fmla="*/ 336431 w 3195788"/>
                <a:gd name="connsiteY29" fmla="*/ 736086 h 1160647"/>
                <a:gd name="connsiteX30" fmla="*/ 336431 w 3195788"/>
                <a:gd name="connsiteY30" fmla="*/ 743652 h 1160647"/>
                <a:gd name="connsiteX31" fmla="*/ 338457 w 3195788"/>
                <a:gd name="connsiteY31" fmla="*/ 743652 h 1160647"/>
                <a:gd name="connsiteX32" fmla="*/ 352644 w 3195788"/>
                <a:gd name="connsiteY32" fmla="*/ 743652 h 1160647"/>
                <a:gd name="connsiteX33" fmla="*/ 352644 w 3195788"/>
                <a:gd name="connsiteY33" fmla="*/ 713387 h 1160647"/>
                <a:gd name="connsiteX34" fmla="*/ 397231 w 3195788"/>
                <a:gd name="connsiteY34" fmla="*/ 713387 h 1160647"/>
                <a:gd name="connsiteX35" fmla="*/ 397231 w 3195788"/>
                <a:gd name="connsiteY35" fmla="*/ 712036 h 1160647"/>
                <a:gd name="connsiteX36" fmla="*/ 397231 w 3195788"/>
                <a:gd name="connsiteY36" fmla="*/ 702578 h 1160647"/>
                <a:gd name="connsiteX37" fmla="*/ 398245 w 3195788"/>
                <a:gd name="connsiteY37" fmla="*/ 702578 h 1160647"/>
                <a:gd name="connsiteX38" fmla="*/ 405338 w 3195788"/>
                <a:gd name="connsiteY38" fmla="*/ 702578 h 1160647"/>
                <a:gd name="connsiteX39" fmla="*/ 405338 w 3195788"/>
                <a:gd name="connsiteY39" fmla="*/ 700687 h 1160647"/>
                <a:gd name="connsiteX40" fmla="*/ 405338 w 3195788"/>
                <a:gd name="connsiteY40" fmla="*/ 687446 h 1160647"/>
                <a:gd name="connsiteX41" fmla="*/ 406098 w 3195788"/>
                <a:gd name="connsiteY41" fmla="*/ 687446 h 1160647"/>
                <a:gd name="connsiteX42" fmla="*/ 411418 w 3195788"/>
                <a:gd name="connsiteY42" fmla="*/ 687446 h 1160647"/>
                <a:gd name="connsiteX43" fmla="*/ 411418 w 3195788"/>
                <a:gd name="connsiteY43" fmla="*/ 686365 h 1160647"/>
                <a:gd name="connsiteX44" fmla="*/ 411418 w 3195788"/>
                <a:gd name="connsiteY44" fmla="*/ 678798 h 1160647"/>
                <a:gd name="connsiteX45" fmla="*/ 413445 w 3195788"/>
                <a:gd name="connsiteY45" fmla="*/ 678798 h 1160647"/>
                <a:gd name="connsiteX46" fmla="*/ 427632 w 3195788"/>
                <a:gd name="connsiteY46" fmla="*/ 678798 h 1160647"/>
                <a:gd name="connsiteX47" fmla="*/ 427632 w 3195788"/>
                <a:gd name="connsiteY47" fmla="*/ 679879 h 1160647"/>
                <a:gd name="connsiteX48" fmla="*/ 427632 w 3195788"/>
                <a:gd name="connsiteY48" fmla="*/ 687446 h 1160647"/>
                <a:gd name="connsiteX49" fmla="*/ 449925 w 3195788"/>
                <a:gd name="connsiteY49" fmla="*/ 687446 h 1160647"/>
                <a:gd name="connsiteX50" fmla="*/ 449925 w 3195788"/>
                <a:gd name="connsiteY50" fmla="*/ 685554 h 1160647"/>
                <a:gd name="connsiteX51" fmla="*/ 449925 w 3195788"/>
                <a:gd name="connsiteY51" fmla="*/ 672313 h 1160647"/>
                <a:gd name="connsiteX52" fmla="*/ 451699 w 3195788"/>
                <a:gd name="connsiteY52" fmla="*/ 672313 h 1160647"/>
                <a:gd name="connsiteX53" fmla="*/ 464112 w 3195788"/>
                <a:gd name="connsiteY53" fmla="*/ 672313 h 1160647"/>
                <a:gd name="connsiteX54" fmla="*/ 464112 w 3195788"/>
                <a:gd name="connsiteY54" fmla="*/ 696093 h 1160647"/>
                <a:gd name="connsiteX55" fmla="*/ 465126 w 3195788"/>
                <a:gd name="connsiteY55" fmla="*/ 696093 h 1160647"/>
                <a:gd name="connsiteX56" fmla="*/ 472219 w 3195788"/>
                <a:gd name="connsiteY56" fmla="*/ 696093 h 1160647"/>
                <a:gd name="connsiteX57" fmla="*/ 472219 w 3195788"/>
                <a:gd name="connsiteY57" fmla="*/ 695012 h 1160647"/>
                <a:gd name="connsiteX58" fmla="*/ 472219 w 3195788"/>
                <a:gd name="connsiteY58" fmla="*/ 687446 h 1160647"/>
                <a:gd name="connsiteX59" fmla="*/ 473992 w 3195788"/>
                <a:gd name="connsiteY59" fmla="*/ 687446 h 1160647"/>
                <a:gd name="connsiteX60" fmla="*/ 486406 w 3195788"/>
                <a:gd name="connsiteY60" fmla="*/ 687446 h 1160647"/>
                <a:gd name="connsiteX61" fmla="*/ 486406 w 3195788"/>
                <a:gd name="connsiteY61" fmla="*/ 713387 h 1160647"/>
                <a:gd name="connsiteX62" fmla="*/ 488433 w 3195788"/>
                <a:gd name="connsiteY62" fmla="*/ 713387 h 1160647"/>
                <a:gd name="connsiteX63" fmla="*/ 502619 w 3195788"/>
                <a:gd name="connsiteY63" fmla="*/ 713387 h 1160647"/>
                <a:gd name="connsiteX64" fmla="*/ 502619 w 3195788"/>
                <a:gd name="connsiteY64" fmla="*/ 715008 h 1160647"/>
                <a:gd name="connsiteX65" fmla="*/ 502619 w 3195788"/>
                <a:gd name="connsiteY65" fmla="*/ 726358 h 1160647"/>
                <a:gd name="connsiteX66" fmla="*/ 503379 w 3195788"/>
                <a:gd name="connsiteY66" fmla="*/ 726358 h 1160647"/>
                <a:gd name="connsiteX67" fmla="*/ 508700 w 3195788"/>
                <a:gd name="connsiteY67" fmla="*/ 726358 h 1160647"/>
                <a:gd name="connsiteX68" fmla="*/ 508700 w 3195788"/>
                <a:gd name="connsiteY68" fmla="*/ 725547 h 1160647"/>
                <a:gd name="connsiteX69" fmla="*/ 508700 w 3195788"/>
                <a:gd name="connsiteY69" fmla="*/ 719872 h 1160647"/>
                <a:gd name="connsiteX70" fmla="*/ 539100 w 3195788"/>
                <a:gd name="connsiteY70" fmla="*/ 719872 h 1160647"/>
                <a:gd name="connsiteX71" fmla="*/ 539100 w 3195788"/>
                <a:gd name="connsiteY71" fmla="*/ 743652 h 1160647"/>
                <a:gd name="connsiteX72" fmla="*/ 540113 w 3195788"/>
                <a:gd name="connsiteY72" fmla="*/ 743652 h 1160647"/>
                <a:gd name="connsiteX73" fmla="*/ 547207 w 3195788"/>
                <a:gd name="connsiteY73" fmla="*/ 743652 h 1160647"/>
                <a:gd name="connsiteX74" fmla="*/ 547207 w 3195788"/>
                <a:gd name="connsiteY74" fmla="*/ 744733 h 1160647"/>
                <a:gd name="connsiteX75" fmla="*/ 547207 w 3195788"/>
                <a:gd name="connsiteY75" fmla="*/ 752299 h 1160647"/>
                <a:gd name="connsiteX76" fmla="*/ 547967 w 3195788"/>
                <a:gd name="connsiteY76" fmla="*/ 752299 h 1160647"/>
                <a:gd name="connsiteX77" fmla="*/ 553287 w 3195788"/>
                <a:gd name="connsiteY77" fmla="*/ 752299 h 1160647"/>
                <a:gd name="connsiteX78" fmla="*/ 553287 w 3195788"/>
                <a:gd name="connsiteY78" fmla="*/ 750137 h 1160647"/>
                <a:gd name="connsiteX79" fmla="*/ 553287 w 3195788"/>
                <a:gd name="connsiteY79" fmla="*/ 735005 h 1160647"/>
                <a:gd name="connsiteX80" fmla="*/ 554300 w 3195788"/>
                <a:gd name="connsiteY80" fmla="*/ 735005 h 1160647"/>
                <a:gd name="connsiteX81" fmla="*/ 561394 w 3195788"/>
                <a:gd name="connsiteY81" fmla="*/ 735005 h 1160647"/>
                <a:gd name="connsiteX82" fmla="*/ 561394 w 3195788"/>
                <a:gd name="connsiteY82" fmla="*/ 736086 h 1160647"/>
                <a:gd name="connsiteX83" fmla="*/ 561394 w 3195788"/>
                <a:gd name="connsiteY83" fmla="*/ 743652 h 1160647"/>
                <a:gd name="connsiteX84" fmla="*/ 566714 w 3195788"/>
                <a:gd name="connsiteY84" fmla="*/ 741659 h 1160647"/>
                <a:gd name="connsiteX85" fmla="*/ 567474 w 3195788"/>
                <a:gd name="connsiteY85" fmla="*/ 740679 h 1160647"/>
                <a:gd name="connsiteX86" fmla="*/ 567474 w 3195788"/>
                <a:gd name="connsiteY86" fmla="*/ 735005 h 1160647"/>
                <a:gd name="connsiteX87" fmla="*/ 605981 w 3195788"/>
                <a:gd name="connsiteY87" fmla="*/ 735005 h 1160647"/>
                <a:gd name="connsiteX88" fmla="*/ 605981 w 3195788"/>
                <a:gd name="connsiteY88" fmla="*/ 758784 h 1160647"/>
                <a:gd name="connsiteX89" fmla="*/ 608007 w 3195788"/>
                <a:gd name="connsiteY89" fmla="*/ 758784 h 1160647"/>
                <a:gd name="connsiteX90" fmla="*/ 622194 w 3195788"/>
                <a:gd name="connsiteY90" fmla="*/ 758784 h 1160647"/>
                <a:gd name="connsiteX91" fmla="*/ 622194 w 3195788"/>
                <a:gd name="connsiteY91" fmla="*/ 759865 h 1160647"/>
                <a:gd name="connsiteX92" fmla="*/ 622194 w 3195788"/>
                <a:gd name="connsiteY92" fmla="*/ 767431 h 1160647"/>
                <a:gd name="connsiteX93" fmla="*/ 623968 w 3195788"/>
                <a:gd name="connsiteY93" fmla="*/ 767431 h 1160647"/>
                <a:gd name="connsiteX94" fmla="*/ 636381 w 3195788"/>
                <a:gd name="connsiteY94" fmla="*/ 767431 h 1160647"/>
                <a:gd name="connsiteX95" fmla="*/ 636381 w 3195788"/>
                <a:gd name="connsiteY95" fmla="*/ 743652 h 1160647"/>
                <a:gd name="connsiteX96" fmla="*/ 637394 w 3195788"/>
                <a:gd name="connsiteY96" fmla="*/ 743652 h 1160647"/>
                <a:gd name="connsiteX97" fmla="*/ 644488 w 3195788"/>
                <a:gd name="connsiteY97" fmla="*/ 743652 h 1160647"/>
                <a:gd name="connsiteX98" fmla="*/ 644488 w 3195788"/>
                <a:gd name="connsiteY98" fmla="*/ 711225 h 1160647"/>
                <a:gd name="connsiteX99" fmla="*/ 645501 w 3195788"/>
                <a:gd name="connsiteY99" fmla="*/ 711225 h 1160647"/>
                <a:gd name="connsiteX100" fmla="*/ 652595 w 3195788"/>
                <a:gd name="connsiteY100" fmla="*/ 711225 h 1160647"/>
                <a:gd name="connsiteX101" fmla="*/ 652595 w 3195788"/>
                <a:gd name="connsiteY101" fmla="*/ 709334 h 1160647"/>
                <a:gd name="connsiteX102" fmla="*/ 652595 w 3195788"/>
                <a:gd name="connsiteY102" fmla="*/ 696093 h 1160647"/>
                <a:gd name="connsiteX103" fmla="*/ 651328 w 3195788"/>
                <a:gd name="connsiteY103" fmla="*/ 694471 h 1160647"/>
                <a:gd name="connsiteX104" fmla="*/ 656648 w 3195788"/>
                <a:gd name="connsiteY104" fmla="*/ 683122 h 1160647"/>
                <a:gd name="connsiteX105" fmla="*/ 664755 w 3195788"/>
                <a:gd name="connsiteY105" fmla="*/ 711225 h 1160647"/>
                <a:gd name="connsiteX106" fmla="*/ 665515 w 3195788"/>
                <a:gd name="connsiteY106" fmla="*/ 711225 h 1160647"/>
                <a:gd name="connsiteX107" fmla="*/ 670835 w 3195788"/>
                <a:gd name="connsiteY107" fmla="*/ 711225 h 1160647"/>
                <a:gd name="connsiteX108" fmla="*/ 670835 w 3195788"/>
                <a:gd name="connsiteY108" fmla="*/ 605298 h 1160647"/>
                <a:gd name="connsiteX109" fmla="*/ 672355 w 3195788"/>
                <a:gd name="connsiteY109" fmla="*/ 605298 h 1160647"/>
                <a:gd name="connsiteX110" fmla="*/ 682995 w 3195788"/>
                <a:gd name="connsiteY110" fmla="*/ 605298 h 1160647"/>
                <a:gd name="connsiteX111" fmla="*/ 682995 w 3195788"/>
                <a:gd name="connsiteY111" fmla="*/ 557739 h 1160647"/>
                <a:gd name="connsiteX112" fmla="*/ 709342 w 3195788"/>
                <a:gd name="connsiteY112" fmla="*/ 557739 h 1160647"/>
                <a:gd name="connsiteX113" fmla="*/ 709342 w 3195788"/>
                <a:gd name="connsiteY113" fmla="*/ 536121 h 1160647"/>
                <a:gd name="connsiteX114" fmla="*/ 743796 w 3195788"/>
                <a:gd name="connsiteY114" fmla="*/ 536121 h 1160647"/>
                <a:gd name="connsiteX115" fmla="*/ 743796 w 3195788"/>
                <a:gd name="connsiteY115" fmla="*/ 538553 h 1160647"/>
                <a:gd name="connsiteX116" fmla="*/ 743796 w 3195788"/>
                <a:gd name="connsiteY116" fmla="*/ 555577 h 1160647"/>
                <a:gd name="connsiteX117" fmla="*/ 746076 w 3195788"/>
                <a:gd name="connsiteY117" fmla="*/ 555577 h 1160647"/>
                <a:gd name="connsiteX118" fmla="*/ 762036 w 3195788"/>
                <a:gd name="connsiteY118" fmla="*/ 555577 h 1160647"/>
                <a:gd name="connsiteX119" fmla="*/ 762036 w 3195788"/>
                <a:gd name="connsiteY119" fmla="*/ 603136 h 1160647"/>
                <a:gd name="connsiteX120" fmla="*/ 763049 w 3195788"/>
                <a:gd name="connsiteY120" fmla="*/ 603136 h 1160647"/>
                <a:gd name="connsiteX121" fmla="*/ 770143 w 3195788"/>
                <a:gd name="connsiteY121" fmla="*/ 603136 h 1160647"/>
                <a:gd name="connsiteX122" fmla="*/ 784330 w 3195788"/>
                <a:gd name="connsiteY122" fmla="*/ 607460 h 1160647"/>
                <a:gd name="connsiteX123" fmla="*/ 784330 w 3195788"/>
                <a:gd name="connsiteY123" fmla="*/ 646372 h 1160647"/>
                <a:gd name="connsiteX124" fmla="*/ 785343 w 3195788"/>
                <a:gd name="connsiteY124" fmla="*/ 646372 h 1160647"/>
                <a:gd name="connsiteX125" fmla="*/ 792436 w 3195788"/>
                <a:gd name="connsiteY125" fmla="*/ 646372 h 1160647"/>
                <a:gd name="connsiteX126" fmla="*/ 792436 w 3195788"/>
                <a:gd name="connsiteY126" fmla="*/ 647993 h 1160647"/>
                <a:gd name="connsiteX127" fmla="*/ 792436 w 3195788"/>
                <a:gd name="connsiteY127" fmla="*/ 659342 h 1160647"/>
                <a:gd name="connsiteX128" fmla="*/ 794463 w 3195788"/>
                <a:gd name="connsiteY128" fmla="*/ 659342 h 1160647"/>
                <a:gd name="connsiteX129" fmla="*/ 808650 w 3195788"/>
                <a:gd name="connsiteY129" fmla="*/ 659342 h 1160647"/>
                <a:gd name="connsiteX130" fmla="*/ 814730 w 3195788"/>
                <a:gd name="connsiteY130" fmla="*/ 665828 h 1160647"/>
                <a:gd name="connsiteX131" fmla="*/ 814730 w 3195788"/>
                <a:gd name="connsiteY131" fmla="*/ 687446 h 1160647"/>
                <a:gd name="connsiteX132" fmla="*/ 817010 w 3195788"/>
                <a:gd name="connsiteY132" fmla="*/ 687446 h 1160647"/>
                <a:gd name="connsiteX133" fmla="*/ 832970 w 3195788"/>
                <a:gd name="connsiteY133" fmla="*/ 687446 h 1160647"/>
                <a:gd name="connsiteX134" fmla="*/ 832970 w 3195788"/>
                <a:gd name="connsiteY134" fmla="*/ 688526 h 1160647"/>
                <a:gd name="connsiteX135" fmla="*/ 832970 w 3195788"/>
                <a:gd name="connsiteY135" fmla="*/ 696093 h 1160647"/>
                <a:gd name="connsiteX136" fmla="*/ 834237 w 3195788"/>
                <a:gd name="connsiteY136" fmla="*/ 696093 h 1160647"/>
                <a:gd name="connsiteX137" fmla="*/ 843104 w 3195788"/>
                <a:gd name="connsiteY137" fmla="*/ 696093 h 1160647"/>
                <a:gd name="connsiteX138" fmla="*/ 843104 w 3195788"/>
                <a:gd name="connsiteY138" fmla="*/ 698254 h 1160647"/>
                <a:gd name="connsiteX139" fmla="*/ 843104 w 3195788"/>
                <a:gd name="connsiteY139" fmla="*/ 713387 h 1160647"/>
                <a:gd name="connsiteX140" fmla="*/ 847157 w 3195788"/>
                <a:gd name="connsiteY140" fmla="*/ 711495 h 1160647"/>
                <a:gd name="connsiteX141" fmla="*/ 847157 w 3195788"/>
                <a:gd name="connsiteY141" fmla="*/ 698254 h 1160647"/>
                <a:gd name="connsiteX142" fmla="*/ 848170 w 3195788"/>
                <a:gd name="connsiteY142" fmla="*/ 698254 h 1160647"/>
                <a:gd name="connsiteX143" fmla="*/ 855264 w 3195788"/>
                <a:gd name="connsiteY143" fmla="*/ 698254 h 1160647"/>
                <a:gd name="connsiteX144" fmla="*/ 855264 w 3195788"/>
                <a:gd name="connsiteY144" fmla="*/ 699876 h 1160647"/>
                <a:gd name="connsiteX145" fmla="*/ 855264 w 3195788"/>
                <a:gd name="connsiteY145" fmla="*/ 711225 h 1160647"/>
                <a:gd name="connsiteX146" fmla="*/ 856024 w 3195788"/>
                <a:gd name="connsiteY146" fmla="*/ 711225 h 1160647"/>
                <a:gd name="connsiteX147" fmla="*/ 861344 w 3195788"/>
                <a:gd name="connsiteY147" fmla="*/ 711225 h 1160647"/>
                <a:gd name="connsiteX148" fmla="*/ 909984 w 3195788"/>
                <a:gd name="connsiteY148" fmla="*/ 706902 h 1160647"/>
                <a:gd name="connsiteX149" fmla="*/ 909984 w 3195788"/>
                <a:gd name="connsiteY149" fmla="*/ 708253 h 1160647"/>
                <a:gd name="connsiteX150" fmla="*/ 909984 w 3195788"/>
                <a:gd name="connsiteY150" fmla="*/ 717710 h 1160647"/>
                <a:gd name="connsiteX151" fmla="*/ 910744 w 3195788"/>
                <a:gd name="connsiteY151" fmla="*/ 717710 h 1160647"/>
                <a:gd name="connsiteX152" fmla="*/ 916065 w 3195788"/>
                <a:gd name="connsiteY152" fmla="*/ 717710 h 1160647"/>
                <a:gd name="connsiteX153" fmla="*/ 916065 w 3195788"/>
                <a:gd name="connsiteY153" fmla="*/ 719872 h 1160647"/>
                <a:gd name="connsiteX154" fmla="*/ 916065 w 3195788"/>
                <a:gd name="connsiteY154" fmla="*/ 735005 h 1160647"/>
                <a:gd name="connsiteX155" fmla="*/ 918091 w 3195788"/>
                <a:gd name="connsiteY155" fmla="*/ 733654 h 1160647"/>
                <a:gd name="connsiteX156" fmla="*/ 932278 w 3195788"/>
                <a:gd name="connsiteY156" fmla="*/ 724196 h 1160647"/>
                <a:gd name="connsiteX157" fmla="*/ 938358 w 3195788"/>
                <a:gd name="connsiteY157" fmla="*/ 683122 h 1160647"/>
                <a:gd name="connsiteX158" fmla="*/ 939118 w 3195788"/>
                <a:gd name="connsiteY158" fmla="*/ 682852 h 1160647"/>
                <a:gd name="connsiteX159" fmla="*/ 944438 w 3195788"/>
                <a:gd name="connsiteY159" fmla="*/ 680960 h 1160647"/>
                <a:gd name="connsiteX160" fmla="*/ 946465 w 3195788"/>
                <a:gd name="connsiteY160" fmla="*/ 611783 h 1160647"/>
                <a:gd name="connsiteX161" fmla="*/ 948492 w 3195788"/>
                <a:gd name="connsiteY161" fmla="*/ 680960 h 1160647"/>
                <a:gd name="connsiteX162" fmla="*/ 949252 w 3195788"/>
                <a:gd name="connsiteY162" fmla="*/ 681230 h 1160647"/>
                <a:gd name="connsiteX163" fmla="*/ 954572 w 3195788"/>
                <a:gd name="connsiteY163" fmla="*/ 683122 h 1160647"/>
                <a:gd name="connsiteX164" fmla="*/ 954572 w 3195788"/>
                <a:gd name="connsiteY164" fmla="*/ 596651 h 1160647"/>
                <a:gd name="connsiteX165" fmla="*/ 958625 w 3195788"/>
                <a:gd name="connsiteY165" fmla="*/ 564224 h 1160647"/>
                <a:gd name="connsiteX166" fmla="*/ 997132 w 3195788"/>
                <a:gd name="connsiteY166" fmla="*/ 564224 h 1160647"/>
                <a:gd name="connsiteX167" fmla="*/ 997132 w 3195788"/>
                <a:gd name="connsiteY167" fmla="*/ 596651 h 1160647"/>
                <a:gd name="connsiteX168" fmla="*/ 997892 w 3195788"/>
                <a:gd name="connsiteY168" fmla="*/ 596651 h 1160647"/>
                <a:gd name="connsiteX169" fmla="*/ 1003212 w 3195788"/>
                <a:gd name="connsiteY169" fmla="*/ 596651 h 1160647"/>
                <a:gd name="connsiteX170" fmla="*/ 1003212 w 3195788"/>
                <a:gd name="connsiteY170" fmla="*/ 514503 h 1160647"/>
                <a:gd name="connsiteX171" fmla="*/ 1004986 w 3195788"/>
                <a:gd name="connsiteY171" fmla="*/ 514503 h 1160647"/>
                <a:gd name="connsiteX172" fmla="*/ 1017399 w 3195788"/>
                <a:gd name="connsiteY172" fmla="*/ 514503 h 1160647"/>
                <a:gd name="connsiteX173" fmla="*/ 1017399 w 3195788"/>
                <a:gd name="connsiteY173" fmla="*/ 512612 h 1160647"/>
                <a:gd name="connsiteX174" fmla="*/ 1017399 w 3195788"/>
                <a:gd name="connsiteY174" fmla="*/ 499371 h 1160647"/>
                <a:gd name="connsiteX175" fmla="*/ 1039693 w 3195788"/>
                <a:gd name="connsiteY175" fmla="*/ 499371 h 1160647"/>
                <a:gd name="connsiteX176" fmla="*/ 1039693 w 3195788"/>
                <a:gd name="connsiteY176" fmla="*/ 498290 h 1160647"/>
                <a:gd name="connsiteX177" fmla="*/ 1039693 w 3195788"/>
                <a:gd name="connsiteY177" fmla="*/ 490724 h 1160647"/>
                <a:gd name="connsiteX178" fmla="*/ 1041466 w 3195788"/>
                <a:gd name="connsiteY178" fmla="*/ 490724 h 1160647"/>
                <a:gd name="connsiteX179" fmla="*/ 1053880 w 3195788"/>
                <a:gd name="connsiteY179" fmla="*/ 490724 h 1160647"/>
                <a:gd name="connsiteX180" fmla="*/ 1053880 w 3195788"/>
                <a:gd name="connsiteY180" fmla="*/ 491805 h 1160647"/>
                <a:gd name="connsiteX181" fmla="*/ 1053880 w 3195788"/>
                <a:gd name="connsiteY181" fmla="*/ 499371 h 1160647"/>
                <a:gd name="connsiteX182" fmla="*/ 1054640 w 3195788"/>
                <a:gd name="connsiteY182" fmla="*/ 499371 h 1160647"/>
                <a:gd name="connsiteX183" fmla="*/ 1059960 w 3195788"/>
                <a:gd name="connsiteY183" fmla="*/ 499371 h 1160647"/>
                <a:gd name="connsiteX184" fmla="*/ 1070093 w 3195788"/>
                <a:gd name="connsiteY184" fmla="*/ 495047 h 1160647"/>
                <a:gd name="connsiteX185" fmla="*/ 1074146 w 3195788"/>
                <a:gd name="connsiteY185" fmla="*/ 498290 h 1160647"/>
                <a:gd name="connsiteX186" fmla="*/ 1074146 w 3195788"/>
                <a:gd name="connsiteY186" fmla="*/ 490724 h 1160647"/>
                <a:gd name="connsiteX187" fmla="*/ 1076426 w 3195788"/>
                <a:gd name="connsiteY187" fmla="*/ 490724 h 1160647"/>
                <a:gd name="connsiteX188" fmla="*/ 1092387 w 3195788"/>
                <a:gd name="connsiteY188" fmla="*/ 490724 h 1160647"/>
                <a:gd name="connsiteX189" fmla="*/ 1092387 w 3195788"/>
                <a:gd name="connsiteY189" fmla="*/ 491805 h 1160647"/>
                <a:gd name="connsiteX190" fmla="*/ 1092387 w 3195788"/>
                <a:gd name="connsiteY190" fmla="*/ 499371 h 1160647"/>
                <a:gd name="connsiteX191" fmla="*/ 1122787 w 3195788"/>
                <a:gd name="connsiteY191" fmla="*/ 499371 h 1160647"/>
                <a:gd name="connsiteX192" fmla="*/ 1122787 w 3195788"/>
                <a:gd name="connsiteY192" fmla="*/ 500992 h 1160647"/>
                <a:gd name="connsiteX193" fmla="*/ 1122787 w 3195788"/>
                <a:gd name="connsiteY193" fmla="*/ 512342 h 1160647"/>
                <a:gd name="connsiteX194" fmla="*/ 1149134 w 3195788"/>
                <a:gd name="connsiteY194" fmla="*/ 512342 h 1160647"/>
                <a:gd name="connsiteX195" fmla="*/ 1149134 w 3195788"/>
                <a:gd name="connsiteY195" fmla="*/ 542606 h 1160647"/>
                <a:gd name="connsiteX196" fmla="*/ 1149894 w 3195788"/>
                <a:gd name="connsiteY196" fmla="*/ 542606 h 1160647"/>
                <a:gd name="connsiteX197" fmla="*/ 1155214 w 3195788"/>
                <a:gd name="connsiteY197" fmla="*/ 542606 h 1160647"/>
                <a:gd name="connsiteX198" fmla="*/ 1155214 w 3195788"/>
                <a:gd name="connsiteY198" fmla="*/ 543687 h 1160647"/>
                <a:gd name="connsiteX199" fmla="*/ 1155214 w 3195788"/>
                <a:gd name="connsiteY199" fmla="*/ 551254 h 1160647"/>
                <a:gd name="connsiteX200" fmla="*/ 1159268 w 3195788"/>
                <a:gd name="connsiteY200" fmla="*/ 581518 h 1160647"/>
                <a:gd name="connsiteX201" fmla="*/ 1160028 w 3195788"/>
                <a:gd name="connsiteY201" fmla="*/ 581518 h 1160647"/>
                <a:gd name="connsiteX202" fmla="*/ 1165348 w 3195788"/>
                <a:gd name="connsiteY202" fmla="*/ 581518 h 1160647"/>
                <a:gd name="connsiteX203" fmla="*/ 1165348 w 3195788"/>
                <a:gd name="connsiteY203" fmla="*/ 582329 h 1160647"/>
                <a:gd name="connsiteX204" fmla="*/ 1165348 w 3195788"/>
                <a:gd name="connsiteY204" fmla="*/ 588004 h 1160647"/>
                <a:gd name="connsiteX205" fmla="*/ 1166361 w 3195788"/>
                <a:gd name="connsiteY205" fmla="*/ 588004 h 1160647"/>
                <a:gd name="connsiteX206" fmla="*/ 1173454 w 3195788"/>
                <a:gd name="connsiteY206" fmla="*/ 588004 h 1160647"/>
                <a:gd name="connsiteX207" fmla="*/ 1173454 w 3195788"/>
                <a:gd name="connsiteY207" fmla="*/ 618269 h 1160647"/>
                <a:gd name="connsiteX208" fmla="*/ 1175481 w 3195788"/>
                <a:gd name="connsiteY208" fmla="*/ 618269 h 1160647"/>
                <a:gd name="connsiteX209" fmla="*/ 1189668 w 3195788"/>
                <a:gd name="connsiteY209" fmla="*/ 618269 h 1160647"/>
                <a:gd name="connsiteX210" fmla="*/ 1189668 w 3195788"/>
                <a:gd name="connsiteY210" fmla="*/ 642048 h 1160647"/>
                <a:gd name="connsiteX211" fmla="*/ 1191695 w 3195788"/>
                <a:gd name="connsiteY211" fmla="*/ 643669 h 1160647"/>
                <a:gd name="connsiteX212" fmla="*/ 1191695 w 3195788"/>
                <a:gd name="connsiteY212" fmla="*/ 655019 h 1160647"/>
                <a:gd name="connsiteX213" fmla="*/ 1192455 w 3195788"/>
                <a:gd name="connsiteY213" fmla="*/ 655019 h 1160647"/>
                <a:gd name="connsiteX214" fmla="*/ 1197775 w 3195788"/>
                <a:gd name="connsiteY214" fmla="*/ 655019 h 1160647"/>
                <a:gd name="connsiteX215" fmla="*/ 1197775 w 3195788"/>
                <a:gd name="connsiteY215" fmla="*/ 678798 h 1160647"/>
                <a:gd name="connsiteX216" fmla="*/ 1199041 w 3195788"/>
                <a:gd name="connsiteY216" fmla="*/ 678798 h 1160647"/>
                <a:gd name="connsiteX217" fmla="*/ 1207908 w 3195788"/>
                <a:gd name="connsiteY217" fmla="*/ 678798 h 1160647"/>
                <a:gd name="connsiteX218" fmla="*/ 1209935 w 3195788"/>
                <a:gd name="connsiteY218" fmla="*/ 682852 h 1160647"/>
                <a:gd name="connsiteX219" fmla="*/ 1209935 w 3195788"/>
                <a:gd name="connsiteY219" fmla="*/ 696093 h 1160647"/>
                <a:gd name="connsiteX220" fmla="*/ 1211455 w 3195788"/>
                <a:gd name="connsiteY220" fmla="*/ 694201 h 1160647"/>
                <a:gd name="connsiteX221" fmla="*/ 1222095 w 3195788"/>
                <a:gd name="connsiteY221" fmla="*/ 680960 h 1160647"/>
                <a:gd name="connsiteX222" fmla="*/ 1250469 w 3195788"/>
                <a:gd name="connsiteY222" fmla="*/ 680960 h 1160647"/>
                <a:gd name="connsiteX223" fmla="*/ 1250469 w 3195788"/>
                <a:gd name="connsiteY223" fmla="*/ 767431 h 1160647"/>
                <a:gd name="connsiteX224" fmla="*/ 1251229 w 3195788"/>
                <a:gd name="connsiteY224" fmla="*/ 767431 h 1160647"/>
                <a:gd name="connsiteX225" fmla="*/ 1256549 w 3195788"/>
                <a:gd name="connsiteY225" fmla="*/ 767431 h 1160647"/>
                <a:gd name="connsiteX226" fmla="*/ 1257309 w 3195788"/>
                <a:gd name="connsiteY226" fmla="*/ 766080 h 1160647"/>
                <a:gd name="connsiteX227" fmla="*/ 1262629 w 3195788"/>
                <a:gd name="connsiteY227" fmla="*/ 756622 h 1160647"/>
                <a:gd name="connsiteX228" fmla="*/ 1262629 w 3195788"/>
                <a:gd name="connsiteY228" fmla="*/ 758514 h 1160647"/>
                <a:gd name="connsiteX229" fmla="*/ 1262629 w 3195788"/>
                <a:gd name="connsiteY229" fmla="*/ 771755 h 1160647"/>
                <a:gd name="connsiteX230" fmla="*/ 1266682 w 3195788"/>
                <a:gd name="connsiteY230" fmla="*/ 726358 h 1160647"/>
                <a:gd name="connsiteX231" fmla="*/ 1267442 w 3195788"/>
                <a:gd name="connsiteY231" fmla="*/ 726358 h 1160647"/>
                <a:gd name="connsiteX232" fmla="*/ 1272762 w 3195788"/>
                <a:gd name="connsiteY232" fmla="*/ 726358 h 1160647"/>
                <a:gd name="connsiteX233" fmla="*/ 1272762 w 3195788"/>
                <a:gd name="connsiteY233" fmla="*/ 661504 h 1160647"/>
                <a:gd name="connsiteX234" fmla="*/ 1273776 w 3195788"/>
                <a:gd name="connsiteY234" fmla="*/ 661504 h 1160647"/>
                <a:gd name="connsiteX235" fmla="*/ 1280869 w 3195788"/>
                <a:gd name="connsiteY235" fmla="*/ 661504 h 1160647"/>
                <a:gd name="connsiteX236" fmla="*/ 1293029 w 3195788"/>
                <a:gd name="connsiteY236" fmla="*/ 618269 h 1160647"/>
                <a:gd name="connsiteX237" fmla="*/ 1294296 w 3195788"/>
                <a:gd name="connsiteY237" fmla="*/ 618269 h 1160647"/>
                <a:gd name="connsiteX238" fmla="*/ 1303163 w 3195788"/>
                <a:gd name="connsiteY238" fmla="*/ 618269 h 1160647"/>
                <a:gd name="connsiteX239" fmla="*/ 1313296 w 3195788"/>
                <a:gd name="connsiteY239" fmla="*/ 661504 h 1160647"/>
                <a:gd name="connsiteX240" fmla="*/ 1314309 w 3195788"/>
                <a:gd name="connsiteY240" fmla="*/ 661504 h 1160647"/>
                <a:gd name="connsiteX241" fmla="*/ 1321403 w 3195788"/>
                <a:gd name="connsiteY241" fmla="*/ 661504 h 1160647"/>
                <a:gd name="connsiteX242" fmla="*/ 1321403 w 3195788"/>
                <a:gd name="connsiteY242" fmla="*/ 700416 h 1160647"/>
                <a:gd name="connsiteX243" fmla="*/ 1323176 w 3195788"/>
                <a:gd name="connsiteY243" fmla="*/ 700416 h 1160647"/>
                <a:gd name="connsiteX244" fmla="*/ 1335590 w 3195788"/>
                <a:gd name="connsiteY244" fmla="*/ 700416 h 1160647"/>
                <a:gd name="connsiteX245" fmla="*/ 1335590 w 3195788"/>
                <a:gd name="connsiteY245" fmla="*/ 702578 h 1160647"/>
                <a:gd name="connsiteX246" fmla="*/ 1335590 w 3195788"/>
                <a:gd name="connsiteY246" fmla="*/ 717710 h 1160647"/>
                <a:gd name="connsiteX247" fmla="*/ 1339643 w 3195788"/>
                <a:gd name="connsiteY247" fmla="*/ 715549 h 1160647"/>
                <a:gd name="connsiteX248" fmla="*/ 1339643 w 3195788"/>
                <a:gd name="connsiteY248" fmla="*/ 700416 h 1160647"/>
                <a:gd name="connsiteX249" fmla="*/ 1341163 w 3195788"/>
                <a:gd name="connsiteY249" fmla="*/ 700416 h 1160647"/>
                <a:gd name="connsiteX250" fmla="*/ 1351803 w 3195788"/>
                <a:gd name="connsiteY250" fmla="*/ 700416 h 1160647"/>
                <a:gd name="connsiteX251" fmla="*/ 1351803 w 3195788"/>
                <a:gd name="connsiteY251" fmla="*/ 702037 h 1160647"/>
                <a:gd name="connsiteX252" fmla="*/ 1351803 w 3195788"/>
                <a:gd name="connsiteY252" fmla="*/ 713387 h 1160647"/>
                <a:gd name="connsiteX253" fmla="*/ 1382204 w 3195788"/>
                <a:gd name="connsiteY253" fmla="*/ 713387 h 1160647"/>
                <a:gd name="connsiteX254" fmla="*/ 1382204 w 3195788"/>
                <a:gd name="connsiteY254" fmla="*/ 676637 h 1160647"/>
                <a:gd name="connsiteX255" fmla="*/ 1383470 w 3195788"/>
                <a:gd name="connsiteY255" fmla="*/ 676637 h 1160647"/>
                <a:gd name="connsiteX256" fmla="*/ 1392337 w 3195788"/>
                <a:gd name="connsiteY256" fmla="*/ 676637 h 1160647"/>
                <a:gd name="connsiteX257" fmla="*/ 1392337 w 3195788"/>
                <a:gd name="connsiteY257" fmla="*/ 698254 h 1160647"/>
                <a:gd name="connsiteX258" fmla="*/ 1394364 w 3195788"/>
                <a:gd name="connsiteY258" fmla="*/ 665828 h 1160647"/>
                <a:gd name="connsiteX259" fmla="*/ 1416657 w 3195788"/>
                <a:gd name="connsiteY259" fmla="*/ 665828 h 1160647"/>
                <a:gd name="connsiteX260" fmla="*/ 1416657 w 3195788"/>
                <a:gd name="connsiteY260" fmla="*/ 664206 h 1160647"/>
                <a:gd name="connsiteX261" fmla="*/ 1416657 w 3195788"/>
                <a:gd name="connsiteY261" fmla="*/ 652857 h 1160647"/>
                <a:gd name="connsiteX262" fmla="*/ 1417417 w 3195788"/>
                <a:gd name="connsiteY262" fmla="*/ 652857 h 1160647"/>
                <a:gd name="connsiteX263" fmla="*/ 1422737 w 3195788"/>
                <a:gd name="connsiteY263" fmla="*/ 652857 h 1160647"/>
                <a:gd name="connsiteX264" fmla="*/ 1422737 w 3195788"/>
                <a:gd name="connsiteY264" fmla="*/ 650966 h 1160647"/>
                <a:gd name="connsiteX265" fmla="*/ 1422737 w 3195788"/>
                <a:gd name="connsiteY265" fmla="*/ 637725 h 1160647"/>
                <a:gd name="connsiteX266" fmla="*/ 1426791 w 3195788"/>
                <a:gd name="connsiteY266" fmla="*/ 644210 h 1160647"/>
                <a:gd name="connsiteX267" fmla="*/ 1429071 w 3195788"/>
                <a:gd name="connsiteY267" fmla="*/ 644210 h 1160647"/>
                <a:gd name="connsiteX268" fmla="*/ 1445031 w 3195788"/>
                <a:gd name="connsiteY268" fmla="*/ 644210 h 1160647"/>
                <a:gd name="connsiteX269" fmla="*/ 1445031 w 3195788"/>
                <a:gd name="connsiteY269" fmla="*/ 643399 h 1160647"/>
                <a:gd name="connsiteX270" fmla="*/ 1445031 w 3195788"/>
                <a:gd name="connsiteY270" fmla="*/ 637725 h 1160647"/>
                <a:gd name="connsiteX271" fmla="*/ 1445791 w 3195788"/>
                <a:gd name="connsiteY271" fmla="*/ 637725 h 1160647"/>
                <a:gd name="connsiteX272" fmla="*/ 1451111 w 3195788"/>
                <a:gd name="connsiteY272" fmla="*/ 637725 h 1160647"/>
                <a:gd name="connsiteX273" fmla="*/ 1451111 w 3195788"/>
                <a:gd name="connsiteY273" fmla="*/ 639076 h 1160647"/>
                <a:gd name="connsiteX274" fmla="*/ 1451111 w 3195788"/>
                <a:gd name="connsiteY274" fmla="*/ 648534 h 1160647"/>
                <a:gd name="connsiteX275" fmla="*/ 1489618 w 3195788"/>
                <a:gd name="connsiteY275" fmla="*/ 648534 h 1160647"/>
                <a:gd name="connsiteX276" fmla="*/ 1489618 w 3195788"/>
                <a:gd name="connsiteY276" fmla="*/ 786887 h 1160647"/>
                <a:gd name="connsiteX277" fmla="*/ 1491138 w 3195788"/>
                <a:gd name="connsiteY277" fmla="*/ 786887 h 1160647"/>
                <a:gd name="connsiteX278" fmla="*/ 1501778 w 3195788"/>
                <a:gd name="connsiteY278" fmla="*/ 786887 h 1160647"/>
                <a:gd name="connsiteX279" fmla="*/ 1501778 w 3195788"/>
                <a:gd name="connsiteY279" fmla="*/ 773917 h 1160647"/>
                <a:gd name="connsiteX280" fmla="*/ 1505832 w 3195788"/>
                <a:gd name="connsiteY280" fmla="*/ 773917 h 1160647"/>
                <a:gd name="connsiteX281" fmla="*/ 1505832 w 3195788"/>
                <a:gd name="connsiteY281" fmla="*/ 786887 h 1160647"/>
                <a:gd name="connsiteX282" fmla="*/ 1536232 w 3195788"/>
                <a:gd name="connsiteY282" fmla="*/ 786887 h 1160647"/>
                <a:gd name="connsiteX283" fmla="*/ 1536232 w 3195788"/>
                <a:gd name="connsiteY283" fmla="*/ 756622 h 1160647"/>
                <a:gd name="connsiteX284" fmla="*/ 1548392 w 3195788"/>
                <a:gd name="connsiteY284" fmla="*/ 756622 h 1160647"/>
                <a:gd name="connsiteX285" fmla="*/ 1560552 w 3195788"/>
                <a:gd name="connsiteY285" fmla="*/ 754461 h 1160647"/>
                <a:gd name="connsiteX286" fmla="*/ 1564606 w 3195788"/>
                <a:gd name="connsiteY286" fmla="*/ 756622 h 1160647"/>
                <a:gd name="connsiteX287" fmla="*/ 1574739 w 3195788"/>
                <a:gd name="connsiteY287" fmla="*/ 756622 h 1160647"/>
                <a:gd name="connsiteX288" fmla="*/ 1574739 w 3195788"/>
                <a:gd name="connsiteY288" fmla="*/ 786887 h 1160647"/>
                <a:gd name="connsiteX289" fmla="*/ 1582846 w 3195788"/>
                <a:gd name="connsiteY289" fmla="*/ 786887 h 1160647"/>
                <a:gd name="connsiteX290" fmla="*/ 1582846 w 3195788"/>
                <a:gd name="connsiteY290" fmla="*/ 804182 h 1160647"/>
                <a:gd name="connsiteX291" fmla="*/ 1592182 w 3195788"/>
                <a:gd name="connsiteY291" fmla="*/ 805087 h 1160647"/>
                <a:gd name="connsiteX292" fmla="*/ 1605140 w 3195788"/>
                <a:gd name="connsiteY292" fmla="*/ 805087 h 1160647"/>
                <a:gd name="connsiteX293" fmla="*/ 1605140 w 3195788"/>
                <a:gd name="connsiteY293" fmla="*/ 789049 h 1160647"/>
                <a:gd name="connsiteX294" fmla="*/ 1673096 w 3195788"/>
                <a:gd name="connsiteY294" fmla="*/ 789049 h 1160647"/>
                <a:gd name="connsiteX295" fmla="*/ 1673096 w 3195788"/>
                <a:gd name="connsiteY295" fmla="*/ 703796 h 1160647"/>
                <a:gd name="connsiteX296" fmla="*/ 1745104 w 3195788"/>
                <a:gd name="connsiteY296" fmla="*/ 703796 h 1160647"/>
                <a:gd name="connsiteX297" fmla="*/ 1745104 w 3195788"/>
                <a:gd name="connsiteY297" fmla="*/ 782564 h 1160647"/>
                <a:gd name="connsiteX298" fmla="*/ 1747008 w 3195788"/>
                <a:gd name="connsiteY298" fmla="*/ 782564 h 1160647"/>
                <a:gd name="connsiteX299" fmla="*/ 1748250 w 3195788"/>
                <a:gd name="connsiteY299" fmla="*/ 805087 h 1160647"/>
                <a:gd name="connsiteX300" fmla="*/ 1757926 w 3195788"/>
                <a:gd name="connsiteY300" fmla="*/ 805087 h 1160647"/>
                <a:gd name="connsiteX301" fmla="*/ 1759168 w 3195788"/>
                <a:gd name="connsiteY301" fmla="*/ 782564 h 1160647"/>
                <a:gd name="connsiteX302" fmla="*/ 1765248 w 3195788"/>
                <a:gd name="connsiteY302" fmla="*/ 782564 h 1160647"/>
                <a:gd name="connsiteX303" fmla="*/ 1766490 w 3195788"/>
                <a:gd name="connsiteY303" fmla="*/ 805087 h 1160647"/>
                <a:gd name="connsiteX304" fmla="*/ 1817112 w 3195788"/>
                <a:gd name="connsiteY304" fmla="*/ 805087 h 1160647"/>
                <a:gd name="connsiteX305" fmla="*/ 1817112 w 3195788"/>
                <a:gd name="connsiteY305" fmla="*/ 642059 h 1160647"/>
                <a:gd name="connsiteX306" fmla="*/ 2014439 w 3195788"/>
                <a:gd name="connsiteY306" fmla="*/ 642059 h 1160647"/>
                <a:gd name="connsiteX307" fmla="*/ 2014439 w 3195788"/>
                <a:gd name="connsiteY307" fmla="*/ 805087 h 1160647"/>
                <a:gd name="connsiteX308" fmla="*/ 2033136 w 3195788"/>
                <a:gd name="connsiteY308" fmla="*/ 805087 h 1160647"/>
                <a:gd name="connsiteX309" fmla="*/ 2033136 w 3195788"/>
                <a:gd name="connsiteY309" fmla="*/ 722394 h 1160647"/>
                <a:gd name="connsiteX310" fmla="*/ 2128256 w 3195788"/>
                <a:gd name="connsiteY310" fmla="*/ 722394 h 1160647"/>
                <a:gd name="connsiteX311" fmla="*/ 2140186 w 3195788"/>
                <a:gd name="connsiteY311" fmla="*/ 404253 h 1160647"/>
                <a:gd name="connsiteX312" fmla="*/ 2128026 w 3195788"/>
                <a:gd name="connsiteY312" fmla="*/ 382635 h 1160647"/>
                <a:gd name="connsiteX313" fmla="*/ 2121946 w 3195788"/>
                <a:gd name="connsiteY313" fmla="*/ 378311 h 1160647"/>
                <a:gd name="connsiteX314" fmla="*/ 2130053 w 3195788"/>
                <a:gd name="connsiteY314" fmla="*/ 354532 h 1160647"/>
                <a:gd name="connsiteX315" fmla="*/ 2130053 w 3195788"/>
                <a:gd name="connsiteY315" fmla="*/ 337238 h 1160647"/>
                <a:gd name="connsiteX316" fmla="*/ 2144240 w 3195788"/>
                <a:gd name="connsiteY316" fmla="*/ 337238 h 1160647"/>
                <a:gd name="connsiteX317" fmla="*/ 2144240 w 3195788"/>
                <a:gd name="connsiteY317" fmla="*/ 315620 h 1160647"/>
                <a:gd name="connsiteX318" fmla="*/ 2146266 w 3195788"/>
                <a:gd name="connsiteY318" fmla="*/ 311296 h 1160647"/>
                <a:gd name="connsiteX319" fmla="*/ 2146266 w 3195788"/>
                <a:gd name="connsiteY319" fmla="*/ 233472 h 1160647"/>
                <a:gd name="connsiteX320" fmla="*/ 2144240 w 3195788"/>
                <a:gd name="connsiteY320" fmla="*/ 226987 h 1160647"/>
                <a:gd name="connsiteX321" fmla="*/ 2150320 w 3195788"/>
                <a:gd name="connsiteY321" fmla="*/ 220501 h 1160647"/>
                <a:gd name="connsiteX322" fmla="*/ 2150320 w 3195788"/>
                <a:gd name="connsiteY322" fmla="*/ 162133 h 1160647"/>
                <a:gd name="connsiteX323" fmla="*/ 2152346 w 3195788"/>
                <a:gd name="connsiteY323" fmla="*/ 157810 h 1160647"/>
                <a:gd name="connsiteX324" fmla="*/ 2152346 w 3195788"/>
                <a:gd name="connsiteY324" fmla="*/ 101604 h 1160647"/>
                <a:gd name="connsiteX325" fmla="*/ 2154373 w 3195788"/>
                <a:gd name="connsiteY325" fmla="*/ 82148 h 1160647"/>
                <a:gd name="connsiteX326" fmla="*/ 2158427 w 3195788"/>
                <a:gd name="connsiteY326" fmla="*/ 99442 h 1160647"/>
                <a:gd name="connsiteX327" fmla="*/ 2160453 w 3195788"/>
                <a:gd name="connsiteY327" fmla="*/ 157810 h 1160647"/>
                <a:gd name="connsiteX328" fmla="*/ 2162480 w 3195788"/>
                <a:gd name="connsiteY328" fmla="*/ 220501 h 1160647"/>
                <a:gd name="connsiteX329" fmla="*/ 2168560 w 3195788"/>
                <a:gd name="connsiteY329" fmla="*/ 226987 h 1160647"/>
                <a:gd name="connsiteX330" fmla="*/ 2166533 w 3195788"/>
                <a:gd name="connsiteY330" fmla="*/ 233472 h 1160647"/>
                <a:gd name="connsiteX331" fmla="*/ 2166533 w 3195788"/>
                <a:gd name="connsiteY331" fmla="*/ 311296 h 1160647"/>
                <a:gd name="connsiteX332" fmla="*/ 2168560 w 3195788"/>
                <a:gd name="connsiteY332" fmla="*/ 315620 h 1160647"/>
                <a:gd name="connsiteX333" fmla="*/ 2168560 w 3195788"/>
                <a:gd name="connsiteY333" fmla="*/ 337238 h 1160647"/>
                <a:gd name="connsiteX334" fmla="*/ 2182747 w 3195788"/>
                <a:gd name="connsiteY334" fmla="*/ 337238 h 1160647"/>
                <a:gd name="connsiteX335" fmla="*/ 2182747 w 3195788"/>
                <a:gd name="connsiteY335" fmla="*/ 354532 h 1160647"/>
                <a:gd name="connsiteX336" fmla="*/ 2190854 w 3195788"/>
                <a:gd name="connsiteY336" fmla="*/ 378311 h 1160647"/>
                <a:gd name="connsiteX337" fmla="*/ 2184774 w 3195788"/>
                <a:gd name="connsiteY337" fmla="*/ 382635 h 1160647"/>
                <a:gd name="connsiteX338" fmla="*/ 2172613 w 3195788"/>
                <a:gd name="connsiteY338" fmla="*/ 404253 h 1160647"/>
                <a:gd name="connsiteX339" fmla="*/ 2180720 w 3195788"/>
                <a:gd name="connsiteY339" fmla="*/ 657181 h 1160647"/>
                <a:gd name="connsiteX340" fmla="*/ 2245574 w 3195788"/>
                <a:gd name="connsiteY340" fmla="*/ 657181 h 1160647"/>
                <a:gd name="connsiteX341" fmla="*/ 2245574 w 3195788"/>
                <a:gd name="connsiteY341" fmla="*/ 732843 h 1160647"/>
                <a:gd name="connsiteX342" fmla="*/ 2253681 w 3195788"/>
                <a:gd name="connsiteY342" fmla="*/ 732843 h 1160647"/>
                <a:gd name="connsiteX343" fmla="*/ 2255708 w 3195788"/>
                <a:gd name="connsiteY343" fmla="*/ 726358 h 1160647"/>
                <a:gd name="connsiteX344" fmla="*/ 2261788 w 3195788"/>
                <a:gd name="connsiteY344" fmla="*/ 726358 h 1160647"/>
                <a:gd name="connsiteX345" fmla="*/ 2263815 w 3195788"/>
                <a:gd name="connsiteY345" fmla="*/ 735005 h 1160647"/>
                <a:gd name="connsiteX346" fmla="*/ 2275975 w 3195788"/>
                <a:gd name="connsiteY346" fmla="*/ 735005 h 1160647"/>
                <a:gd name="connsiteX347" fmla="*/ 2275975 w 3195788"/>
                <a:gd name="connsiteY347" fmla="*/ 728519 h 1160647"/>
                <a:gd name="connsiteX348" fmla="*/ 2298268 w 3195788"/>
                <a:gd name="connsiteY348" fmla="*/ 728519 h 1160647"/>
                <a:gd name="connsiteX349" fmla="*/ 2298268 w 3195788"/>
                <a:gd name="connsiteY349" fmla="*/ 735005 h 1160647"/>
                <a:gd name="connsiteX350" fmla="*/ 2318535 w 3195788"/>
                <a:gd name="connsiteY350" fmla="*/ 735005 h 1160647"/>
                <a:gd name="connsiteX351" fmla="*/ 2318535 w 3195788"/>
                <a:gd name="connsiteY351" fmla="*/ 780402 h 1160647"/>
                <a:gd name="connsiteX352" fmla="*/ 2332722 w 3195788"/>
                <a:gd name="connsiteY352" fmla="*/ 780402 h 1160647"/>
                <a:gd name="connsiteX353" fmla="*/ 2332722 w 3195788"/>
                <a:gd name="connsiteY353" fmla="*/ 767431 h 1160647"/>
                <a:gd name="connsiteX354" fmla="*/ 2348936 w 3195788"/>
                <a:gd name="connsiteY354" fmla="*/ 767431 h 1160647"/>
                <a:gd name="connsiteX355" fmla="*/ 2348936 w 3195788"/>
                <a:gd name="connsiteY355" fmla="*/ 588004 h 1160647"/>
                <a:gd name="connsiteX356" fmla="*/ 2355016 w 3195788"/>
                <a:gd name="connsiteY356" fmla="*/ 581518 h 1160647"/>
                <a:gd name="connsiteX357" fmla="*/ 2427977 w 3195788"/>
                <a:gd name="connsiteY357" fmla="*/ 581518 h 1160647"/>
                <a:gd name="connsiteX358" fmla="*/ 2427977 w 3195788"/>
                <a:gd name="connsiteY358" fmla="*/ 590166 h 1160647"/>
                <a:gd name="connsiteX359" fmla="*/ 2438110 w 3195788"/>
                <a:gd name="connsiteY359" fmla="*/ 590166 h 1160647"/>
                <a:gd name="connsiteX360" fmla="*/ 2438110 w 3195788"/>
                <a:gd name="connsiteY360" fmla="*/ 704740 h 1160647"/>
                <a:gd name="connsiteX361" fmla="*/ 2460404 w 3195788"/>
                <a:gd name="connsiteY361" fmla="*/ 704740 h 1160647"/>
                <a:gd name="connsiteX362" fmla="*/ 2460404 w 3195788"/>
                <a:gd name="connsiteY362" fmla="*/ 637725 h 1160647"/>
                <a:gd name="connsiteX363" fmla="*/ 2486751 w 3195788"/>
                <a:gd name="connsiteY363" fmla="*/ 637725 h 1160647"/>
                <a:gd name="connsiteX364" fmla="*/ 2490804 w 3195788"/>
                <a:gd name="connsiteY364" fmla="*/ 633401 h 1160647"/>
                <a:gd name="connsiteX365" fmla="*/ 2498911 w 3195788"/>
                <a:gd name="connsiteY365" fmla="*/ 633401 h 1160647"/>
                <a:gd name="connsiteX366" fmla="*/ 2502964 w 3195788"/>
                <a:gd name="connsiteY366" fmla="*/ 637725 h 1160647"/>
                <a:gd name="connsiteX367" fmla="*/ 2525258 w 3195788"/>
                <a:gd name="connsiteY367" fmla="*/ 637725 h 1160647"/>
                <a:gd name="connsiteX368" fmla="*/ 2525258 w 3195788"/>
                <a:gd name="connsiteY368" fmla="*/ 520989 h 1160647"/>
                <a:gd name="connsiteX369" fmla="*/ 2582005 w 3195788"/>
                <a:gd name="connsiteY369" fmla="*/ 510180 h 1160647"/>
                <a:gd name="connsiteX370" fmla="*/ 2582005 w 3195788"/>
                <a:gd name="connsiteY370" fmla="*/ 511261 h 1160647"/>
                <a:gd name="connsiteX371" fmla="*/ 2582005 w 3195788"/>
                <a:gd name="connsiteY371" fmla="*/ 518827 h 1160647"/>
                <a:gd name="connsiteX372" fmla="*/ 2608352 w 3195788"/>
                <a:gd name="connsiteY372" fmla="*/ 518827 h 1160647"/>
                <a:gd name="connsiteX373" fmla="*/ 2608352 w 3195788"/>
                <a:gd name="connsiteY373" fmla="*/ 773917 h 1160647"/>
                <a:gd name="connsiteX374" fmla="*/ 2630646 w 3195788"/>
                <a:gd name="connsiteY374" fmla="*/ 773917 h 1160647"/>
                <a:gd name="connsiteX375" fmla="*/ 2630646 w 3195788"/>
                <a:gd name="connsiteY375" fmla="*/ 769593 h 1160647"/>
                <a:gd name="connsiteX376" fmla="*/ 2642806 w 3195788"/>
                <a:gd name="connsiteY376" fmla="*/ 769593 h 1160647"/>
                <a:gd name="connsiteX377" fmla="*/ 2642806 w 3195788"/>
                <a:gd name="connsiteY377" fmla="*/ 773917 h 1160647"/>
                <a:gd name="connsiteX378" fmla="*/ 2667126 w 3195788"/>
                <a:gd name="connsiteY378" fmla="*/ 773917 h 1160647"/>
                <a:gd name="connsiteX379" fmla="*/ 2667126 w 3195788"/>
                <a:gd name="connsiteY379" fmla="*/ 760946 h 1160647"/>
                <a:gd name="connsiteX380" fmla="*/ 2695500 w 3195788"/>
                <a:gd name="connsiteY380" fmla="*/ 760946 h 1160647"/>
                <a:gd name="connsiteX381" fmla="*/ 2707660 w 3195788"/>
                <a:gd name="connsiteY381" fmla="*/ 756622 h 1160647"/>
                <a:gd name="connsiteX382" fmla="*/ 2727927 w 3195788"/>
                <a:gd name="connsiteY382" fmla="*/ 760946 h 1160647"/>
                <a:gd name="connsiteX383" fmla="*/ 2727927 w 3195788"/>
                <a:gd name="connsiteY383" fmla="*/ 743652 h 1160647"/>
                <a:gd name="connsiteX384" fmla="*/ 2736034 w 3195788"/>
                <a:gd name="connsiteY384" fmla="*/ 743652 h 1160647"/>
                <a:gd name="connsiteX385" fmla="*/ 2736034 w 3195788"/>
                <a:gd name="connsiteY385" fmla="*/ 730681 h 1160647"/>
                <a:gd name="connsiteX386" fmla="*/ 2792781 w 3195788"/>
                <a:gd name="connsiteY386" fmla="*/ 730681 h 1160647"/>
                <a:gd name="connsiteX387" fmla="*/ 2792781 w 3195788"/>
                <a:gd name="connsiteY387" fmla="*/ 700416 h 1160647"/>
                <a:gd name="connsiteX388" fmla="*/ 2811021 w 3195788"/>
                <a:gd name="connsiteY388" fmla="*/ 700416 h 1160647"/>
                <a:gd name="connsiteX389" fmla="*/ 2811021 w 3195788"/>
                <a:gd name="connsiteY389" fmla="*/ 693931 h 1160647"/>
                <a:gd name="connsiteX390" fmla="*/ 2823181 w 3195788"/>
                <a:gd name="connsiteY390" fmla="*/ 693931 h 1160647"/>
                <a:gd name="connsiteX391" fmla="*/ 2823181 w 3195788"/>
                <a:gd name="connsiteY391" fmla="*/ 700416 h 1160647"/>
                <a:gd name="connsiteX392" fmla="*/ 2839395 w 3195788"/>
                <a:gd name="connsiteY392" fmla="*/ 700416 h 1160647"/>
                <a:gd name="connsiteX393" fmla="*/ 2839395 w 3195788"/>
                <a:gd name="connsiteY393" fmla="*/ 750137 h 1160647"/>
                <a:gd name="connsiteX394" fmla="*/ 2871822 w 3195788"/>
                <a:gd name="connsiteY394" fmla="*/ 750137 h 1160647"/>
                <a:gd name="connsiteX395" fmla="*/ 2871822 w 3195788"/>
                <a:gd name="connsiteY395" fmla="*/ 724196 h 1160647"/>
                <a:gd name="connsiteX396" fmla="*/ 2910329 w 3195788"/>
                <a:gd name="connsiteY396" fmla="*/ 724196 h 1160647"/>
                <a:gd name="connsiteX397" fmla="*/ 2910329 w 3195788"/>
                <a:gd name="connsiteY397" fmla="*/ 693931 h 1160647"/>
                <a:gd name="connsiteX398" fmla="*/ 2958970 w 3195788"/>
                <a:gd name="connsiteY398" fmla="*/ 693931 h 1160647"/>
                <a:gd name="connsiteX399" fmla="*/ 2958970 w 3195788"/>
                <a:gd name="connsiteY399" fmla="*/ 805087 h 1160647"/>
                <a:gd name="connsiteX400" fmla="*/ 2958970 w 3195788"/>
                <a:gd name="connsiteY400" fmla="*/ 818866 h 1160647"/>
                <a:gd name="connsiteX401" fmla="*/ 2968113 w 3195788"/>
                <a:gd name="connsiteY401" fmla="*/ 818866 h 1160647"/>
                <a:gd name="connsiteX402" fmla="*/ 2968113 w 3195788"/>
                <a:gd name="connsiteY402" fmla="*/ 762555 h 1160647"/>
                <a:gd name="connsiteX403" fmla="*/ 2971450 w 3195788"/>
                <a:gd name="connsiteY403" fmla="*/ 756622 h 1160647"/>
                <a:gd name="connsiteX404" fmla="*/ 2971450 w 3195788"/>
                <a:gd name="connsiteY404" fmla="*/ 758514 h 1160647"/>
                <a:gd name="connsiteX405" fmla="*/ 2971450 w 3195788"/>
                <a:gd name="connsiteY405" fmla="*/ 771755 h 1160647"/>
                <a:gd name="connsiteX406" fmla="*/ 2975503 w 3195788"/>
                <a:gd name="connsiteY406" fmla="*/ 726358 h 1160647"/>
                <a:gd name="connsiteX407" fmla="*/ 2976263 w 3195788"/>
                <a:gd name="connsiteY407" fmla="*/ 726358 h 1160647"/>
                <a:gd name="connsiteX408" fmla="*/ 2981583 w 3195788"/>
                <a:gd name="connsiteY408" fmla="*/ 726358 h 1160647"/>
                <a:gd name="connsiteX409" fmla="*/ 2981583 w 3195788"/>
                <a:gd name="connsiteY409" fmla="*/ 661504 h 1160647"/>
                <a:gd name="connsiteX410" fmla="*/ 2982597 w 3195788"/>
                <a:gd name="connsiteY410" fmla="*/ 661504 h 1160647"/>
                <a:gd name="connsiteX411" fmla="*/ 2989690 w 3195788"/>
                <a:gd name="connsiteY411" fmla="*/ 661504 h 1160647"/>
                <a:gd name="connsiteX412" fmla="*/ 3001850 w 3195788"/>
                <a:gd name="connsiteY412" fmla="*/ 618269 h 1160647"/>
                <a:gd name="connsiteX413" fmla="*/ 3003117 w 3195788"/>
                <a:gd name="connsiteY413" fmla="*/ 618269 h 1160647"/>
                <a:gd name="connsiteX414" fmla="*/ 3011984 w 3195788"/>
                <a:gd name="connsiteY414" fmla="*/ 618269 h 1160647"/>
                <a:gd name="connsiteX415" fmla="*/ 3022117 w 3195788"/>
                <a:gd name="connsiteY415" fmla="*/ 661504 h 1160647"/>
                <a:gd name="connsiteX416" fmla="*/ 3023130 w 3195788"/>
                <a:gd name="connsiteY416" fmla="*/ 661504 h 1160647"/>
                <a:gd name="connsiteX417" fmla="*/ 3030224 w 3195788"/>
                <a:gd name="connsiteY417" fmla="*/ 661504 h 1160647"/>
                <a:gd name="connsiteX418" fmla="*/ 3030224 w 3195788"/>
                <a:gd name="connsiteY418" fmla="*/ 700416 h 1160647"/>
                <a:gd name="connsiteX419" fmla="*/ 3031997 w 3195788"/>
                <a:gd name="connsiteY419" fmla="*/ 700416 h 1160647"/>
                <a:gd name="connsiteX420" fmla="*/ 3044411 w 3195788"/>
                <a:gd name="connsiteY420" fmla="*/ 700416 h 1160647"/>
                <a:gd name="connsiteX421" fmla="*/ 3044411 w 3195788"/>
                <a:gd name="connsiteY421" fmla="*/ 702578 h 1160647"/>
                <a:gd name="connsiteX422" fmla="*/ 3044411 w 3195788"/>
                <a:gd name="connsiteY422" fmla="*/ 717710 h 1160647"/>
                <a:gd name="connsiteX423" fmla="*/ 3048464 w 3195788"/>
                <a:gd name="connsiteY423" fmla="*/ 715549 h 1160647"/>
                <a:gd name="connsiteX424" fmla="*/ 3048464 w 3195788"/>
                <a:gd name="connsiteY424" fmla="*/ 700416 h 1160647"/>
                <a:gd name="connsiteX425" fmla="*/ 3049984 w 3195788"/>
                <a:gd name="connsiteY425" fmla="*/ 700416 h 1160647"/>
                <a:gd name="connsiteX426" fmla="*/ 3060624 w 3195788"/>
                <a:gd name="connsiteY426" fmla="*/ 700416 h 1160647"/>
                <a:gd name="connsiteX427" fmla="*/ 3060624 w 3195788"/>
                <a:gd name="connsiteY427" fmla="*/ 702037 h 1160647"/>
                <a:gd name="connsiteX428" fmla="*/ 3060624 w 3195788"/>
                <a:gd name="connsiteY428" fmla="*/ 713387 h 1160647"/>
                <a:gd name="connsiteX429" fmla="*/ 3091025 w 3195788"/>
                <a:gd name="connsiteY429" fmla="*/ 713387 h 1160647"/>
                <a:gd name="connsiteX430" fmla="*/ 3091025 w 3195788"/>
                <a:gd name="connsiteY430" fmla="*/ 676637 h 1160647"/>
                <a:gd name="connsiteX431" fmla="*/ 3092291 w 3195788"/>
                <a:gd name="connsiteY431" fmla="*/ 676637 h 1160647"/>
                <a:gd name="connsiteX432" fmla="*/ 3101158 w 3195788"/>
                <a:gd name="connsiteY432" fmla="*/ 676637 h 1160647"/>
                <a:gd name="connsiteX433" fmla="*/ 3101158 w 3195788"/>
                <a:gd name="connsiteY433" fmla="*/ 698254 h 1160647"/>
                <a:gd name="connsiteX434" fmla="*/ 3103185 w 3195788"/>
                <a:gd name="connsiteY434" fmla="*/ 665828 h 1160647"/>
                <a:gd name="connsiteX435" fmla="*/ 3125478 w 3195788"/>
                <a:gd name="connsiteY435" fmla="*/ 665828 h 1160647"/>
                <a:gd name="connsiteX436" fmla="*/ 3125478 w 3195788"/>
                <a:gd name="connsiteY436" fmla="*/ 664206 h 1160647"/>
                <a:gd name="connsiteX437" fmla="*/ 3125478 w 3195788"/>
                <a:gd name="connsiteY437" fmla="*/ 652857 h 1160647"/>
                <a:gd name="connsiteX438" fmla="*/ 3126238 w 3195788"/>
                <a:gd name="connsiteY438" fmla="*/ 652857 h 1160647"/>
                <a:gd name="connsiteX439" fmla="*/ 3131558 w 3195788"/>
                <a:gd name="connsiteY439" fmla="*/ 652857 h 1160647"/>
                <a:gd name="connsiteX440" fmla="*/ 3131558 w 3195788"/>
                <a:gd name="connsiteY440" fmla="*/ 650966 h 1160647"/>
                <a:gd name="connsiteX441" fmla="*/ 3131558 w 3195788"/>
                <a:gd name="connsiteY441" fmla="*/ 637725 h 1160647"/>
                <a:gd name="connsiteX442" fmla="*/ 3135612 w 3195788"/>
                <a:gd name="connsiteY442" fmla="*/ 644210 h 1160647"/>
                <a:gd name="connsiteX443" fmla="*/ 3137892 w 3195788"/>
                <a:gd name="connsiteY443" fmla="*/ 644210 h 1160647"/>
                <a:gd name="connsiteX444" fmla="*/ 3153852 w 3195788"/>
                <a:gd name="connsiteY444" fmla="*/ 644210 h 1160647"/>
                <a:gd name="connsiteX445" fmla="*/ 3153852 w 3195788"/>
                <a:gd name="connsiteY445" fmla="*/ 643399 h 1160647"/>
                <a:gd name="connsiteX446" fmla="*/ 3153852 w 3195788"/>
                <a:gd name="connsiteY446" fmla="*/ 637725 h 1160647"/>
                <a:gd name="connsiteX447" fmla="*/ 3154612 w 3195788"/>
                <a:gd name="connsiteY447" fmla="*/ 637725 h 1160647"/>
                <a:gd name="connsiteX448" fmla="*/ 3159932 w 3195788"/>
                <a:gd name="connsiteY448" fmla="*/ 637725 h 1160647"/>
                <a:gd name="connsiteX449" fmla="*/ 3159932 w 3195788"/>
                <a:gd name="connsiteY449" fmla="*/ 639076 h 1160647"/>
                <a:gd name="connsiteX450" fmla="*/ 3159932 w 3195788"/>
                <a:gd name="connsiteY450" fmla="*/ 648534 h 1160647"/>
                <a:gd name="connsiteX451" fmla="*/ 3195788 w 3195788"/>
                <a:gd name="connsiteY451" fmla="*/ 648534 h 1160647"/>
                <a:gd name="connsiteX452" fmla="*/ 3195788 w 3195788"/>
                <a:gd name="connsiteY452" fmla="*/ 1159457 h 1160647"/>
                <a:gd name="connsiteX453" fmla="*/ 3031533 w 3195788"/>
                <a:gd name="connsiteY453" fmla="*/ 1159331 h 1160647"/>
                <a:gd name="connsiteX454" fmla="*/ 3031520 w 3195788"/>
                <a:gd name="connsiteY454" fmla="*/ 1160647 h 1160647"/>
                <a:gd name="connsiteX455" fmla="*/ 2054 w 3195788"/>
                <a:gd name="connsiteY455" fmla="*/ 1158314 h 1160647"/>
                <a:gd name="connsiteX456" fmla="*/ 0 w 3195788"/>
                <a:gd name="connsiteY456" fmla="*/ 724196 h 1160647"/>
                <a:gd name="connsiteX457" fmla="*/ 20267 w 3195788"/>
                <a:gd name="connsiteY457" fmla="*/ 724196 h 1160647"/>
                <a:gd name="connsiteX458" fmla="*/ 20774 w 3195788"/>
                <a:gd name="connsiteY458" fmla="*/ 723115 h 1160647"/>
                <a:gd name="connsiteX459" fmla="*/ 24320 w 3195788"/>
                <a:gd name="connsiteY459" fmla="*/ 715549 h 1160647"/>
                <a:gd name="connsiteX460" fmla="*/ 26094 w 3195788"/>
                <a:gd name="connsiteY460" fmla="*/ 715819 h 1160647"/>
                <a:gd name="connsiteX461" fmla="*/ 38507 w 3195788"/>
                <a:gd name="connsiteY461" fmla="*/ 717710 h 1160647"/>
                <a:gd name="connsiteX462" fmla="*/ 39014 w 3195788"/>
                <a:gd name="connsiteY462" fmla="*/ 719062 h 1160647"/>
                <a:gd name="connsiteX463" fmla="*/ 42560 w 3195788"/>
                <a:gd name="connsiteY463" fmla="*/ 728519 h 1160647"/>
                <a:gd name="connsiteX464" fmla="*/ 68907 w 3195788"/>
                <a:gd name="connsiteY464" fmla="*/ 730681 h 1160647"/>
                <a:gd name="connsiteX465" fmla="*/ 68907 w 3195788"/>
                <a:gd name="connsiteY465" fmla="*/ 607460 h 1160647"/>
                <a:gd name="connsiteX466" fmla="*/ 70934 w 3195788"/>
                <a:gd name="connsiteY466" fmla="*/ 607460 h 1160647"/>
                <a:gd name="connsiteX467" fmla="*/ 85121 w 3195788"/>
                <a:gd name="connsiteY467" fmla="*/ 607460 h 1160647"/>
                <a:gd name="connsiteX468" fmla="*/ 85121 w 3195788"/>
                <a:gd name="connsiteY468" fmla="*/ 471268 h 1160647"/>
                <a:gd name="connsiteX469" fmla="*/ 86894 w 3195788"/>
                <a:gd name="connsiteY469" fmla="*/ 471268 h 1160647"/>
                <a:gd name="connsiteX470" fmla="*/ 99308 w 3195788"/>
                <a:gd name="connsiteY470" fmla="*/ 471268 h 1160647"/>
                <a:gd name="connsiteX471" fmla="*/ 99308 w 3195788"/>
                <a:gd name="connsiteY471" fmla="*/ 356694 h 1160647"/>
                <a:gd name="connsiteX472" fmla="*/ 103361 w 3195788"/>
                <a:gd name="connsiteY472" fmla="*/ 328590 h 1160647"/>
                <a:gd name="connsiteX473" fmla="*/ 105388 w 3195788"/>
                <a:gd name="connsiteY473" fmla="*/ 328590 h 1160647"/>
                <a:gd name="connsiteX474" fmla="*/ 119575 w 3195788"/>
                <a:gd name="connsiteY474" fmla="*/ 328590 h 1160647"/>
                <a:gd name="connsiteX475" fmla="*/ 156055 w 3195788"/>
                <a:gd name="connsiteY475" fmla="*/ 246443 h 1160647"/>
                <a:gd name="connsiteX476" fmla="*/ 160109 w 3195788"/>
                <a:gd name="connsiteY476" fmla="*/ 0 h 1160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</a:cxnLst>
              <a:rect l="l" t="t" r="r" b="b"/>
              <a:pathLst>
                <a:path w="3195788" h="1160647">
                  <a:moveTo>
                    <a:pt x="160109" y="0"/>
                  </a:moveTo>
                  <a:cubicBezTo>
                    <a:pt x="160109" y="18"/>
                    <a:pt x="160125" y="2040"/>
                    <a:pt x="162135" y="246443"/>
                  </a:cubicBezTo>
                  <a:cubicBezTo>
                    <a:pt x="162147" y="246467"/>
                    <a:pt x="162792" y="247808"/>
                    <a:pt x="200642" y="326429"/>
                  </a:cubicBezTo>
                  <a:lnTo>
                    <a:pt x="202669" y="326429"/>
                  </a:lnTo>
                  <a:lnTo>
                    <a:pt x="216856" y="326429"/>
                  </a:lnTo>
                  <a:lnTo>
                    <a:pt x="216856" y="350208"/>
                  </a:lnTo>
                  <a:cubicBezTo>
                    <a:pt x="216858" y="350214"/>
                    <a:pt x="216896" y="350272"/>
                    <a:pt x="217363" y="351019"/>
                  </a:cubicBezTo>
                  <a:lnTo>
                    <a:pt x="220909" y="356694"/>
                  </a:lnTo>
                  <a:lnTo>
                    <a:pt x="220909" y="471268"/>
                  </a:lnTo>
                  <a:lnTo>
                    <a:pt x="223189" y="471268"/>
                  </a:lnTo>
                  <a:lnTo>
                    <a:pt x="239150" y="471268"/>
                  </a:lnTo>
                  <a:lnTo>
                    <a:pt x="239150" y="611783"/>
                  </a:lnTo>
                  <a:cubicBezTo>
                    <a:pt x="239160" y="611782"/>
                    <a:pt x="239272" y="611761"/>
                    <a:pt x="240670" y="611513"/>
                  </a:cubicBezTo>
                  <a:lnTo>
                    <a:pt x="251310" y="609622"/>
                  </a:lnTo>
                  <a:cubicBezTo>
                    <a:pt x="251310" y="609644"/>
                    <a:pt x="251280" y="610978"/>
                    <a:pt x="249283" y="698254"/>
                  </a:cubicBezTo>
                  <a:cubicBezTo>
                    <a:pt x="249293" y="698256"/>
                    <a:pt x="249404" y="698276"/>
                    <a:pt x="250803" y="698525"/>
                  </a:cubicBezTo>
                  <a:lnTo>
                    <a:pt x="261443" y="700416"/>
                  </a:lnTo>
                  <a:cubicBezTo>
                    <a:pt x="261445" y="700423"/>
                    <a:pt x="261465" y="700487"/>
                    <a:pt x="261696" y="701227"/>
                  </a:cubicBezTo>
                  <a:lnTo>
                    <a:pt x="263470" y="706902"/>
                  </a:lnTo>
                  <a:cubicBezTo>
                    <a:pt x="263472" y="706893"/>
                    <a:pt x="263517" y="706750"/>
                    <a:pt x="264230" y="704470"/>
                  </a:cubicBezTo>
                  <a:lnTo>
                    <a:pt x="269550" y="687446"/>
                  </a:lnTo>
                  <a:lnTo>
                    <a:pt x="271323" y="687446"/>
                  </a:lnTo>
                  <a:lnTo>
                    <a:pt x="283737" y="687446"/>
                  </a:lnTo>
                  <a:lnTo>
                    <a:pt x="283737" y="719872"/>
                  </a:lnTo>
                  <a:cubicBezTo>
                    <a:pt x="283743" y="719877"/>
                    <a:pt x="283820" y="719917"/>
                    <a:pt x="284750" y="720413"/>
                  </a:cubicBezTo>
                  <a:lnTo>
                    <a:pt x="291844" y="724196"/>
                  </a:lnTo>
                  <a:lnTo>
                    <a:pt x="291844" y="725547"/>
                  </a:lnTo>
                  <a:lnTo>
                    <a:pt x="291844" y="735005"/>
                  </a:lnTo>
                  <a:lnTo>
                    <a:pt x="336431" y="735005"/>
                  </a:lnTo>
                  <a:lnTo>
                    <a:pt x="336431" y="736086"/>
                  </a:lnTo>
                  <a:lnTo>
                    <a:pt x="336431" y="743652"/>
                  </a:lnTo>
                  <a:lnTo>
                    <a:pt x="338457" y="743652"/>
                  </a:lnTo>
                  <a:lnTo>
                    <a:pt x="352644" y="743652"/>
                  </a:lnTo>
                  <a:lnTo>
                    <a:pt x="352644" y="713387"/>
                  </a:lnTo>
                  <a:lnTo>
                    <a:pt x="397231" y="713387"/>
                  </a:lnTo>
                  <a:lnTo>
                    <a:pt x="397231" y="712036"/>
                  </a:lnTo>
                  <a:lnTo>
                    <a:pt x="397231" y="702578"/>
                  </a:lnTo>
                  <a:lnTo>
                    <a:pt x="398245" y="702578"/>
                  </a:lnTo>
                  <a:lnTo>
                    <a:pt x="405338" y="702578"/>
                  </a:lnTo>
                  <a:lnTo>
                    <a:pt x="405338" y="700687"/>
                  </a:lnTo>
                  <a:lnTo>
                    <a:pt x="405338" y="687446"/>
                  </a:lnTo>
                  <a:lnTo>
                    <a:pt x="406098" y="687446"/>
                  </a:lnTo>
                  <a:lnTo>
                    <a:pt x="411418" y="687446"/>
                  </a:lnTo>
                  <a:lnTo>
                    <a:pt x="411418" y="686365"/>
                  </a:lnTo>
                  <a:lnTo>
                    <a:pt x="411418" y="678798"/>
                  </a:lnTo>
                  <a:lnTo>
                    <a:pt x="413445" y="678798"/>
                  </a:lnTo>
                  <a:lnTo>
                    <a:pt x="427632" y="678798"/>
                  </a:lnTo>
                  <a:lnTo>
                    <a:pt x="427632" y="679879"/>
                  </a:lnTo>
                  <a:lnTo>
                    <a:pt x="427632" y="687446"/>
                  </a:lnTo>
                  <a:lnTo>
                    <a:pt x="449925" y="687446"/>
                  </a:lnTo>
                  <a:lnTo>
                    <a:pt x="449925" y="685554"/>
                  </a:lnTo>
                  <a:lnTo>
                    <a:pt x="449925" y="672313"/>
                  </a:lnTo>
                  <a:lnTo>
                    <a:pt x="451699" y="672313"/>
                  </a:lnTo>
                  <a:lnTo>
                    <a:pt x="464112" y="672313"/>
                  </a:lnTo>
                  <a:lnTo>
                    <a:pt x="464112" y="696093"/>
                  </a:lnTo>
                  <a:lnTo>
                    <a:pt x="465126" y="696093"/>
                  </a:lnTo>
                  <a:lnTo>
                    <a:pt x="472219" y="696093"/>
                  </a:lnTo>
                  <a:lnTo>
                    <a:pt x="472219" y="695012"/>
                  </a:lnTo>
                  <a:lnTo>
                    <a:pt x="472219" y="687446"/>
                  </a:lnTo>
                  <a:lnTo>
                    <a:pt x="473992" y="687446"/>
                  </a:lnTo>
                  <a:lnTo>
                    <a:pt x="486406" y="687446"/>
                  </a:lnTo>
                  <a:lnTo>
                    <a:pt x="486406" y="713387"/>
                  </a:lnTo>
                  <a:lnTo>
                    <a:pt x="488433" y="713387"/>
                  </a:lnTo>
                  <a:lnTo>
                    <a:pt x="502619" y="713387"/>
                  </a:lnTo>
                  <a:lnTo>
                    <a:pt x="502619" y="715008"/>
                  </a:lnTo>
                  <a:lnTo>
                    <a:pt x="502619" y="726358"/>
                  </a:lnTo>
                  <a:lnTo>
                    <a:pt x="503379" y="726358"/>
                  </a:lnTo>
                  <a:lnTo>
                    <a:pt x="508700" y="726358"/>
                  </a:lnTo>
                  <a:lnTo>
                    <a:pt x="508700" y="725547"/>
                  </a:lnTo>
                  <a:lnTo>
                    <a:pt x="508700" y="719872"/>
                  </a:lnTo>
                  <a:lnTo>
                    <a:pt x="539100" y="719872"/>
                  </a:lnTo>
                  <a:lnTo>
                    <a:pt x="539100" y="743652"/>
                  </a:lnTo>
                  <a:lnTo>
                    <a:pt x="540113" y="743652"/>
                  </a:lnTo>
                  <a:lnTo>
                    <a:pt x="547207" y="743652"/>
                  </a:lnTo>
                  <a:lnTo>
                    <a:pt x="547207" y="744733"/>
                  </a:lnTo>
                  <a:lnTo>
                    <a:pt x="547207" y="752299"/>
                  </a:lnTo>
                  <a:lnTo>
                    <a:pt x="547967" y="752299"/>
                  </a:lnTo>
                  <a:lnTo>
                    <a:pt x="553287" y="752299"/>
                  </a:lnTo>
                  <a:lnTo>
                    <a:pt x="553287" y="750137"/>
                  </a:lnTo>
                  <a:lnTo>
                    <a:pt x="553287" y="735005"/>
                  </a:lnTo>
                  <a:lnTo>
                    <a:pt x="554300" y="735005"/>
                  </a:lnTo>
                  <a:lnTo>
                    <a:pt x="561394" y="735005"/>
                  </a:lnTo>
                  <a:lnTo>
                    <a:pt x="561394" y="736086"/>
                  </a:lnTo>
                  <a:lnTo>
                    <a:pt x="561394" y="743652"/>
                  </a:lnTo>
                  <a:lnTo>
                    <a:pt x="566714" y="741659"/>
                  </a:lnTo>
                  <a:cubicBezTo>
                    <a:pt x="567474" y="741287"/>
                    <a:pt x="567474" y="741085"/>
                    <a:pt x="567474" y="740679"/>
                  </a:cubicBezTo>
                  <a:lnTo>
                    <a:pt x="567474" y="735005"/>
                  </a:lnTo>
                  <a:lnTo>
                    <a:pt x="605981" y="735005"/>
                  </a:lnTo>
                  <a:lnTo>
                    <a:pt x="605981" y="758784"/>
                  </a:lnTo>
                  <a:lnTo>
                    <a:pt x="608007" y="758784"/>
                  </a:lnTo>
                  <a:lnTo>
                    <a:pt x="622194" y="758784"/>
                  </a:lnTo>
                  <a:lnTo>
                    <a:pt x="622194" y="759865"/>
                  </a:lnTo>
                  <a:lnTo>
                    <a:pt x="622194" y="767431"/>
                  </a:lnTo>
                  <a:lnTo>
                    <a:pt x="623968" y="767431"/>
                  </a:lnTo>
                  <a:lnTo>
                    <a:pt x="636381" y="767431"/>
                  </a:lnTo>
                  <a:lnTo>
                    <a:pt x="636381" y="743652"/>
                  </a:lnTo>
                  <a:lnTo>
                    <a:pt x="637394" y="743652"/>
                  </a:lnTo>
                  <a:lnTo>
                    <a:pt x="644488" y="743652"/>
                  </a:lnTo>
                  <a:lnTo>
                    <a:pt x="644488" y="711225"/>
                  </a:lnTo>
                  <a:lnTo>
                    <a:pt x="645501" y="711225"/>
                  </a:lnTo>
                  <a:lnTo>
                    <a:pt x="652595" y="711225"/>
                  </a:lnTo>
                  <a:lnTo>
                    <a:pt x="652595" y="709334"/>
                  </a:lnTo>
                  <a:lnTo>
                    <a:pt x="652595" y="696093"/>
                  </a:lnTo>
                  <a:cubicBezTo>
                    <a:pt x="650568" y="696093"/>
                    <a:pt x="650568" y="696093"/>
                    <a:pt x="651328" y="694471"/>
                  </a:cubicBezTo>
                  <a:lnTo>
                    <a:pt x="656648" y="683122"/>
                  </a:lnTo>
                  <a:cubicBezTo>
                    <a:pt x="656653" y="683139"/>
                    <a:pt x="656848" y="683813"/>
                    <a:pt x="664755" y="711225"/>
                  </a:cubicBezTo>
                  <a:lnTo>
                    <a:pt x="665515" y="711225"/>
                  </a:lnTo>
                  <a:lnTo>
                    <a:pt x="670835" y="711225"/>
                  </a:lnTo>
                  <a:lnTo>
                    <a:pt x="670835" y="605298"/>
                  </a:lnTo>
                  <a:lnTo>
                    <a:pt x="672355" y="605298"/>
                  </a:lnTo>
                  <a:lnTo>
                    <a:pt x="682995" y="605298"/>
                  </a:lnTo>
                  <a:lnTo>
                    <a:pt x="682995" y="557739"/>
                  </a:lnTo>
                  <a:lnTo>
                    <a:pt x="709342" y="557739"/>
                  </a:lnTo>
                  <a:lnTo>
                    <a:pt x="709342" y="536121"/>
                  </a:lnTo>
                  <a:lnTo>
                    <a:pt x="743796" y="536121"/>
                  </a:lnTo>
                  <a:lnTo>
                    <a:pt x="743796" y="538553"/>
                  </a:lnTo>
                  <a:lnTo>
                    <a:pt x="743796" y="555577"/>
                  </a:lnTo>
                  <a:lnTo>
                    <a:pt x="746076" y="555577"/>
                  </a:lnTo>
                  <a:lnTo>
                    <a:pt x="762036" y="555577"/>
                  </a:lnTo>
                  <a:lnTo>
                    <a:pt x="762036" y="603136"/>
                  </a:lnTo>
                  <a:lnTo>
                    <a:pt x="763049" y="603136"/>
                  </a:lnTo>
                  <a:lnTo>
                    <a:pt x="770143" y="603136"/>
                  </a:lnTo>
                  <a:lnTo>
                    <a:pt x="784330" y="607460"/>
                  </a:lnTo>
                  <a:lnTo>
                    <a:pt x="784330" y="646372"/>
                  </a:lnTo>
                  <a:lnTo>
                    <a:pt x="785343" y="646372"/>
                  </a:lnTo>
                  <a:lnTo>
                    <a:pt x="792436" y="646372"/>
                  </a:lnTo>
                  <a:lnTo>
                    <a:pt x="792436" y="647993"/>
                  </a:lnTo>
                  <a:lnTo>
                    <a:pt x="792436" y="659342"/>
                  </a:lnTo>
                  <a:lnTo>
                    <a:pt x="794463" y="659342"/>
                  </a:lnTo>
                  <a:lnTo>
                    <a:pt x="808650" y="659342"/>
                  </a:lnTo>
                  <a:lnTo>
                    <a:pt x="814730" y="665828"/>
                  </a:lnTo>
                  <a:lnTo>
                    <a:pt x="814730" y="687446"/>
                  </a:lnTo>
                  <a:lnTo>
                    <a:pt x="817010" y="687446"/>
                  </a:lnTo>
                  <a:lnTo>
                    <a:pt x="832970" y="687446"/>
                  </a:lnTo>
                  <a:lnTo>
                    <a:pt x="832970" y="688526"/>
                  </a:lnTo>
                  <a:lnTo>
                    <a:pt x="832970" y="696093"/>
                  </a:lnTo>
                  <a:lnTo>
                    <a:pt x="834237" y="696093"/>
                  </a:lnTo>
                  <a:lnTo>
                    <a:pt x="843104" y="696093"/>
                  </a:lnTo>
                  <a:lnTo>
                    <a:pt x="843104" y="698254"/>
                  </a:lnTo>
                  <a:lnTo>
                    <a:pt x="843104" y="713387"/>
                  </a:lnTo>
                  <a:cubicBezTo>
                    <a:pt x="847157" y="713387"/>
                    <a:pt x="847157" y="713387"/>
                    <a:pt x="847157" y="711495"/>
                  </a:cubicBezTo>
                  <a:lnTo>
                    <a:pt x="847157" y="698254"/>
                  </a:lnTo>
                  <a:lnTo>
                    <a:pt x="848170" y="698254"/>
                  </a:lnTo>
                  <a:lnTo>
                    <a:pt x="855264" y="698254"/>
                  </a:lnTo>
                  <a:lnTo>
                    <a:pt x="855264" y="699876"/>
                  </a:lnTo>
                  <a:lnTo>
                    <a:pt x="855264" y="711225"/>
                  </a:lnTo>
                  <a:lnTo>
                    <a:pt x="856024" y="711225"/>
                  </a:lnTo>
                  <a:lnTo>
                    <a:pt x="861344" y="711225"/>
                  </a:lnTo>
                  <a:cubicBezTo>
                    <a:pt x="861344" y="706902"/>
                    <a:pt x="861344" y="706902"/>
                    <a:pt x="909984" y="706902"/>
                  </a:cubicBezTo>
                  <a:lnTo>
                    <a:pt x="909984" y="708253"/>
                  </a:lnTo>
                  <a:lnTo>
                    <a:pt x="909984" y="717710"/>
                  </a:lnTo>
                  <a:lnTo>
                    <a:pt x="910744" y="717710"/>
                  </a:lnTo>
                  <a:lnTo>
                    <a:pt x="916065" y="717710"/>
                  </a:lnTo>
                  <a:lnTo>
                    <a:pt x="916065" y="719872"/>
                  </a:lnTo>
                  <a:lnTo>
                    <a:pt x="916065" y="735005"/>
                  </a:lnTo>
                  <a:cubicBezTo>
                    <a:pt x="916073" y="735001"/>
                    <a:pt x="916189" y="734923"/>
                    <a:pt x="918091" y="733654"/>
                  </a:cubicBezTo>
                  <a:lnTo>
                    <a:pt x="932278" y="724196"/>
                  </a:lnTo>
                  <a:cubicBezTo>
                    <a:pt x="932280" y="724177"/>
                    <a:pt x="932411" y="723302"/>
                    <a:pt x="938358" y="683122"/>
                  </a:cubicBezTo>
                  <a:cubicBezTo>
                    <a:pt x="938367" y="683120"/>
                    <a:pt x="938436" y="683094"/>
                    <a:pt x="939118" y="682852"/>
                  </a:cubicBezTo>
                  <a:lnTo>
                    <a:pt x="944438" y="680960"/>
                  </a:lnTo>
                  <a:cubicBezTo>
                    <a:pt x="944438" y="680944"/>
                    <a:pt x="944471" y="679883"/>
                    <a:pt x="946465" y="611783"/>
                  </a:cubicBezTo>
                  <a:cubicBezTo>
                    <a:pt x="946465" y="611801"/>
                    <a:pt x="946498" y="612892"/>
                    <a:pt x="948492" y="680960"/>
                  </a:cubicBezTo>
                  <a:cubicBezTo>
                    <a:pt x="948501" y="680963"/>
                    <a:pt x="948572" y="680988"/>
                    <a:pt x="949252" y="681230"/>
                  </a:cubicBezTo>
                  <a:lnTo>
                    <a:pt x="954572" y="683122"/>
                  </a:lnTo>
                  <a:lnTo>
                    <a:pt x="954572" y="596651"/>
                  </a:lnTo>
                  <a:cubicBezTo>
                    <a:pt x="958625" y="596651"/>
                    <a:pt x="958625" y="596651"/>
                    <a:pt x="958625" y="564224"/>
                  </a:cubicBezTo>
                  <a:lnTo>
                    <a:pt x="997132" y="564224"/>
                  </a:lnTo>
                  <a:lnTo>
                    <a:pt x="997132" y="596651"/>
                  </a:lnTo>
                  <a:lnTo>
                    <a:pt x="997892" y="596651"/>
                  </a:lnTo>
                  <a:lnTo>
                    <a:pt x="1003212" y="596651"/>
                  </a:lnTo>
                  <a:lnTo>
                    <a:pt x="1003212" y="514503"/>
                  </a:lnTo>
                  <a:lnTo>
                    <a:pt x="1004986" y="514503"/>
                  </a:lnTo>
                  <a:lnTo>
                    <a:pt x="1017399" y="514503"/>
                  </a:lnTo>
                  <a:lnTo>
                    <a:pt x="1017399" y="512612"/>
                  </a:lnTo>
                  <a:lnTo>
                    <a:pt x="1017399" y="499371"/>
                  </a:lnTo>
                  <a:lnTo>
                    <a:pt x="1039693" y="499371"/>
                  </a:lnTo>
                  <a:lnTo>
                    <a:pt x="1039693" y="498290"/>
                  </a:lnTo>
                  <a:lnTo>
                    <a:pt x="1039693" y="490724"/>
                  </a:lnTo>
                  <a:lnTo>
                    <a:pt x="1041466" y="490724"/>
                  </a:lnTo>
                  <a:lnTo>
                    <a:pt x="1053880" y="490724"/>
                  </a:lnTo>
                  <a:lnTo>
                    <a:pt x="1053880" y="491805"/>
                  </a:lnTo>
                  <a:lnTo>
                    <a:pt x="1053880" y="499371"/>
                  </a:lnTo>
                  <a:lnTo>
                    <a:pt x="1054640" y="499371"/>
                  </a:lnTo>
                  <a:lnTo>
                    <a:pt x="1059960" y="499371"/>
                  </a:lnTo>
                  <a:lnTo>
                    <a:pt x="1070093" y="495047"/>
                  </a:lnTo>
                  <a:lnTo>
                    <a:pt x="1074146" y="498290"/>
                  </a:lnTo>
                  <a:lnTo>
                    <a:pt x="1074146" y="490724"/>
                  </a:lnTo>
                  <a:lnTo>
                    <a:pt x="1076426" y="490724"/>
                  </a:lnTo>
                  <a:lnTo>
                    <a:pt x="1092387" y="490724"/>
                  </a:lnTo>
                  <a:lnTo>
                    <a:pt x="1092387" y="491805"/>
                  </a:lnTo>
                  <a:lnTo>
                    <a:pt x="1092387" y="499371"/>
                  </a:lnTo>
                  <a:lnTo>
                    <a:pt x="1122787" y="499371"/>
                  </a:lnTo>
                  <a:lnTo>
                    <a:pt x="1122787" y="500992"/>
                  </a:lnTo>
                  <a:lnTo>
                    <a:pt x="1122787" y="512342"/>
                  </a:lnTo>
                  <a:lnTo>
                    <a:pt x="1149134" y="512342"/>
                  </a:lnTo>
                  <a:lnTo>
                    <a:pt x="1149134" y="542606"/>
                  </a:lnTo>
                  <a:lnTo>
                    <a:pt x="1149894" y="542606"/>
                  </a:lnTo>
                  <a:lnTo>
                    <a:pt x="1155214" y="542606"/>
                  </a:lnTo>
                  <a:lnTo>
                    <a:pt x="1155214" y="543687"/>
                  </a:lnTo>
                  <a:lnTo>
                    <a:pt x="1155214" y="551254"/>
                  </a:lnTo>
                  <a:cubicBezTo>
                    <a:pt x="1159268" y="551254"/>
                    <a:pt x="1159268" y="551254"/>
                    <a:pt x="1159268" y="581518"/>
                  </a:cubicBezTo>
                  <a:lnTo>
                    <a:pt x="1160028" y="581518"/>
                  </a:lnTo>
                  <a:lnTo>
                    <a:pt x="1165348" y="581518"/>
                  </a:lnTo>
                  <a:lnTo>
                    <a:pt x="1165348" y="582329"/>
                  </a:lnTo>
                  <a:lnTo>
                    <a:pt x="1165348" y="588004"/>
                  </a:lnTo>
                  <a:lnTo>
                    <a:pt x="1166361" y="588004"/>
                  </a:lnTo>
                  <a:lnTo>
                    <a:pt x="1173454" y="588004"/>
                  </a:lnTo>
                  <a:lnTo>
                    <a:pt x="1173454" y="618269"/>
                  </a:lnTo>
                  <a:lnTo>
                    <a:pt x="1175481" y="618269"/>
                  </a:lnTo>
                  <a:lnTo>
                    <a:pt x="1189668" y="618269"/>
                  </a:lnTo>
                  <a:lnTo>
                    <a:pt x="1189668" y="642048"/>
                  </a:lnTo>
                  <a:cubicBezTo>
                    <a:pt x="1191695" y="642048"/>
                    <a:pt x="1191695" y="642048"/>
                    <a:pt x="1191695" y="643669"/>
                  </a:cubicBezTo>
                  <a:lnTo>
                    <a:pt x="1191695" y="655019"/>
                  </a:lnTo>
                  <a:lnTo>
                    <a:pt x="1192455" y="655019"/>
                  </a:lnTo>
                  <a:lnTo>
                    <a:pt x="1197775" y="655019"/>
                  </a:lnTo>
                  <a:lnTo>
                    <a:pt x="1197775" y="678798"/>
                  </a:lnTo>
                  <a:lnTo>
                    <a:pt x="1199041" y="678798"/>
                  </a:lnTo>
                  <a:lnTo>
                    <a:pt x="1207908" y="678798"/>
                  </a:lnTo>
                  <a:cubicBezTo>
                    <a:pt x="1209935" y="680960"/>
                    <a:pt x="1209935" y="680960"/>
                    <a:pt x="1209935" y="682852"/>
                  </a:cubicBezTo>
                  <a:lnTo>
                    <a:pt x="1209935" y="696093"/>
                  </a:lnTo>
                  <a:cubicBezTo>
                    <a:pt x="1209940" y="696086"/>
                    <a:pt x="1210027" y="695979"/>
                    <a:pt x="1211455" y="694201"/>
                  </a:cubicBezTo>
                  <a:lnTo>
                    <a:pt x="1222095" y="680960"/>
                  </a:lnTo>
                  <a:lnTo>
                    <a:pt x="1250469" y="680960"/>
                  </a:lnTo>
                  <a:lnTo>
                    <a:pt x="1250469" y="767431"/>
                  </a:lnTo>
                  <a:lnTo>
                    <a:pt x="1251229" y="767431"/>
                  </a:lnTo>
                  <a:lnTo>
                    <a:pt x="1256549" y="767431"/>
                  </a:lnTo>
                  <a:cubicBezTo>
                    <a:pt x="1256553" y="767423"/>
                    <a:pt x="1256612" y="767323"/>
                    <a:pt x="1257309" y="766080"/>
                  </a:cubicBezTo>
                  <a:lnTo>
                    <a:pt x="1262629" y="756622"/>
                  </a:lnTo>
                  <a:lnTo>
                    <a:pt x="1262629" y="758514"/>
                  </a:lnTo>
                  <a:lnTo>
                    <a:pt x="1262629" y="771755"/>
                  </a:lnTo>
                  <a:cubicBezTo>
                    <a:pt x="1266682" y="771755"/>
                    <a:pt x="1266682" y="771755"/>
                    <a:pt x="1266682" y="726358"/>
                  </a:cubicBezTo>
                  <a:lnTo>
                    <a:pt x="1267442" y="726358"/>
                  </a:lnTo>
                  <a:lnTo>
                    <a:pt x="1272762" y="726358"/>
                  </a:lnTo>
                  <a:lnTo>
                    <a:pt x="1272762" y="661504"/>
                  </a:lnTo>
                  <a:lnTo>
                    <a:pt x="1273776" y="661504"/>
                  </a:lnTo>
                  <a:lnTo>
                    <a:pt x="1280869" y="661504"/>
                  </a:lnTo>
                  <a:cubicBezTo>
                    <a:pt x="1280875" y="661483"/>
                    <a:pt x="1281139" y="660543"/>
                    <a:pt x="1293029" y="618269"/>
                  </a:cubicBezTo>
                  <a:lnTo>
                    <a:pt x="1294296" y="618269"/>
                  </a:lnTo>
                  <a:lnTo>
                    <a:pt x="1303163" y="618269"/>
                  </a:lnTo>
                  <a:cubicBezTo>
                    <a:pt x="1303168" y="618292"/>
                    <a:pt x="1303394" y="619258"/>
                    <a:pt x="1313296" y="661504"/>
                  </a:cubicBezTo>
                  <a:lnTo>
                    <a:pt x="1314309" y="661504"/>
                  </a:lnTo>
                  <a:lnTo>
                    <a:pt x="1321403" y="661504"/>
                  </a:lnTo>
                  <a:lnTo>
                    <a:pt x="1321403" y="700416"/>
                  </a:lnTo>
                  <a:lnTo>
                    <a:pt x="1323176" y="700416"/>
                  </a:lnTo>
                  <a:lnTo>
                    <a:pt x="1335590" y="700416"/>
                  </a:lnTo>
                  <a:lnTo>
                    <a:pt x="1335590" y="702578"/>
                  </a:lnTo>
                  <a:lnTo>
                    <a:pt x="1335590" y="717710"/>
                  </a:lnTo>
                  <a:cubicBezTo>
                    <a:pt x="1339643" y="717710"/>
                    <a:pt x="1339643" y="717710"/>
                    <a:pt x="1339643" y="715549"/>
                  </a:cubicBezTo>
                  <a:lnTo>
                    <a:pt x="1339643" y="700416"/>
                  </a:lnTo>
                  <a:lnTo>
                    <a:pt x="1341163" y="700416"/>
                  </a:lnTo>
                  <a:lnTo>
                    <a:pt x="1351803" y="700416"/>
                  </a:lnTo>
                  <a:lnTo>
                    <a:pt x="1351803" y="702037"/>
                  </a:lnTo>
                  <a:lnTo>
                    <a:pt x="1351803" y="713387"/>
                  </a:lnTo>
                  <a:lnTo>
                    <a:pt x="1382204" y="713387"/>
                  </a:lnTo>
                  <a:lnTo>
                    <a:pt x="1382204" y="676637"/>
                  </a:lnTo>
                  <a:lnTo>
                    <a:pt x="1383470" y="676637"/>
                  </a:lnTo>
                  <a:lnTo>
                    <a:pt x="1392337" y="676637"/>
                  </a:lnTo>
                  <a:lnTo>
                    <a:pt x="1392337" y="698254"/>
                  </a:lnTo>
                  <a:cubicBezTo>
                    <a:pt x="1394364" y="698254"/>
                    <a:pt x="1394364" y="698254"/>
                    <a:pt x="1394364" y="665828"/>
                  </a:cubicBezTo>
                  <a:lnTo>
                    <a:pt x="1416657" y="665828"/>
                  </a:lnTo>
                  <a:lnTo>
                    <a:pt x="1416657" y="664206"/>
                  </a:lnTo>
                  <a:lnTo>
                    <a:pt x="1416657" y="652857"/>
                  </a:lnTo>
                  <a:lnTo>
                    <a:pt x="1417417" y="652857"/>
                  </a:lnTo>
                  <a:lnTo>
                    <a:pt x="1422737" y="652857"/>
                  </a:lnTo>
                  <a:lnTo>
                    <a:pt x="1422737" y="650966"/>
                  </a:lnTo>
                  <a:lnTo>
                    <a:pt x="1422737" y="637725"/>
                  </a:lnTo>
                  <a:lnTo>
                    <a:pt x="1426791" y="644210"/>
                  </a:lnTo>
                  <a:lnTo>
                    <a:pt x="1429071" y="644210"/>
                  </a:lnTo>
                  <a:lnTo>
                    <a:pt x="1445031" y="644210"/>
                  </a:lnTo>
                  <a:lnTo>
                    <a:pt x="1445031" y="643399"/>
                  </a:lnTo>
                  <a:lnTo>
                    <a:pt x="1445031" y="637725"/>
                  </a:lnTo>
                  <a:lnTo>
                    <a:pt x="1445791" y="637725"/>
                  </a:lnTo>
                  <a:lnTo>
                    <a:pt x="1451111" y="637725"/>
                  </a:lnTo>
                  <a:lnTo>
                    <a:pt x="1451111" y="639076"/>
                  </a:lnTo>
                  <a:lnTo>
                    <a:pt x="1451111" y="648534"/>
                  </a:lnTo>
                  <a:lnTo>
                    <a:pt x="1489618" y="648534"/>
                  </a:lnTo>
                  <a:lnTo>
                    <a:pt x="1489618" y="786887"/>
                  </a:lnTo>
                  <a:lnTo>
                    <a:pt x="1491138" y="786887"/>
                  </a:lnTo>
                  <a:lnTo>
                    <a:pt x="1501778" y="786887"/>
                  </a:lnTo>
                  <a:lnTo>
                    <a:pt x="1501778" y="773917"/>
                  </a:lnTo>
                  <a:lnTo>
                    <a:pt x="1505832" y="773917"/>
                  </a:lnTo>
                  <a:lnTo>
                    <a:pt x="1505832" y="786887"/>
                  </a:lnTo>
                  <a:lnTo>
                    <a:pt x="1536232" y="786887"/>
                  </a:lnTo>
                  <a:lnTo>
                    <a:pt x="1536232" y="756622"/>
                  </a:lnTo>
                  <a:lnTo>
                    <a:pt x="1548392" y="756622"/>
                  </a:lnTo>
                  <a:lnTo>
                    <a:pt x="1560552" y="754461"/>
                  </a:lnTo>
                  <a:cubicBezTo>
                    <a:pt x="1562579" y="754461"/>
                    <a:pt x="1562579" y="756622"/>
                    <a:pt x="1564606" y="756622"/>
                  </a:cubicBezTo>
                  <a:lnTo>
                    <a:pt x="1574739" y="756622"/>
                  </a:lnTo>
                  <a:lnTo>
                    <a:pt x="1574739" y="786887"/>
                  </a:lnTo>
                  <a:lnTo>
                    <a:pt x="1582846" y="786887"/>
                  </a:lnTo>
                  <a:lnTo>
                    <a:pt x="1582846" y="804182"/>
                  </a:lnTo>
                  <a:lnTo>
                    <a:pt x="1592182" y="805087"/>
                  </a:lnTo>
                  <a:lnTo>
                    <a:pt x="1605140" y="805087"/>
                  </a:lnTo>
                  <a:lnTo>
                    <a:pt x="1605140" y="789049"/>
                  </a:lnTo>
                  <a:lnTo>
                    <a:pt x="1673096" y="789049"/>
                  </a:lnTo>
                  <a:lnTo>
                    <a:pt x="1673096" y="703796"/>
                  </a:lnTo>
                  <a:lnTo>
                    <a:pt x="1745104" y="703796"/>
                  </a:lnTo>
                  <a:lnTo>
                    <a:pt x="1745104" y="782564"/>
                  </a:lnTo>
                  <a:lnTo>
                    <a:pt x="1747008" y="782564"/>
                  </a:lnTo>
                  <a:lnTo>
                    <a:pt x="1748250" y="805087"/>
                  </a:lnTo>
                  <a:lnTo>
                    <a:pt x="1757926" y="805087"/>
                  </a:lnTo>
                  <a:cubicBezTo>
                    <a:pt x="1758462" y="797873"/>
                    <a:pt x="1759168" y="790219"/>
                    <a:pt x="1759168" y="782564"/>
                  </a:cubicBezTo>
                  <a:lnTo>
                    <a:pt x="1765248" y="782564"/>
                  </a:lnTo>
                  <a:lnTo>
                    <a:pt x="1766490" y="805087"/>
                  </a:lnTo>
                  <a:lnTo>
                    <a:pt x="1817112" y="805087"/>
                  </a:lnTo>
                  <a:lnTo>
                    <a:pt x="1817112" y="642059"/>
                  </a:lnTo>
                  <a:lnTo>
                    <a:pt x="2014439" y="642059"/>
                  </a:lnTo>
                  <a:lnTo>
                    <a:pt x="2014439" y="805087"/>
                  </a:lnTo>
                  <a:lnTo>
                    <a:pt x="2033136" y="805087"/>
                  </a:lnTo>
                  <a:lnTo>
                    <a:pt x="2033136" y="722394"/>
                  </a:lnTo>
                  <a:lnTo>
                    <a:pt x="2128256" y="722394"/>
                  </a:lnTo>
                  <a:cubicBezTo>
                    <a:pt x="2132331" y="616373"/>
                    <a:pt x="2135709" y="510899"/>
                    <a:pt x="2140186" y="404253"/>
                  </a:cubicBezTo>
                  <a:cubicBezTo>
                    <a:pt x="2130053" y="404253"/>
                    <a:pt x="2105733" y="391282"/>
                    <a:pt x="2128026" y="382635"/>
                  </a:cubicBezTo>
                  <a:cubicBezTo>
                    <a:pt x="2125999" y="380473"/>
                    <a:pt x="2123973" y="378311"/>
                    <a:pt x="2121946" y="378311"/>
                  </a:cubicBezTo>
                  <a:cubicBezTo>
                    <a:pt x="2121946" y="365341"/>
                    <a:pt x="2119919" y="363179"/>
                    <a:pt x="2130053" y="354532"/>
                  </a:cubicBezTo>
                  <a:lnTo>
                    <a:pt x="2130053" y="337238"/>
                  </a:lnTo>
                  <a:lnTo>
                    <a:pt x="2144240" y="337238"/>
                  </a:lnTo>
                  <a:lnTo>
                    <a:pt x="2144240" y="315620"/>
                  </a:lnTo>
                  <a:cubicBezTo>
                    <a:pt x="2144240" y="313458"/>
                    <a:pt x="2146266" y="313458"/>
                    <a:pt x="2146266" y="311296"/>
                  </a:cubicBezTo>
                  <a:lnTo>
                    <a:pt x="2146266" y="233472"/>
                  </a:lnTo>
                  <a:cubicBezTo>
                    <a:pt x="2146266" y="231310"/>
                    <a:pt x="2144240" y="229149"/>
                    <a:pt x="2144240" y="226987"/>
                  </a:cubicBezTo>
                  <a:lnTo>
                    <a:pt x="2150320" y="220501"/>
                  </a:lnTo>
                  <a:lnTo>
                    <a:pt x="2150320" y="162133"/>
                  </a:lnTo>
                  <a:cubicBezTo>
                    <a:pt x="2150320" y="159972"/>
                    <a:pt x="2150320" y="159972"/>
                    <a:pt x="2152346" y="157810"/>
                  </a:cubicBezTo>
                  <a:lnTo>
                    <a:pt x="2152346" y="101604"/>
                  </a:lnTo>
                  <a:cubicBezTo>
                    <a:pt x="2154373" y="92957"/>
                    <a:pt x="2154373" y="88633"/>
                    <a:pt x="2154373" y="82148"/>
                  </a:cubicBezTo>
                  <a:cubicBezTo>
                    <a:pt x="2158427" y="88633"/>
                    <a:pt x="2158427" y="92957"/>
                    <a:pt x="2158427" y="99442"/>
                  </a:cubicBezTo>
                  <a:cubicBezTo>
                    <a:pt x="2160453" y="121060"/>
                    <a:pt x="2160453" y="140516"/>
                    <a:pt x="2160453" y="157810"/>
                  </a:cubicBezTo>
                  <a:cubicBezTo>
                    <a:pt x="2162480" y="181589"/>
                    <a:pt x="2162480" y="201045"/>
                    <a:pt x="2162480" y="220501"/>
                  </a:cubicBezTo>
                  <a:lnTo>
                    <a:pt x="2168560" y="226987"/>
                  </a:lnTo>
                  <a:cubicBezTo>
                    <a:pt x="2168560" y="229149"/>
                    <a:pt x="2166533" y="231310"/>
                    <a:pt x="2166533" y="233472"/>
                  </a:cubicBezTo>
                  <a:lnTo>
                    <a:pt x="2166533" y="311296"/>
                  </a:lnTo>
                  <a:cubicBezTo>
                    <a:pt x="2166533" y="313458"/>
                    <a:pt x="2168560" y="313458"/>
                    <a:pt x="2168560" y="315620"/>
                  </a:cubicBezTo>
                  <a:lnTo>
                    <a:pt x="2168560" y="337238"/>
                  </a:lnTo>
                  <a:lnTo>
                    <a:pt x="2182747" y="337238"/>
                  </a:lnTo>
                  <a:lnTo>
                    <a:pt x="2182747" y="354532"/>
                  </a:lnTo>
                  <a:cubicBezTo>
                    <a:pt x="2190854" y="363179"/>
                    <a:pt x="2190854" y="363179"/>
                    <a:pt x="2190854" y="378311"/>
                  </a:cubicBezTo>
                  <a:cubicBezTo>
                    <a:pt x="2188827" y="378311"/>
                    <a:pt x="2186800" y="380473"/>
                    <a:pt x="2184774" y="382635"/>
                  </a:cubicBezTo>
                  <a:cubicBezTo>
                    <a:pt x="2205040" y="393444"/>
                    <a:pt x="2180720" y="402091"/>
                    <a:pt x="2172613" y="404253"/>
                  </a:cubicBezTo>
                  <a:cubicBezTo>
                    <a:pt x="2174640" y="488562"/>
                    <a:pt x="2178693" y="572871"/>
                    <a:pt x="2180720" y="657181"/>
                  </a:cubicBezTo>
                  <a:lnTo>
                    <a:pt x="2245574" y="657181"/>
                  </a:lnTo>
                  <a:lnTo>
                    <a:pt x="2245574" y="732843"/>
                  </a:lnTo>
                  <a:lnTo>
                    <a:pt x="2253681" y="732843"/>
                  </a:lnTo>
                  <a:cubicBezTo>
                    <a:pt x="2253681" y="730681"/>
                    <a:pt x="2255708" y="728519"/>
                    <a:pt x="2255708" y="726358"/>
                  </a:cubicBezTo>
                  <a:lnTo>
                    <a:pt x="2261788" y="726358"/>
                  </a:lnTo>
                  <a:cubicBezTo>
                    <a:pt x="2261788" y="728519"/>
                    <a:pt x="2261788" y="730681"/>
                    <a:pt x="2263815" y="735005"/>
                  </a:cubicBezTo>
                  <a:lnTo>
                    <a:pt x="2275975" y="735005"/>
                  </a:lnTo>
                  <a:lnTo>
                    <a:pt x="2275975" y="728519"/>
                  </a:lnTo>
                  <a:lnTo>
                    <a:pt x="2298268" y="728519"/>
                  </a:lnTo>
                  <a:lnTo>
                    <a:pt x="2298268" y="735005"/>
                  </a:lnTo>
                  <a:lnTo>
                    <a:pt x="2318535" y="735005"/>
                  </a:lnTo>
                  <a:lnTo>
                    <a:pt x="2318535" y="780402"/>
                  </a:lnTo>
                  <a:lnTo>
                    <a:pt x="2332722" y="780402"/>
                  </a:lnTo>
                  <a:lnTo>
                    <a:pt x="2332722" y="767431"/>
                  </a:lnTo>
                  <a:lnTo>
                    <a:pt x="2348936" y="767431"/>
                  </a:lnTo>
                  <a:lnTo>
                    <a:pt x="2348936" y="588004"/>
                  </a:lnTo>
                  <a:lnTo>
                    <a:pt x="2355016" y="581518"/>
                  </a:lnTo>
                  <a:lnTo>
                    <a:pt x="2427977" y="581518"/>
                  </a:lnTo>
                  <a:lnTo>
                    <a:pt x="2427977" y="590166"/>
                  </a:lnTo>
                  <a:lnTo>
                    <a:pt x="2438110" y="590166"/>
                  </a:lnTo>
                  <a:lnTo>
                    <a:pt x="2438110" y="704740"/>
                  </a:lnTo>
                  <a:lnTo>
                    <a:pt x="2460404" y="704740"/>
                  </a:lnTo>
                  <a:lnTo>
                    <a:pt x="2460404" y="637725"/>
                  </a:lnTo>
                  <a:lnTo>
                    <a:pt x="2486751" y="637725"/>
                  </a:lnTo>
                  <a:cubicBezTo>
                    <a:pt x="2488777" y="637725"/>
                    <a:pt x="2488777" y="635563"/>
                    <a:pt x="2490804" y="633401"/>
                  </a:cubicBezTo>
                  <a:lnTo>
                    <a:pt x="2498911" y="633401"/>
                  </a:lnTo>
                  <a:cubicBezTo>
                    <a:pt x="2500937" y="635563"/>
                    <a:pt x="2500937" y="637725"/>
                    <a:pt x="2502964" y="637725"/>
                  </a:cubicBezTo>
                  <a:lnTo>
                    <a:pt x="2525258" y="637725"/>
                  </a:lnTo>
                  <a:lnTo>
                    <a:pt x="2525258" y="520989"/>
                  </a:lnTo>
                  <a:cubicBezTo>
                    <a:pt x="2525272" y="520986"/>
                    <a:pt x="2526139" y="520822"/>
                    <a:pt x="2582005" y="510180"/>
                  </a:cubicBezTo>
                  <a:lnTo>
                    <a:pt x="2582005" y="511261"/>
                  </a:lnTo>
                  <a:lnTo>
                    <a:pt x="2582005" y="518827"/>
                  </a:lnTo>
                  <a:lnTo>
                    <a:pt x="2608352" y="518827"/>
                  </a:lnTo>
                  <a:lnTo>
                    <a:pt x="2608352" y="773917"/>
                  </a:lnTo>
                  <a:lnTo>
                    <a:pt x="2630646" y="773917"/>
                  </a:lnTo>
                  <a:lnTo>
                    <a:pt x="2630646" y="769593"/>
                  </a:lnTo>
                  <a:lnTo>
                    <a:pt x="2642806" y="769593"/>
                  </a:lnTo>
                  <a:lnTo>
                    <a:pt x="2642806" y="773917"/>
                  </a:lnTo>
                  <a:lnTo>
                    <a:pt x="2667126" y="773917"/>
                  </a:lnTo>
                  <a:lnTo>
                    <a:pt x="2667126" y="760946"/>
                  </a:lnTo>
                  <a:lnTo>
                    <a:pt x="2695500" y="760946"/>
                  </a:lnTo>
                  <a:cubicBezTo>
                    <a:pt x="2699553" y="756622"/>
                    <a:pt x="2703607" y="756622"/>
                    <a:pt x="2707660" y="756622"/>
                  </a:cubicBezTo>
                  <a:cubicBezTo>
                    <a:pt x="2713740" y="760946"/>
                    <a:pt x="2721847" y="760946"/>
                    <a:pt x="2727927" y="760946"/>
                  </a:cubicBezTo>
                  <a:lnTo>
                    <a:pt x="2727927" y="743652"/>
                  </a:lnTo>
                  <a:lnTo>
                    <a:pt x="2736034" y="743652"/>
                  </a:lnTo>
                  <a:lnTo>
                    <a:pt x="2736034" y="730681"/>
                  </a:lnTo>
                  <a:lnTo>
                    <a:pt x="2792781" y="730681"/>
                  </a:lnTo>
                  <a:lnTo>
                    <a:pt x="2792781" y="700416"/>
                  </a:lnTo>
                  <a:lnTo>
                    <a:pt x="2811021" y="700416"/>
                  </a:lnTo>
                  <a:lnTo>
                    <a:pt x="2811021" y="693931"/>
                  </a:lnTo>
                  <a:lnTo>
                    <a:pt x="2823181" y="693931"/>
                  </a:lnTo>
                  <a:lnTo>
                    <a:pt x="2823181" y="700416"/>
                  </a:lnTo>
                  <a:lnTo>
                    <a:pt x="2839395" y="700416"/>
                  </a:lnTo>
                  <a:lnTo>
                    <a:pt x="2839395" y="750137"/>
                  </a:lnTo>
                  <a:lnTo>
                    <a:pt x="2871822" y="750137"/>
                  </a:lnTo>
                  <a:lnTo>
                    <a:pt x="2871822" y="724196"/>
                  </a:lnTo>
                  <a:lnTo>
                    <a:pt x="2910329" y="724196"/>
                  </a:lnTo>
                  <a:lnTo>
                    <a:pt x="2910329" y="693931"/>
                  </a:lnTo>
                  <a:lnTo>
                    <a:pt x="2958970" y="693931"/>
                  </a:lnTo>
                  <a:lnTo>
                    <a:pt x="2958970" y="805087"/>
                  </a:lnTo>
                  <a:lnTo>
                    <a:pt x="2958970" y="818866"/>
                  </a:lnTo>
                  <a:lnTo>
                    <a:pt x="2968113" y="818866"/>
                  </a:lnTo>
                  <a:lnTo>
                    <a:pt x="2968113" y="762555"/>
                  </a:lnTo>
                  <a:lnTo>
                    <a:pt x="2971450" y="756622"/>
                  </a:lnTo>
                  <a:lnTo>
                    <a:pt x="2971450" y="758514"/>
                  </a:lnTo>
                  <a:lnTo>
                    <a:pt x="2971450" y="771755"/>
                  </a:lnTo>
                  <a:cubicBezTo>
                    <a:pt x="2975503" y="771755"/>
                    <a:pt x="2975503" y="771755"/>
                    <a:pt x="2975503" y="726358"/>
                  </a:cubicBezTo>
                  <a:lnTo>
                    <a:pt x="2976263" y="726358"/>
                  </a:lnTo>
                  <a:lnTo>
                    <a:pt x="2981583" y="726358"/>
                  </a:lnTo>
                  <a:lnTo>
                    <a:pt x="2981583" y="661504"/>
                  </a:lnTo>
                  <a:lnTo>
                    <a:pt x="2982597" y="661504"/>
                  </a:lnTo>
                  <a:lnTo>
                    <a:pt x="2989690" y="661504"/>
                  </a:lnTo>
                  <a:cubicBezTo>
                    <a:pt x="2989696" y="661483"/>
                    <a:pt x="2989960" y="660543"/>
                    <a:pt x="3001850" y="618269"/>
                  </a:cubicBezTo>
                  <a:lnTo>
                    <a:pt x="3003117" y="618269"/>
                  </a:lnTo>
                  <a:lnTo>
                    <a:pt x="3011984" y="618269"/>
                  </a:lnTo>
                  <a:cubicBezTo>
                    <a:pt x="3011989" y="618292"/>
                    <a:pt x="3012215" y="619258"/>
                    <a:pt x="3022117" y="661504"/>
                  </a:cubicBezTo>
                  <a:lnTo>
                    <a:pt x="3023130" y="661504"/>
                  </a:lnTo>
                  <a:lnTo>
                    <a:pt x="3030224" y="661504"/>
                  </a:lnTo>
                  <a:lnTo>
                    <a:pt x="3030224" y="700416"/>
                  </a:lnTo>
                  <a:lnTo>
                    <a:pt x="3031997" y="700416"/>
                  </a:lnTo>
                  <a:lnTo>
                    <a:pt x="3044411" y="700416"/>
                  </a:lnTo>
                  <a:lnTo>
                    <a:pt x="3044411" y="702578"/>
                  </a:lnTo>
                  <a:lnTo>
                    <a:pt x="3044411" y="717710"/>
                  </a:lnTo>
                  <a:cubicBezTo>
                    <a:pt x="3048464" y="717710"/>
                    <a:pt x="3048464" y="717710"/>
                    <a:pt x="3048464" y="715549"/>
                  </a:cubicBezTo>
                  <a:lnTo>
                    <a:pt x="3048464" y="700416"/>
                  </a:lnTo>
                  <a:lnTo>
                    <a:pt x="3049984" y="700416"/>
                  </a:lnTo>
                  <a:lnTo>
                    <a:pt x="3060624" y="700416"/>
                  </a:lnTo>
                  <a:lnTo>
                    <a:pt x="3060624" y="702037"/>
                  </a:lnTo>
                  <a:lnTo>
                    <a:pt x="3060624" y="713387"/>
                  </a:lnTo>
                  <a:lnTo>
                    <a:pt x="3091025" y="713387"/>
                  </a:lnTo>
                  <a:lnTo>
                    <a:pt x="3091025" y="676637"/>
                  </a:lnTo>
                  <a:lnTo>
                    <a:pt x="3092291" y="676637"/>
                  </a:lnTo>
                  <a:lnTo>
                    <a:pt x="3101158" y="676637"/>
                  </a:lnTo>
                  <a:lnTo>
                    <a:pt x="3101158" y="698254"/>
                  </a:lnTo>
                  <a:cubicBezTo>
                    <a:pt x="3103185" y="698254"/>
                    <a:pt x="3103185" y="698254"/>
                    <a:pt x="3103185" y="665828"/>
                  </a:cubicBezTo>
                  <a:lnTo>
                    <a:pt x="3125478" y="665828"/>
                  </a:lnTo>
                  <a:lnTo>
                    <a:pt x="3125478" y="664206"/>
                  </a:lnTo>
                  <a:lnTo>
                    <a:pt x="3125478" y="652857"/>
                  </a:lnTo>
                  <a:lnTo>
                    <a:pt x="3126238" y="652857"/>
                  </a:lnTo>
                  <a:lnTo>
                    <a:pt x="3131558" y="652857"/>
                  </a:lnTo>
                  <a:lnTo>
                    <a:pt x="3131558" y="650966"/>
                  </a:lnTo>
                  <a:lnTo>
                    <a:pt x="3131558" y="637725"/>
                  </a:lnTo>
                  <a:lnTo>
                    <a:pt x="3135612" y="644210"/>
                  </a:lnTo>
                  <a:lnTo>
                    <a:pt x="3137892" y="644210"/>
                  </a:lnTo>
                  <a:lnTo>
                    <a:pt x="3153852" y="644210"/>
                  </a:lnTo>
                  <a:lnTo>
                    <a:pt x="3153852" y="643399"/>
                  </a:lnTo>
                  <a:lnTo>
                    <a:pt x="3153852" y="637725"/>
                  </a:lnTo>
                  <a:lnTo>
                    <a:pt x="3154612" y="637725"/>
                  </a:lnTo>
                  <a:lnTo>
                    <a:pt x="3159932" y="637725"/>
                  </a:lnTo>
                  <a:lnTo>
                    <a:pt x="3159932" y="639076"/>
                  </a:lnTo>
                  <a:lnTo>
                    <a:pt x="3159932" y="648534"/>
                  </a:lnTo>
                  <a:lnTo>
                    <a:pt x="3195788" y="648534"/>
                  </a:lnTo>
                  <a:lnTo>
                    <a:pt x="3195788" y="1159457"/>
                  </a:lnTo>
                  <a:lnTo>
                    <a:pt x="3031533" y="1159331"/>
                  </a:lnTo>
                  <a:lnTo>
                    <a:pt x="3031520" y="1160647"/>
                  </a:lnTo>
                  <a:lnTo>
                    <a:pt x="2054" y="1158314"/>
                  </a:lnTo>
                  <a:cubicBezTo>
                    <a:pt x="1369" y="1010750"/>
                    <a:pt x="685" y="871760"/>
                    <a:pt x="0" y="724196"/>
                  </a:cubicBezTo>
                  <a:lnTo>
                    <a:pt x="20267" y="724196"/>
                  </a:lnTo>
                  <a:cubicBezTo>
                    <a:pt x="20271" y="724190"/>
                    <a:pt x="20308" y="724108"/>
                    <a:pt x="20774" y="723115"/>
                  </a:cubicBezTo>
                  <a:lnTo>
                    <a:pt x="24320" y="715549"/>
                  </a:lnTo>
                  <a:cubicBezTo>
                    <a:pt x="24329" y="715550"/>
                    <a:pt x="24442" y="715568"/>
                    <a:pt x="26094" y="715819"/>
                  </a:cubicBezTo>
                  <a:lnTo>
                    <a:pt x="38507" y="717710"/>
                  </a:lnTo>
                  <a:cubicBezTo>
                    <a:pt x="38510" y="717720"/>
                    <a:pt x="38548" y="717821"/>
                    <a:pt x="39014" y="719062"/>
                  </a:cubicBezTo>
                  <a:lnTo>
                    <a:pt x="42560" y="728519"/>
                  </a:lnTo>
                  <a:cubicBezTo>
                    <a:pt x="42574" y="728520"/>
                    <a:pt x="43170" y="728570"/>
                    <a:pt x="68907" y="730681"/>
                  </a:cubicBezTo>
                  <a:lnTo>
                    <a:pt x="68907" y="607460"/>
                  </a:lnTo>
                  <a:lnTo>
                    <a:pt x="70934" y="607460"/>
                  </a:lnTo>
                  <a:lnTo>
                    <a:pt x="85121" y="607460"/>
                  </a:lnTo>
                  <a:lnTo>
                    <a:pt x="85121" y="471268"/>
                  </a:lnTo>
                  <a:lnTo>
                    <a:pt x="86894" y="471268"/>
                  </a:lnTo>
                  <a:lnTo>
                    <a:pt x="99308" y="471268"/>
                  </a:lnTo>
                  <a:lnTo>
                    <a:pt x="99308" y="356694"/>
                  </a:lnTo>
                  <a:cubicBezTo>
                    <a:pt x="103361" y="354532"/>
                    <a:pt x="103361" y="354532"/>
                    <a:pt x="103361" y="328590"/>
                  </a:cubicBezTo>
                  <a:lnTo>
                    <a:pt x="105388" y="328590"/>
                  </a:lnTo>
                  <a:lnTo>
                    <a:pt x="119575" y="328590"/>
                  </a:lnTo>
                  <a:cubicBezTo>
                    <a:pt x="119586" y="328567"/>
                    <a:pt x="120192" y="327200"/>
                    <a:pt x="156055" y="246443"/>
                  </a:cubicBezTo>
                  <a:cubicBezTo>
                    <a:pt x="156055" y="246429"/>
                    <a:pt x="156089" y="244478"/>
                    <a:pt x="160109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3FE9DCB8-7988-4D37-8798-DE11EEA18309}"/>
                </a:ext>
              </a:extLst>
            </p:cNvPr>
            <p:cNvGrpSpPr/>
            <p:nvPr/>
          </p:nvGrpSpPr>
          <p:grpSpPr>
            <a:xfrm flipH="1">
              <a:off x="10303645" y="3652285"/>
              <a:ext cx="1406420" cy="1145989"/>
              <a:chOff x="9991406" y="1087963"/>
              <a:chExt cx="3918119" cy="3192589"/>
            </a:xfrm>
            <a:grpFill/>
          </p:grpSpPr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C6D9089-ED92-4627-9822-8834DFBBAEFA}"/>
                  </a:ext>
                </a:extLst>
              </p:cNvPr>
              <p:cNvSpPr/>
              <p:nvPr/>
            </p:nvSpPr>
            <p:spPr>
              <a:xfrm>
                <a:off x="9991406" y="2974666"/>
                <a:ext cx="674899" cy="723957"/>
              </a:xfrm>
              <a:custGeom>
                <a:avLst/>
                <a:gdLst>
                  <a:gd name="connsiteX0" fmla="*/ 597314 w 638668"/>
                  <a:gd name="connsiteY0" fmla="*/ 306119 h 685090"/>
                  <a:gd name="connsiteX1" fmla="*/ 597314 w 638668"/>
                  <a:gd name="connsiteY1" fmla="*/ 577205 h 685090"/>
                  <a:gd name="connsiteX2" fmla="*/ 616698 w 638668"/>
                  <a:gd name="connsiteY2" fmla="*/ 572897 h 685090"/>
                  <a:gd name="connsiteX3" fmla="*/ 616698 w 638668"/>
                  <a:gd name="connsiteY3" fmla="*/ 313155 h 685090"/>
                  <a:gd name="connsiteX4" fmla="*/ 561418 w 638668"/>
                  <a:gd name="connsiteY4" fmla="*/ 292910 h 685090"/>
                  <a:gd name="connsiteX5" fmla="*/ 561418 w 638668"/>
                  <a:gd name="connsiteY5" fmla="*/ 585245 h 685090"/>
                  <a:gd name="connsiteX6" fmla="*/ 582094 w 638668"/>
                  <a:gd name="connsiteY6" fmla="*/ 580651 h 685090"/>
                  <a:gd name="connsiteX7" fmla="*/ 582094 w 638668"/>
                  <a:gd name="connsiteY7" fmla="*/ 300520 h 685090"/>
                  <a:gd name="connsiteX8" fmla="*/ 525522 w 638668"/>
                  <a:gd name="connsiteY8" fmla="*/ 279844 h 685090"/>
                  <a:gd name="connsiteX9" fmla="*/ 525522 w 638668"/>
                  <a:gd name="connsiteY9" fmla="*/ 593286 h 685090"/>
                  <a:gd name="connsiteX10" fmla="*/ 546198 w 638668"/>
                  <a:gd name="connsiteY10" fmla="*/ 588691 h 685090"/>
                  <a:gd name="connsiteX11" fmla="*/ 546198 w 638668"/>
                  <a:gd name="connsiteY11" fmla="*/ 287454 h 685090"/>
                  <a:gd name="connsiteX12" fmla="*/ 489626 w 638668"/>
                  <a:gd name="connsiteY12" fmla="*/ 266778 h 685090"/>
                  <a:gd name="connsiteX13" fmla="*/ 489626 w 638668"/>
                  <a:gd name="connsiteY13" fmla="*/ 601327 h 685090"/>
                  <a:gd name="connsiteX14" fmla="*/ 510303 w 638668"/>
                  <a:gd name="connsiteY14" fmla="*/ 596732 h 685090"/>
                  <a:gd name="connsiteX15" fmla="*/ 510303 w 638668"/>
                  <a:gd name="connsiteY15" fmla="*/ 274244 h 685090"/>
                  <a:gd name="connsiteX16" fmla="*/ 453730 w 638668"/>
                  <a:gd name="connsiteY16" fmla="*/ 253568 h 685090"/>
                  <a:gd name="connsiteX17" fmla="*/ 453730 w 638668"/>
                  <a:gd name="connsiteY17" fmla="*/ 609224 h 685090"/>
                  <a:gd name="connsiteX18" fmla="*/ 474407 w 638668"/>
                  <a:gd name="connsiteY18" fmla="*/ 604629 h 685090"/>
                  <a:gd name="connsiteX19" fmla="*/ 474407 w 638668"/>
                  <a:gd name="connsiteY19" fmla="*/ 261178 h 685090"/>
                  <a:gd name="connsiteX20" fmla="*/ 417835 w 638668"/>
                  <a:gd name="connsiteY20" fmla="*/ 240502 h 685090"/>
                  <a:gd name="connsiteX21" fmla="*/ 417835 w 638668"/>
                  <a:gd name="connsiteY21" fmla="*/ 617265 h 685090"/>
                  <a:gd name="connsiteX22" fmla="*/ 438367 w 638668"/>
                  <a:gd name="connsiteY22" fmla="*/ 612670 h 685090"/>
                  <a:gd name="connsiteX23" fmla="*/ 438367 w 638668"/>
                  <a:gd name="connsiteY23" fmla="*/ 248112 h 685090"/>
                  <a:gd name="connsiteX24" fmla="*/ 381939 w 638668"/>
                  <a:gd name="connsiteY24" fmla="*/ 227436 h 685090"/>
                  <a:gd name="connsiteX25" fmla="*/ 381939 w 638668"/>
                  <a:gd name="connsiteY25" fmla="*/ 625305 h 685090"/>
                  <a:gd name="connsiteX26" fmla="*/ 402471 w 638668"/>
                  <a:gd name="connsiteY26" fmla="*/ 620710 h 685090"/>
                  <a:gd name="connsiteX27" fmla="*/ 402471 w 638668"/>
                  <a:gd name="connsiteY27" fmla="*/ 234902 h 685090"/>
                  <a:gd name="connsiteX28" fmla="*/ 345899 w 638668"/>
                  <a:gd name="connsiteY28" fmla="*/ 214370 h 685090"/>
                  <a:gd name="connsiteX29" fmla="*/ 345899 w 638668"/>
                  <a:gd name="connsiteY29" fmla="*/ 633346 h 685090"/>
                  <a:gd name="connsiteX30" fmla="*/ 366575 w 638668"/>
                  <a:gd name="connsiteY30" fmla="*/ 628751 h 685090"/>
                  <a:gd name="connsiteX31" fmla="*/ 366575 w 638668"/>
                  <a:gd name="connsiteY31" fmla="*/ 221836 h 685090"/>
                  <a:gd name="connsiteX32" fmla="*/ 296650 w 638668"/>
                  <a:gd name="connsiteY32" fmla="*/ 196278 h 685090"/>
                  <a:gd name="connsiteX33" fmla="*/ 296650 w 638668"/>
                  <a:gd name="connsiteY33" fmla="*/ 644258 h 685090"/>
                  <a:gd name="connsiteX34" fmla="*/ 330679 w 638668"/>
                  <a:gd name="connsiteY34" fmla="*/ 636648 h 685090"/>
                  <a:gd name="connsiteX35" fmla="*/ 330679 w 638668"/>
                  <a:gd name="connsiteY35" fmla="*/ 208770 h 685090"/>
                  <a:gd name="connsiteX36" fmla="*/ 313736 w 638668"/>
                  <a:gd name="connsiteY36" fmla="*/ 20102 h 685090"/>
                  <a:gd name="connsiteX37" fmla="*/ 122196 w 638668"/>
                  <a:gd name="connsiteY37" fmla="*/ 196278 h 685090"/>
                  <a:gd name="connsiteX38" fmla="*/ 246827 w 638668"/>
                  <a:gd name="connsiteY38" fmla="*/ 152916 h 685090"/>
                  <a:gd name="connsiteX39" fmla="*/ 277553 w 638668"/>
                  <a:gd name="connsiteY39" fmla="*/ 151768 h 685090"/>
                  <a:gd name="connsiteX40" fmla="*/ 396440 w 638668"/>
                  <a:gd name="connsiteY40" fmla="*/ 201878 h 685090"/>
                  <a:gd name="connsiteX41" fmla="*/ 537152 w 638668"/>
                  <a:gd name="connsiteY41" fmla="*/ 262470 h 685090"/>
                  <a:gd name="connsiteX42" fmla="*/ 313736 w 638668"/>
                  <a:gd name="connsiteY42" fmla="*/ 20102 h 685090"/>
                  <a:gd name="connsiteX43" fmla="*/ 311439 w 638668"/>
                  <a:gd name="connsiteY43" fmla="*/ 0 h 685090"/>
                  <a:gd name="connsiteX44" fmla="*/ 561417 w 638668"/>
                  <a:gd name="connsiteY44" fmla="*/ 273526 h 685090"/>
                  <a:gd name="connsiteX45" fmla="*/ 622010 w 638668"/>
                  <a:gd name="connsiteY45" fmla="*/ 298653 h 685090"/>
                  <a:gd name="connsiteX46" fmla="*/ 638665 w 638668"/>
                  <a:gd name="connsiteY46" fmla="*/ 324068 h 685090"/>
                  <a:gd name="connsiteX47" fmla="*/ 638522 w 638668"/>
                  <a:gd name="connsiteY47" fmla="*/ 575913 h 685090"/>
                  <a:gd name="connsiteX48" fmla="*/ 625025 w 638668"/>
                  <a:gd name="connsiteY48" fmla="*/ 598168 h 685090"/>
                  <a:gd name="connsiteX49" fmla="*/ 403763 w 638668"/>
                  <a:gd name="connsiteY49" fmla="*/ 657324 h 685090"/>
                  <a:gd name="connsiteX50" fmla="*/ 303398 w 638668"/>
                  <a:gd name="connsiteY50" fmla="*/ 684174 h 685090"/>
                  <a:gd name="connsiteX51" fmla="*/ 282722 w 638668"/>
                  <a:gd name="connsiteY51" fmla="*/ 683313 h 685090"/>
                  <a:gd name="connsiteX52" fmla="*/ 26713 w 638668"/>
                  <a:gd name="connsiteY52" fmla="*/ 587543 h 685090"/>
                  <a:gd name="connsiteX53" fmla="*/ 7 w 638668"/>
                  <a:gd name="connsiteY53" fmla="*/ 552652 h 685090"/>
                  <a:gd name="connsiteX54" fmla="*/ 581 w 638668"/>
                  <a:gd name="connsiteY54" fmla="*/ 264337 h 685090"/>
                  <a:gd name="connsiteX55" fmla="*/ 22406 w 638668"/>
                  <a:gd name="connsiteY55" fmla="*/ 235333 h 685090"/>
                  <a:gd name="connsiteX56" fmla="*/ 92044 w 638668"/>
                  <a:gd name="connsiteY56" fmla="*/ 206760 h 685090"/>
                  <a:gd name="connsiteX57" fmla="*/ 311439 w 638668"/>
                  <a:gd name="connsiteY57" fmla="*/ 0 h 685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38668" h="685090">
                    <a:moveTo>
                      <a:pt x="597314" y="306119"/>
                    </a:moveTo>
                    <a:lnTo>
                      <a:pt x="597314" y="577205"/>
                    </a:lnTo>
                    <a:lnTo>
                      <a:pt x="616698" y="572897"/>
                    </a:lnTo>
                    <a:lnTo>
                      <a:pt x="616698" y="313155"/>
                    </a:lnTo>
                    <a:close/>
                    <a:moveTo>
                      <a:pt x="561418" y="292910"/>
                    </a:moveTo>
                    <a:lnTo>
                      <a:pt x="561418" y="585245"/>
                    </a:lnTo>
                    <a:lnTo>
                      <a:pt x="582094" y="580651"/>
                    </a:lnTo>
                    <a:lnTo>
                      <a:pt x="582094" y="300520"/>
                    </a:lnTo>
                    <a:close/>
                    <a:moveTo>
                      <a:pt x="525522" y="279844"/>
                    </a:moveTo>
                    <a:lnTo>
                      <a:pt x="525522" y="593286"/>
                    </a:lnTo>
                    <a:lnTo>
                      <a:pt x="546198" y="588691"/>
                    </a:lnTo>
                    <a:lnTo>
                      <a:pt x="546198" y="287454"/>
                    </a:lnTo>
                    <a:close/>
                    <a:moveTo>
                      <a:pt x="489626" y="266778"/>
                    </a:moveTo>
                    <a:lnTo>
                      <a:pt x="489626" y="601327"/>
                    </a:lnTo>
                    <a:lnTo>
                      <a:pt x="510303" y="596732"/>
                    </a:lnTo>
                    <a:lnTo>
                      <a:pt x="510303" y="274244"/>
                    </a:lnTo>
                    <a:close/>
                    <a:moveTo>
                      <a:pt x="453730" y="253568"/>
                    </a:moveTo>
                    <a:lnTo>
                      <a:pt x="453730" y="609224"/>
                    </a:lnTo>
                    <a:lnTo>
                      <a:pt x="474407" y="604629"/>
                    </a:lnTo>
                    <a:lnTo>
                      <a:pt x="474407" y="261178"/>
                    </a:lnTo>
                    <a:close/>
                    <a:moveTo>
                      <a:pt x="417835" y="240502"/>
                    </a:moveTo>
                    <a:lnTo>
                      <a:pt x="417835" y="617265"/>
                    </a:lnTo>
                    <a:lnTo>
                      <a:pt x="438367" y="612670"/>
                    </a:lnTo>
                    <a:lnTo>
                      <a:pt x="438367" y="248112"/>
                    </a:lnTo>
                    <a:close/>
                    <a:moveTo>
                      <a:pt x="381939" y="227436"/>
                    </a:moveTo>
                    <a:lnTo>
                      <a:pt x="381939" y="625305"/>
                    </a:lnTo>
                    <a:lnTo>
                      <a:pt x="402471" y="620710"/>
                    </a:lnTo>
                    <a:lnTo>
                      <a:pt x="402471" y="234902"/>
                    </a:lnTo>
                    <a:close/>
                    <a:moveTo>
                      <a:pt x="345899" y="214370"/>
                    </a:moveTo>
                    <a:lnTo>
                      <a:pt x="345899" y="633346"/>
                    </a:lnTo>
                    <a:lnTo>
                      <a:pt x="366575" y="628751"/>
                    </a:lnTo>
                    <a:lnTo>
                      <a:pt x="366575" y="221836"/>
                    </a:lnTo>
                    <a:close/>
                    <a:moveTo>
                      <a:pt x="296650" y="196278"/>
                    </a:moveTo>
                    <a:lnTo>
                      <a:pt x="296650" y="644258"/>
                    </a:lnTo>
                    <a:lnTo>
                      <a:pt x="330679" y="636648"/>
                    </a:lnTo>
                    <a:lnTo>
                      <a:pt x="330679" y="208770"/>
                    </a:lnTo>
                    <a:close/>
                    <a:moveTo>
                      <a:pt x="313736" y="20102"/>
                    </a:moveTo>
                    <a:cubicBezTo>
                      <a:pt x="250129" y="80263"/>
                      <a:pt x="184081" y="137696"/>
                      <a:pt x="122196" y="196278"/>
                    </a:cubicBezTo>
                    <a:cubicBezTo>
                      <a:pt x="164410" y="185940"/>
                      <a:pt x="206767" y="165982"/>
                      <a:pt x="246827" y="152916"/>
                    </a:cubicBezTo>
                    <a:cubicBezTo>
                      <a:pt x="256303" y="149901"/>
                      <a:pt x="268651" y="148178"/>
                      <a:pt x="277553" y="151768"/>
                    </a:cubicBezTo>
                    <a:cubicBezTo>
                      <a:pt x="317613" y="167275"/>
                      <a:pt x="356811" y="185079"/>
                      <a:pt x="396440" y="201878"/>
                    </a:cubicBezTo>
                    <a:cubicBezTo>
                      <a:pt x="444253" y="222123"/>
                      <a:pt x="489339" y="242225"/>
                      <a:pt x="537152" y="262470"/>
                    </a:cubicBezTo>
                    <a:cubicBezTo>
                      <a:pt x="537870" y="261465"/>
                      <a:pt x="391128" y="102949"/>
                      <a:pt x="313736" y="20102"/>
                    </a:cubicBezTo>
                    <a:close/>
                    <a:moveTo>
                      <a:pt x="311439" y="0"/>
                    </a:moveTo>
                    <a:cubicBezTo>
                      <a:pt x="311439" y="0"/>
                      <a:pt x="522219" y="228872"/>
                      <a:pt x="561417" y="273526"/>
                    </a:cubicBezTo>
                    <a:cubicBezTo>
                      <a:pt x="590134" y="286592"/>
                      <a:pt x="591857" y="288459"/>
                      <a:pt x="622010" y="298653"/>
                    </a:cubicBezTo>
                    <a:cubicBezTo>
                      <a:pt x="635076" y="303104"/>
                      <a:pt x="638809" y="310571"/>
                      <a:pt x="638665" y="324068"/>
                    </a:cubicBezTo>
                    <a:cubicBezTo>
                      <a:pt x="638091" y="408064"/>
                      <a:pt x="638378" y="491916"/>
                      <a:pt x="638522" y="575913"/>
                    </a:cubicBezTo>
                    <a:cubicBezTo>
                      <a:pt x="638522" y="586394"/>
                      <a:pt x="638953" y="594578"/>
                      <a:pt x="625025" y="598168"/>
                    </a:cubicBezTo>
                    <a:cubicBezTo>
                      <a:pt x="550075" y="617264"/>
                      <a:pt x="478426" y="637366"/>
                      <a:pt x="403763" y="657324"/>
                    </a:cubicBezTo>
                    <a:cubicBezTo>
                      <a:pt x="370308" y="666226"/>
                      <a:pt x="336997" y="675703"/>
                      <a:pt x="303398" y="684174"/>
                    </a:cubicBezTo>
                    <a:cubicBezTo>
                      <a:pt x="296937" y="685754"/>
                      <a:pt x="288753" y="685179"/>
                      <a:pt x="282722" y="683313"/>
                    </a:cubicBezTo>
                    <a:cubicBezTo>
                      <a:pt x="187527" y="652730"/>
                      <a:pt x="118319" y="617983"/>
                      <a:pt x="26713" y="587543"/>
                    </a:cubicBezTo>
                    <a:cubicBezTo>
                      <a:pt x="8765" y="581512"/>
                      <a:pt x="-281" y="573184"/>
                      <a:pt x="7" y="552652"/>
                    </a:cubicBezTo>
                    <a:cubicBezTo>
                      <a:pt x="1012" y="456595"/>
                      <a:pt x="1012" y="360538"/>
                      <a:pt x="581" y="264337"/>
                    </a:cubicBezTo>
                    <a:cubicBezTo>
                      <a:pt x="581" y="247968"/>
                      <a:pt x="6899" y="239784"/>
                      <a:pt x="22406" y="235333"/>
                    </a:cubicBezTo>
                    <a:cubicBezTo>
                      <a:pt x="47102" y="228010"/>
                      <a:pt x="68783" y="217529"/>
                      <a:pt x="92044" y="206760"/>
                    </a:cubicBezTo>
                    <a:cubicBezTo>
                      <a:pt x="106258" y="200155"/>
                      <a:pt x="311726" y="4308"/>
                      <a:pt x="311439" y="0"/>
                    </a:cubicBezTo>
                    <a:close/>
                  </a:path>
                </a:pathLst>
              </a:custGeom>
              <a:grpFill/>
              <a:ln w="55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89A2EC72-C101-47BA-87F1-70F34DA062F6}"/>
                  </a:ext>
                </a:extLst>
              </p:cNvPr>
              <p:cNvGrpSpPr/>
              <p:nvPr/>
            </p:nvGrpSpPr>
            <p:grpSpPr>
              <a:xfrm>
                <a:off x="10112869" y="1087963"/>
                <a:ext cx="3796656" cy="3192589"/>
                <a:chOff x="10112869" y="1087963"/>
                <a:chExt cx="3796656" cy="3192589"/>
              </a:xfrm>
              <a:grpFill/>
            </p:grpSpPr>
            <p:sp>
              <p:nvSpPr>
                <p:cNvPr id="381" name="Rectangle: Rounded Corners 380">
                  <a:extLst>
                    <a:ext uri="{FF2B5EF4-FFF2-40B4-BE49-F238E27FC236}">
                      <a16:creationId xmlns:a16="http://schemas.microsoft.com/office/drawing/2014/main" id="{BE521594-BC4D-4622-BD6B-678CF6BFF0C0}"/>
                    </a:ext>
                  </a:extLst>
                </p:cNvPr>
                <p:cNvSpPr/>
                <p:nvPr/>
              </p:nvSpPr>
              <p:spPr>
                <a:xfrm>
                  <a:off x="10147852" y="2407465"/>
                  <a:ext cx="3761673" cy="88778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Rectangle 381">
                  <a:extLst>
                    <a:ext uri="{FF2B5EF4-FFF2-40B4-BE49-F238E27FC236}">
                      <a16:creationId xmlns:a16="http://schemas.microsoft.com/office/drawing/2014/main" id="{50D65DEC-C436-49E2-918E-CB2726B90EEC}"/>
                    </a:ext>
                  </a:extLst>
                </p:cNvPr>
                <p:cNvSpPr/>
                <p:nvPr/>
              </p:nvSpPr>
              <p:spPr>
                <a:xfrm>
                  <a:off x="11772474" y="3314205"/>
                  <a:ext cx="1343744" cy="9255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Rectangle 382">
                  <a:extLst>
                    <a:ext uri="{FF2B5EF4-FFF2-40B4-BE49-F238E27FC236}">
                      <a16:creationId xmlns:a16="http://schemas.microsoft.com/office/drawing/2014/main" id="{317A5C35-191F-4E11-A514-90FD879C2857}"/>
                    </a:ext>
                  </a:extLst>
                </p:cNvPr>
                <p:cNvSpPr/>
                <p:nvPr/>
              </p:nvSpPr>
              <p:spPr>
                <a:xfrm>
                  <a:off x="11766761" y="2239508"/>
                  <a:ext cx="80436" cy="203922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Rectangle 383">
                  <a:extLst>
                    <a:ext uri="{FF2B5EF4-FFF2-40B4-BE49-F238E27FC236}">
                      <a16:creationId xmlns:a16="http://schemas.microsoft.com/office/drawing/2014/main" id="{AD154588-CDE1-47C2-872F-557083E62E55}"/>
                    </a:ext>
                  </a:extLst>
                </p:cNvPr>
                <p:cNvSpPr/>
                <p:nvPr/>
              </p:nvSpPr>
              <p:spPr>
                <a:xfrm>
                  <a:off x="12239858" y="2239508"/>
                  <a:ext cx="80436" cy="203922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Rectangle 384">
                  <a:extLst>
                    <a:ext uri="{FF2B5EF4-FFF2-40B4-BE49-F238E27FC236}">
                      <a16:creationId xmlns:a16="http://schemas.microsoft.com/office/drawing/2014/main" id="{BE54206D-C06F-4B1D-8408-F7316317EFCA}"/>
                    </a:ext>
                  </a:extLst>
                </p:cNvPr>
                <p:cNvSpPr/>
                <p:nvPr/>
              </p:nvSpPr>
              <p:spPr>
                <a:xfrm>
                  <a:off x="13026689" y="2239508"/>
                  <a:ext cx="80436" cy="203922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Rectangle 385">
                  <a:extLst>
                    <a:ext uri="{FF2B5EF4-FFF2-40B4-BE49-F238E27FC236}">
                      <a16:creationId xmlns:a16="http://schemas.microsoft.com/office/drawing/2014/main" id="{B6120C16-256C-45E7-BCCA-DDE859E47D6F}"/>
                    </a:ext>
                  </a:extLst>
                </p:cNvPr>
                <p:cNvSpPr/>
                <p:nvPr/>
              </p:nvSpPr>
              <p:spPr>
                <a:xfrm>
                  <a:off x="12523780" y="2451528"/>
                  <a:ext cx="77841" cy="182720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Rectangle 387">
                  <a:extLst>
                    <a:ext uri="{FF2B5EF4-FFF2-40B4-BE49-F238E27FC236}">
                      <a16:creationId xmlns:a16="http://schemas.microsoft.com/office/drawing/2014/main" id="{6E9A653B-B882-4971-A324-EF198467F331}"/>
                    </a:ext>
                  </a:extLst>
                </p:cNvPr>
                <p:cNvSpPr/>
                <p:nvPr/>
              </p:nvSpPr>
              <p:spPr>
                <a:xfrm rot="2465944">
                  <a:off x="12622677" y="2284600"/>
                  <a:ext cx="45720" cy="11753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Rectangle 388">
                  <a:extLst>
                    <a:ext uri="{FF2B5EF4-FFF2-40B4-BE49-F238E27FC236}">
                      <a16:creationId xmlns:a16="http://schemas.microsoft.com/office/drawing/2014/main" id="{F66C2BB4-B649-46D2-99D1-A57BF2189B9F}"/>
                    </a:ext>
                  </a:extLst>
                </p:cNvPr>
                <p:cNvSpPr/>
                <p:nvPr/>
              </p:nvSpPr>
              <p:spPr>
                <a:xfrm rot="658490">
                  <a:off x="11863647" y="1255476"/>
                  <a:ext cx="64929" cy="105520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Rectangle 389">
                  <a:extLst>
                    <a:ext uri="{FF2B5EF4-FFF2-40B4-BE49-F238E27FC236}">
                      <a16:creationId xmlns:a16="http://schemas.microsoft.com/office/drawing/2014/main" id="{87BE27A0-6F69-4E30-9C07-B054FD3A8EBA}"/>
                    </a:ext>
                  </a:extLst>
                </p:cNvPr>
                <p:cNvSpPr/>
                <p:nvPr/>
              </p:nvSpPr>
              <p:spPr>
                <a:xfrm rot="20633081">
                  <a:off x="12106628" y="1224307"/>
                  <a:ext cx="64929" cy="105520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Rectangle 390">
                  <a:extLst>
                    <a:ext uri="{FF2B5EF4-FFF2-40B4-BE49-F238E27FC236}">
                      <a16:creationId xmlns:a16="http://schemas.microsoft.com/office/drawing/2014/main" id="{866BD496-7ABE-44F1-97D3-DE821090BD14}"/>
                    </a:ext>
                  </a:extLst>
                </p:cNvPr>
                <p:cNvSpPr/>
                <p:nvPr/>
              </p:nvSpPr>
              <p:spPr>
                <a:xfrm rot="19505308">
                  <a:off x="12382395" y="1087963"/>
                  <a:ext cx="47366" cy="145364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Rectangle 391">
                  <a:extLst>
                    <a:ext uri="{FF2B5EF4-FFF2-40B4-BE49-F238E27FC236}">
                      <a16:creationId xmlns:a16="http://schemas.microsoft.com/office/drawing/2014/main" id="{1FF3E441-6C87-4DE6-BE9A-14E6E1F97730}"/>
                    </a:ext>
                  </a:extLst>
                </p:cNvPr>
                <p:cNvSpPr/>
                <p:nvPr/>
              </p:nvSpPr>
              <p:spPr>
                <a:xfrm>
                  <a:off x="12417111" y="2056336"/>
                  <a:ext cx="962547" cy="36212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Rectangle 392">
                  <a:extLst>
                    <a:ext uri="{FF2B5EF4-FFF2-40B4-BE49-F238E27FC236}">
                      <a16:creationId xmlns:a16="http://schemas.microsoft.com/office/drawing/2014/main" id="{4AAD3F7F-733E-4029-9E43-24B8E93C0962}"/>
                    </a:ext>
                  </a:extLst>
                </p:cNvPr>
                <p:cNvSpPr/>
                <p:nvPr/>
              </p:nvSpPr>
              <p:spPr>
                <a:xfrm rot="3295761" flipH="1">
                  <a:off x="11139455" y="771268"/>
                  <a:ext cx="36576" cy="208974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Rectangle 393">
                  <a:extLst>
                    <a:ext uri="{FF2B5EF4-FFF2-40B4-BE49-F238E27FC236}">
                      <a16:creationId xmlns:a16="http://schemas.microsoft.com/office/drawing/2014/main" id="{3842BB88-FA48-401D-94B4-562D63181CC9}"/>
                    </a:ext>
                  </a:extLst>
                </p:cNvPr>
                <p:cNvSpPr/>
                <p:nvPr/>
              </p:nvSpPr>
              <p:spPr>
                <a:xfrm>
                  <a:off x="11766760" y="2239508"/>
                  <a:ext cx="521564" cy="7582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: Top Corners Rounded 208">
                  <a:extLst>
                    <a:ext uri="{FF2B5EF4-FFF2-40B4-BE49-F238E27FC236}">
                      <a16:creationId xmlns:a16="http://schemas.microsoft.com/office/drawing/2014/main" id="{94594972-EC57-4C91-9586-AAB1F631E9F3}"/>
                    </a:ext>
                  </a:extLst>
                </p:cNvPr>
                <p:cNvSpPr/>
                <p:nvPr/>
              </p:nvSpPr>
              <p:spPr>
                <a:xfrm>
                  <a:off x="11734846" y="4112596"/>
                  <a:ext cx="144264" cy="167956"/>
                </a:xfrm>
                <a:prstGeom prst="round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Rectangle: Top Corners Rounded 395">
                  <a:extLst>
                    <a:ext uri="{FF2B5EF4-FFF2-40B4-BE49-F238E27FC236}">
                      <a16:creationId xmlns:a16="http://schemas.microsoft.com/office/drawing/2014/main" id="{D071BB20-F98D-499A-B0EE-A10FF63313DF}"/>
                    </a:ext>
                  </a:extLst>
                </p:cNvPr>
                <p:cNvSpPr/>
                <p:nvPr/>
              </p:nvSpPr>
              <p:spPr>
                <a:xfrm>
                  <a:off x="12200132" y="4112596"/>
                  <a:ext cx="144264" cy="167956"/>
                </a:xfrm>
                <a:prstGeom prst="round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Rectangle: Top Corners Rounded 396">
                  <a:extLst>
                    <a:ext uri="{FF2B5EF4-FFF2-40B4-BE49-F238E27FC236}">
                      <a16:creationId xmlns:a16="http://schemas.microsoft.com/office/drawing/2014/main" id="{6A871D94-1A1E-49B3-99BA-034C050AA783}"/>
                    </a:ext>
                  </a:extLst>
                </p:cNvPr>
                <p:cNvSpPr/>
                <p:nvPr/>
              </p:nvSpPr>
              <p:spPr>
                <a:xfrm>
                  <a:off x="12490568" y="4112596"/>
                  <a:ext cx="144264" cy="167956"/>
                </a:xfrm>
                <a:prstGeom prst="round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Rectangle: Top Corners Rounded 397">
                  <a:extLst>
                    <a:ext uri="{FF2B5EF4-FFF2-40B4-BE49-F238E27FC236}">
                      <a16:creationId xmlns:a16="http://schemas.microsoft.com/office/drawing/2014/main" id="{A92F2EA2-2DDA-404F-AF43-6932059D3E4B}"/>
                    </a:ext>
                  </a:extLst>
                </p:cNvPr>
                <p:cNvSpPr/>
                <p:nvPr/>
              </p:nvSpPr>
              <p:spPr>
                <a:xfrm>
                  <a:off x="12994775" y="4112596"/>
                  <a:ext cx="144264" cy="167956"/>
                </a:xfrm>
                <a:prstGeom prst="round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Rectangle 398">
                  <a:extLst>
                    <a:ext uri="{FF2B5EF4-FFF2-40B4-BE49-F238E27FC236}">
                      <a16:creationId xmlns:a16="http://schemas.microsoft.com/office/drawing/2014/main" id="{FE33EF2A-1B9E-4FF7-A89D-1F3274BF1B33}"/>
                    </a:ext>
                  </a:extLst>
                </p:cNvPr>
                <p:cNvSpPr/>
                <p:nvPr/>
              </p:nvSpPr>
              <p:spPr>
                <a:xfrm rot="2465944">
                  <a:off x="12155656" y="2331293"/>
                  <a:ext cx="45720" cy="11753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1" name="Rectangle 400">
                  <a:extLst>
                    <a:ext uri="{FF2B5EF4-FFF2-40B4-BE49-F238E27FC236}">
                      <a16:creationId xmlns:a16="http://schemas.microsoft.com/office/drawing/2014/main" id="{846C2101-9432-46E5-BAA8-B8D09FEEC3DC}"/>
                    </a:ext>
                  </a:extLst>
                </p:cNvPr>
                <p:cNvSpPr/>
                <p:nvPr/>
              </p:nvSpPr>
              <p:spPr>
                <a:xfrm>
                  <a:off x="10326533" y="2433584"/>
                  <a:ext cx="45719" cy="58429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Rectangle 401">
                  <a:extLst>
                    <a:ext uri="{FF2B5EF4-FFF2-40B4-BE49-F238E27FC236}">
                      <a16:creationId xmlns:a16="http://schemas.microsoft.com/office/drawing/2014/main" id="{6DB1DBD8-30E2-4FC0-8820-ABBF5E8E54DA}"/>
                    </a:ext>
                  </a:extLst>
                </p:cNvPr>
                <p:cNvSpPr/>
                <p:nvPr/>
              </p:nvSpPr>
              <p:spPr>
                <a:xfrm flipV="1">
                  <a:off x="11921107" y="1202428"/>
                  <a:ext cx="164311" cy="6181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8E442EAE-BDD8-4B0B-9AFF-A3AD827A84D8}"/>
                </a:ext>
              </a:extLst>
            </p:cNvPr>
            <p:cNvSpPr/>
            <p:nvPr/>
          </p:nvSpPr>
          <p:spPr>
            <a:xfrm>
              <a:off x="8204287" y="4768777"/>
              <a:ext cx="3620670" cy="1106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3BBEDD0A-4910-455A-BE7B-22966782A618}"/>
                </a:ext>
              </a:extLst>
            </p:cNvPr>
            <p:cNvSpPr/>
            <p:nvPr/>
          </p:nvSpPr>
          <p:spPr>
            <a:xfrm>
              <a:off x="8348702" y="3846348"/>
              <a:ext cx="702845" cy="977732"/>
            </a:xfrm>
            <a:custGeom>
              <a:avLst/>
              <a:gdLst>
                <a:gd name="connsiteX0" fmla="*/ 1022274 w 4159710"/>
                <a:gd name="connsiteY0" fmla="*/ 5419078 h 5786598"/>
                <a:gd name="connsiteX1" fmla="*/ 976163 w 4159710"/>
                <a:gd name="connsiteY1" fmla="*/ 5507455 h 5786598"/>
                <a:gd name="connsiteX2" fmla="*/ 1068385 w 4159710"/>
                <a:gd name="connsiteY2" fmla="*/ 5507455 h 5786598"/>
                <a:gd name="connsiteX3" fmla="*/ 1318025 w 4159710"/>
                <a:gd name="connsiteY3" fmla="*/ 5289802 h 5786598"/>
                <a:gd name="connsiteX4" fmla="*/ 1204463 w 4159710"/>
                <a:gd name="connsiteY4" fmla="*/ 5507455 h 5786598"/>
                <a:gd name="connsiteX5" fmla="*/ 1431587 w 4159710"/>
                <a:gd name="connsiteY5" fmla="*/ 5507455 h 5786598"/>
                <a:gd name="connsiteX6" fmla="*/ 708685 w 4159710"/>
                <a:gd name="connsiteY6" fmla="*/ 5255614 h 5786598"/>
                <a:gd name="connsiteX7" fmla="*/ 577286 w 4159710"/>
                <a:gd name="connsiteY7" fmla="*/ 5507455 h 5786598"/>
                <a:gd name="connsiteX8" fmla="*/ 840085 w 4159710"/>
                <a:gd name="connsiteY8" fmla="*/ 5507455 h 5786598"/>
                <a:gd name="connsiteX9" fmla="*/ 1203875 w 4159710"/>
                <a:gd name="connsiteY9" fmla="*/ 5071022 h 5786598"/>
                <a:gd name="connsiteX10" fmla="*/ 1053938 w 4159710"/>
                <a:gd name="connsiteY10" fmla="*/ 5358390 h 5786598"/>
                <a:gd name="connsiteX11" fmla="*/ 1131714 w 4159710"/>
                <a:gd name="connsiteY11" fmla="*/ 5507455 h 5786598"/>
                <a:gd name="connsiteX12" fmla="*/ 1141134 w 4159710"/>
                <a:gd name="connsiteY12" fmla="*/ 5507455 h 5786598"/>
                <a:gd name="connsiteX13" fmla="*/ 1286361 w 4159710"/>
                <a:gd name="connsiteY13" fmla="*/ 5229113 h 5786598"/>
                <a:gd name="connsiteX14" fmla="*/ 822835 w 4159710"/>
                <a:gd name="connsiteY14" fmla="*/ 5036834 h 5786598"/>
                <a:gd name="connsiteX15" fmla="*/ 740350 w 4159710"/>
                <a:gd name="connsiteY15" fmla="*/ 5194926 h 5786598"/>
                <a:gd name="connsiteX16" fmla="*/ 903414 w 4159710"/>
                <a:gd name="connsiteY16" fmla="*/ 5507455 h 5786598"/>
                <a:gd name="connsiteX17" fmla="*/ 912834 w 4159710"/>
                <a:gd name="connsiteY17" fmla="*/ 5507455 h 5786598"/>
                <a:gd name="connsiteX18" fmla="*/ 990609 w 4159710"/>
                <a:gd name="connsiteY18" fmla="*/ 5358390 h 5786598"/>
                <a:gd name="connsiteX19" fmla="*/ 1451724 w 4159710"/>
                <a:gd name="connsiteY19" fmla="*/ 5033553 h 5786598"/>
                <a:gd name="connsiteX20" fmla="*/ 1355112 w 4159710"/>
                <a:gd name="connsiteY20" fmla="*/ 5218720 h 5786598"/>
                <a:gd name="connsiteX21" fmla="*/ 1505762 w 4159710"/>
                <a:gd name="connsiteY21" fmla="*/ 5507455 h 5786598"/>
                <a:gd name="connsiteX22" fmla="*/ 1698986 w 4159710"/>
                <a:gd name="connsiteY22" fmla="*/ 5507455 h 5786598"/>
                <a:gd name="connsiteX23" fmla="*/ 574986 w 4159710"/>
                <a:gd name="connsiteY23" fmla="*/ 4999366 h 5786598"/>
                <a:gd name="connsiteX24" fmla="*/ 309887 w 4159710"/>
                <a:gd name="connsiteY24" fmla="*/ 5507455 h 5786598"/>
                <a:gd name="connsiteX25" fmla="*/ 503111 w 4159710"/>
                <a:gd name="connsiteY25" fmla="*/ 5507455 h 5786598"/>
                <a:gd name="connsiteX26" fmla="*/ 671598 w 4159710"/>
                <a:gd name="connsiteY26" fmla="*/ 5184533 h 5786598"/>
                <a:gd name="connsiteX27" fmla="*/ 1290352 w 4159710"/>
                <a:gd name="connsiteY27" fmla="*/ 4905281 h 5786598"/>
                <a:gd name="connsiteX28" fmla="*/ 1240962 w 4159710"/>
                <a:gd name="connsiteY28" fmla="*/ 4999940 h 5786598"/>
                <a:gd name="connsiteX29" fmla="*/ 1323448 w 4159710"/>
                <a:gd name="connsiteY29" fmla="*/ 5158032 h 5786598"/>
                <a:gd name="connsiteX30" fmla="*/ 1420060 w 4159710"/>
                <a:gd name="connsiteY30" fmla="*/ 4972866 h 5786598"/>
                <a:gd name="connsiteX31" fmla="*/ 1384797 w 4159710"/>
                <a:gd name="connsiteY31" fmla="*/ 4905281 h 5786598"/>
                <a:gd name="connsiteX32" fmla="*/ 1191573 w 4159710"/>
                <a:gd name="connsiteY32" fmla="*/ 4905281 h 5786598"/>
                <a:gd name="connsiteX33" fmla="*/ 1209298 w 4159710"/>
                <a:gd name="connsiteY33" fmla="*/ 4939252 h 5786598"/>
                <a:gd name="connsiteX34" fmla="*/ 1227023 w 4159710"/>
                <a:gd name="connsiteY34" fmla="*/ 4905281 h 5786598"/>
                <a:gd name="connsiteX35" fmla="*/ 891474 w 4159710"/>
                <a:gd name="connsiteY35" fmla="*/ 4905281 h 5786598"/>
                <a:gd name="connsiteX36" fmla="*/ 854499 w 4159710"/>
                <a:gd name="connsiteY36" fmla="*/ 4976146 h 5786598"/>
                <a:gd name="connsiteX37" fmla="*/ 1022274 w 4159710"/>
                <a:gd name="connsiteY37" fmla="*/ 5297702 h 5786598"/>
                <a:gd name="connsiteX38" fmla="*/ 1172210 w 4159710"/>
                <a:gd name="connsiteY38" fmla="*/ 5010334 h 5786598"/>
                <a:gd name="connsiteX39" fmla="*/ 1117398 w 4159710"/>
                <a:gd name="connsiteY39" fmla="*/ 4905281 h 5786598"/>
                <a:gd name="connsiteX40" fmla="*/ 624075 w 4159710"/>
                <a:gd name="connsiteY40" fmla="*/ 4905281 h 5786598"/>
                <a:gd name="connsiteX41" fmla="*/ 606650 w 4159710"/>
                <a:gd name="connsiteY41" fmla="*/ 4938678 h 5786598"/>
                <a:gd name="connsiteX42" fmla="*/ 703262 w 4159710"/>
                <a:gd name="connsiteY42" fmla="*/ 5123845 h 5786598"/>
                <a:gd name="connsiteX43" fmla="*/ 785748 w 4159710"/>
                <a:gd name="connsiteY43" fmla="*/ 4965752 h 5786598"/>
                <a:gd name="connsiteX44" fmla="*/ 754196 w 4159710"/>
                <a:gd name="connsiteY44" fmla="*/ 4905281 h 5786598"/>
                <a:gd name="connsiteX45" fmla="*/ 1286363 w 4159710"/>
                <a:gd name="connsiteY45" fmla="*/ 4716622 h 5786598"/>
                <a:gd name="connsiteX46" fmla="*/ 1286363 w 4159710"/>
                <a:gd name="connsiteY46" fmla="*/ 4742928 h 5786598"/>
                <a:gd name="connsiteX47" fmla="*/ 1280308 w 4159710"/>
                <a:gd name="connsiteY47" fmla="*/ 4772921 h 5786598"/>
                <a:gd name="connsiteX48" fmla="*/ 1315738 w 4159710"/>
                <a:gd name="connsiteY48" fmla="*/ 4772921 h 5786598"/>
                <a:gd name="connsiteX49" fmla="*/ 760478 w 4159710"/>
                <a:gd name="connsiteY49" fmla="*/ 4643851 h 5786598"/>
                <a:gd name="connsiteX50" fmla="*/ 693135 w 4159710"/>
                <a:gd name="connsiteY50" fmla="*/ 4772921 h 5786598"/>
                <a:gd name="connsiteX51" fmla="*/ 766533 w 4159710"/>
                <a:gd name="connsiteY51" fmla="*/ 4772921 h 5786598"/>
                <a:gd name="connsiteX52" fmla="*/ 760478 w 4159710"/>
                <a:gd name="connsiteY52" fmla="*/ 4742928 h 5786598"/>
                <a:gd name="connsiteX53" fmla="*/ 1286363 w 4159710"/>
                <a:gd name="connsiteY53" fmla="*/ 4116690 h 5786598"/>
                <a:gd name="connsiteX54" fmla="*/ 1286363 w 4159710"/>
                <a:gd name="connsiteY54" fmla="*/ 4574458 h 5786598"/>
                <a:gd name="connsiteX55" fmla="*/ 1389913 w 4159710"/>
                <a:gd name="connsiteY55" fmla="*/ 4772921 h 5786598"/>
                <a:gd name="connsiteX56" fmla="*/ 1441619 w 4159710"/>
                <a:gd name="connsiteY56" fmla="*/ 4772921 h 5786598"/>
                <a:gd name="connsiteX57" fmla="*/ 1441619 w 4159710"/>
                <a:gd name="connsiteY57" fmla="*/ 4116690 h 5786598"/>
                <a:gd name="connsiteX58" fmla="*/ 582362 w 4159710"/>
                <a:gd name="connsiteY58" fmla="*/ 4116689 h 5786598"/>
                <a:gd name="connsiteX59" fmla="*/ 582362 w 4159710"/>
                <a:gd name="connsiteY59" fmla="*/ 4772921 h 5786598"/>
                <a:gd name="connsiteX60" fmla="*/ 618960 w 4159710"/>
                <a:gd name="connsiteY60" fmla="*/ 4772921 h 5786598"/>
                <a:gd name="connsiteX61" fmla="*/ 760478 w 4159710"/>
                <a:gd name="connsiteY61" fmla="*/ 4501687 h 5786598"/>
                <a:gd name="connsiteX62" fmla="*/ 760478 w 4159710"/>
                <a:gd name="connsiteY62" fmla="*/ 4116689 h 5786598"/>
                <a:gd name="connsiteX63" fmla="*/ 1286363 w 4159710"/>
                <a:gd name="connsiteY63" fmla="*/ 3949802 h 5786598"/>
                <a:gd name="connsiteX64" fmla="*/ 1286363 w 4159710"/>
                <a:gd name="connsiteY64" fmla="*/ 4070970 h 5786598"/>
                <a:gd name="connsiteX65" fmla="*/ 1441619 w 4159710"/>
                <a:gd name="connsiteY65" fmla="*/ 4070970 h 5786598"/>
                <a:gd name="connsiteX66" fmla="*/ 1441619 w 4159710"/>
                <a:gd name="connsiteY66" fmla="*/ 3949802 h 5786598"/>
                <a:gd name="connsiteX67" fmla="*/ 582362 w 4159710"/>
                <a:gd name="connsiteY67" fmla="*/ 3949801 h 5786598"/>
                <a:gd name="connsiteX68" fmla="*/ 582362 w 4159710"/>
                <a:gd name="connsiteY68" fmla="*/ 4070970 h 5786598"/>
                <a:gd name="connsiteX69" fmla="*/ 760478 w 4159710"/>
                <a:gd name="connsiteY69" fmla="*/ 4070970 h 5786598"/>
                <a:gd name="connsiteX70" fmla="*/ 760478 w 4159710"/>
                <a:gd name="connsiteY70" fmla="*/ 3949801 h 5786598"/>
                <a:gd name="connsiteX71" fmla="*/ 1286363 w 4159710"/>
                <a:gd name="connsiteY71" fmla="*/ 3781025 h 5786598"/>
                <a:gd name="connsiteX72" fmla="*/ 1286363 w 4159710"/>
                <a:gd name="connsiteY72" fmla="*/ 3904082 h 5786598"/>
                <a:gd name="connsiteX73" fmla="*/ 1441619 w 4159710"/>
                <a:gd name="connsiteY73" fmla="*/ 3904082 h 5786598"/>
                <a:gd name="connsiteX74" fmla="*/ 1441619 w 4159710"/>
                <a:gd name="connsiteY74" fmla="*/ 3781025 h 5786598"/>
                <a:gd name="connsiteX75" fmla="*/ 582362 w 4159710"/>
                <a:gd name="connsiteY75" fmla="*/ 3781025 h 5786598"/>
                <a:gd name="connsiteX76" fmla="*/ 582362 w 4159710"/>
                <a:gd name="connsiteY76" fmla="*/ 3904082 h 5786598"/>
                <a:gd name="connsiteX77" fmla="*/ 760478 w 4159710"/>
                <a:gd name="connsiteY77" fmla="*/ 3904082 h 5786598"/>
                <a:gd name="connsiteX78" fmla="*/ 760478 w 4159710"/>
                <a:gd name="connsiteY78" fmla="*/ 3781025 h 5786598"/>
                <a:gd name="connsiteX79" fmla="*/ 1174823 w 4159710"/>
                <a:gd name="connsiteY79" fmla="*/ 2986866 h 5786598"/>
                <a:gd name="connsiteX80" fmla="*/ 1154863 w 4159710"/>
                <a:gd name="connsiteY80" fmla="*/ 3006826 h 5786598"/>
                <a:gd name="connsiteX81" fmla="*/ 1154863 w 4159710"/>
                <a:gd name="connsiteY81" fmla="*/ 3388285 h 5786598"/>
                <a:gd name="connsiteX82" fmla="*/ 1174823 w 4159710"/>
                <a:gd name="connsiteY82" fmla="*/ 3408245 h 5786598"/>
                <a:gd name="connsiteX83" fmla="*/ 1254662 w 4159710"/>
                <a:gd name="connsiteY83" fmla="*/ 3408245 h 5786598"/>
                <a:gd name="connsiteX84" fmla="*/ 1274622 w 4159710"/>
                <a:gd name="connsiteY84" fmla="*/ 3388285 h 5786598"/>
                <a:gd name="connsiteX85" fmla="*/ 1274622 w 4159710"/>
                <a:gd name="connsiteY85" fmla="*/ 3006826 h 5786598"/>
                <a:gd name="connsiteX86" fmla="*/ 1254662 w 4159710"/>
                <a:gd name="connsiteY86" fmla="*/ 2986866 h 5786598"/>
                <a:gd name="connsiteX87" fmla="*/ 694919 w 4159710"/>
                <a:gd name="connsiteY87" fmla="*/ 2986866 h 5786598"/>
                <a:gd name="connsiteX88" fmla="*/ 678402 w 4159710"/>
                <a:gd name="connsiteY88" fmla="*/ 3003383 h 5786598"/>
                <a:gd name="connsiteX89" fmla="*/ 678402 w 4159710"/>
                <a:gd name="connsiteY89" fmla="*/ 3391728 h 5786598"/>
                <a:gd name="connsiteX90" fmla="*/ 694919 w 4159710"/>
                <a:gd name="connsiteY90" fmla="*/ 3408245 h 5786598"/>
                <a:gd name="connsiteX91" fmla="*/ 760984 w 4159710"/>
                <a:gd name="connsiteY91" fmla="*/ 3408245 h 5786598"/>
                <a:gd name="connsiteX92" fmla="*/ 777501 w 4159710"/>
                <a:gd name="connsiteY92" fmla="*/ 3391728 h 5786598"/>
                <a:gd name="connsiteX93" fmla="*/ 777501 w 4159710"/>
                <a:gd name="connsiteY93" fmla="*/ 3003383 h 5786598"/>
                <a:gd name="connsiteX94" fmla="*/ 760984 w 4159710"/>
                <a:gd name="connsiteY94" fmla="*/ 2986866 h 5786598"/>
                <a:gd name="connsiteX95" fmla="*/ 502584 w 4159710"/>
                <a:gd name="connsiteY95" fmla="*/ 2986866 h 5786598"/>
                <a:gd name="connsiteX96" fmla="*/ 486067 w 4159710"/>
                <a:gd name="connsiteY96" fmla="*/ 3003383 h 5786598"/>
                <a:gd name="connsiteX97" fmla="*/ 486067 w 4159710"/>
                <a:gd name="connsiteY97" fmla="*/ 3391728 h 5786598"/>
                <a:gd name="connsiteX98" fmla="*/ 502584 w 4159710"/>
                <a:gd name="connsiteY98" fmla="*/ 3408245 h 5786598"/>
                <a:gd name="connsiteX99" fmla="*/ 568649 w 4159710"/>
                <a:gd name="connsiteY99" fmla="*/ 3408245 h 5786598"/>
                <a:gd name="connsiteX100" fmla="*/ 585166 w 4159710"/>
                <a:gd name="connsiteY100" fmla="*/ 3391728 h 5786598"/>
                <a:gd name="connsiteX101" fmla="*/ 585166 w 4159710"/>
                <a:gd name="connsiteY101" fmla="*/ 3003383 h 5786598"/>
                <a:gd name="connsiteX102" fmla="*/ 568649 w 4159710"/>
                <a:gd name="connsiteY102" fmla="*/ 2986866 h 5786598"/>
                <a:gd name="connsiteX103" fmla="*/ 310249 w 4159710"/>
                <a:gd name="connsiteY103" fmla="*/ 2986866 h 5786598"/>
                <a:gd name="connsiteX104" fmla="*/ 293732 w 4159710"/>
                <a:gd name="connsiteY104" fmla="*/ 3003383 h 5786598"/>
                <a:gd name="connsiteX105" fmla="*/ 293732 w 4159710"/>
                <a:gd name="connsiteY105" fmla="*/ 3391728 h 5786598"/>
                <a:gd name="connsiteX106" fmla="*/ 310249 w 4159710"/>
                <a:gd name="connsiteY106" fmla="*/ 3408245 h 5786598"/>
                <a:gd name="connsiteX107" fmla="*/ 376314 w 4159710"/>
                <a:gd name="connsiteY107" fmla="*/ 3408245 h 5786598"/>
                <a:gd name="connsiteX108" fmla="*/ 392831 w 4159710"/>
                <a:gd name="connsiteY108" fmla="*/ 3391728 h 5786598"/>
                <a:gd name="connsiteX109" fmla="*/ 392831 w 4159710"/>
                <a:gd name="connsiteY109" fmla="*/ 3003383 h 5786598"/>
                <a:gd name="connsiteX110" fmla="*/ 376314 w 4159710"/>
                <a:gd name="connsiteY110" fmla="*/ 2986866 h 5786598"/>
                <a:gd name="connsiteX111" fmla="*/ 871284 w 4159710"/>
                <a:gd name="connsiteY111" fmla="*/ 2156869 h 5786598"/>
                <a:gd name="connsiteX112" fmla="*/ 249133 w 4159710"/>
                <a:gd name="connsiteY112" fmla="*/ 2819733 h 5786598"/>
                <a:gd name="connsiteX113" fmla="*/ 830389 w 4159710"/>
                <a:gd name="connsiteY113" fmla="*/ 2819733 h 5786598"/>
                <a:gd name="connsiteX114" fmla="*/ 1322149 w 4159710"/>
                <a:gd name="connsiteY114" fmla="*/ 1457297 h 5786598"/>
                <a:gd name="connsiteX115" fmla="*/ 1134233 w 4159710"/>
                <a:gd name="connsiteY115" fmla="*/ 1473712 h 5786598"/>
                <a:gd name="connsiteX116" fmla="*/ 1155963 w 4159710"/>
                <a:gd name="connsiteY116" fmla="*/ 1825935 h 5786598"/>
                <a:gd name="connsiteX117" fmla="*/ 1248284 w 4159710"/>
                <a:gd name="connsiteY117" fmla="*/ 1825935 h 5786598"/>
                <a:gd name="connsiteX118" fmla="*/ 1257606 w 4159710"/>
                <a:gd name="connsiteY118" fmla="*/ 1835257 h 5786598"/>
                <a:gd name="connsiteX119" fmla="*/ 1257606 w 4159710"/>
                <a:gd name="connsiteY119" fmla="*/ 1872543 h 5786598"/>
                <a:gd name="connsiteX120" fmla="*/ 1248284 w 4159710"/>
                <a:gd name="connsiteY120" fmla="*/ 1881866 h 5786598"/>
                <a:gd name="connsiteX121" fmla="*/ 1159414 w 4159710"/>
                <a:gd name="connsiteY121" fmla="*/ 1881866 h 5786598"/>
                <a:gd name="connsiteX122" fmla="*/ 1170086 w 4159710"/>
                <a:gd name="connsiteY122" fmla="*/ 2054855 h 5786598"/>
                <a:gd name="connsiteX123" fmla="*/ 1233364 w 4159710"/>
                <a:gd name="connsiteY123" fmla="*/ 2054855 h 5786598"/>
                <a:gd name="connsiteX124" fmla="*/ 1247840 w 4159710"/>
                <a:gd name="connsiteY124" fmla="*/ 2069332 h 5786598"/>
                <a:gd name="connsiteX125" fmla="*/ 1247840 w 4159710"/>
                <a:gd name="connsiteY125" fmla="*/ 2127235 h 5786598"/>
                <a:gd name="connsiteX126" fmla="*/ 1233364 w 4159710"/>
                <a:gd name="connsiteY126" fmla="*/ 2141711 h 5786598"/>
                <a:gd name="connsiteX127" fmla="*/ 1175445 w 4159710"/>
                <a:gd name="connsiteY127" fmla="*/ 2141711 h 5786598"/>
                <a:gd name="connsiteX128" fmla="*/ 1217275 w 4159710"/>
                <a:gd name="connsiteY128" fmla="*/ 2819733 h 5786598"/>
                <a:gd name="connsiteX129" fmla="*/ 1538655 w 4159710"/>
                <a:gd name="connsiteY129" fmla="*/ 2819733 h 5786598"/>
                <a:gd name="connsiteX130" fmla="*/ 1538655 w 4159710"/>
                <a:gd name="connsiteY130" fmla="*/ 2916015 h 5786598"/>
                <a:gd name="connsiteX131" fmla="*/ 1834975 w 4159710"/>
                <a:gd name="connsiteY131" fmla="*/ 2426775 h 5786598"/>
                <a:gd name="connsiteX132" fmla="*/ 2470117 w 4159710"/>
                <a:gd name="connsiteY132" fmla="*/ 140636 h 5786598"/>
                <a:gd name="connsiteX133" fmla="*/ 2450688 w 4159710"/>
                <a:gd name="connsiteY133" fmla="*/ 169453 h 5786598"/>
                <a:gd name="connsiteX134" fmla="*/ 2380499 w 4159710"/>
                <a:gd name="connsiteY134" fmla="*/ 198526 h 5786598"/>
                <a:gd name="connsiteX135" fmla="*/ 2341862 w 4159710"/>
                <a:gd name="connsiteY135" fmla="*/ 190726 h 5786598"/>
                <a:gd name="connsiteX136" fmla="*/ 2319689 w 4159710"/>
                <a:gd name="connsiteY136" fmla="*/ 175776 h 5786598"/>
                <a:gd name="connsiteX137" fmla="*/ 1188989 w 4159710"/>
                <a:gd name="connsiteY137" fmla="*/ 1308426 h 5786598"/>
                <a:gd name="connsiteX138" fmla="*/ 1342990 w 4159710"/>
                <a:gd name="connsiteY138" fmla="*/ 1294974 h 5786598"/>
                <a:gd name="connsiteX139" fmla="*/ 1353866 w 4159710"/>
                <a:gd name="connsiteY139" fmla="*/ 1419480 h 5786598"/>
                <a:gd name="connsiteX140" fmla="*/ 1862584 w 4159710"/>
                <a:gd name="connsiteY140" fmla="*/ 2381191 h 5786598"/>
                <a:gd name="connsiteX141" fmla="*/ 3029209 w 4159710"/>
                <a:gd name="connsiteY141" fmla="*/ 455030 h 5786598"/>
                <a:gd name="connsiteX142" fmla="*/ 2380499 w 4159710"/>
                <a:gd name="connsiteY142" fmla="*/ 0 h 5786598"/>
                <a:gd name="connsiteX143" fmla="*/ 2479762 w 4159710"/>
                <a:gd name="connsiteY143" fmla="*/ 99263 h 5786598"/>
                <a:gd name="connsiteX144" fmla="*/ 2478311 w 4159710"/>
                <a:gd name="connsiteY144" fmla="*/ 106448 h 5786598"/>
                <a:gd name="connsiteX145" fmla="*/ 3219890 w 4159710"/>
                <a:gd name="connsiteY145" fmla="*/ 215733 h 5786598"/>
                <a:gd name="connsiteX146" fmla="*/ 3217054 w 4159710"/>
                <a:gd name="connsiteY146" fmla="*/ 220776 h 5786598"/>
                <a:gd name="connsiteX147" fmla="*/ 4067223 w 4159710"/>
                <a:gd name="connsiteY147" fmla="*/ 1004298 h 5786598"/>
                <a:gd name="connsiteX148" fmla="*/ 4069653 w 4159710"/>
                <a:gd name="connsiteY148" fmla="*/ 1000693 h 5786598"/>
                <a:gd name="connsiteX149" fmla="*/ 4106956 w 4159710"/>
                <a:gd name="connsiteY149" fmla="*/ 985242 h 5786598"/>
                <a:gd name="connsiteX150" fmla="*/ 4159710 w 4159710"/>
                <a:gd name="connsiteY150" fmla="*/ 1037996 h 5786598"/>
                <a:gd name="connsiteX151" fmla="*/ 4106956 w 4159710"/>
                <a:gd name="connsiteY151" fmla="*/ 1090750 h 5786598"/>
                <a:gd name="connsiteX152" fmla="*/ 4054202 w 4159710"/>
                <a:gd name="connsiteY152" fmla="*/ 1037996 h 5786598"/>
                <a:gd name="connsiteX153" fmla="*/ 4058348 w 4159710"/>
                <a:gd name="connsiteY153" fmla="*/ 1017462 h 5786598"/>
                <a:gd name="connsiteX154" fmla="*/ 4060261 w 4159710"/>
                <a:gd name="connsiteY154" fmla="*/ 1014623 h 5786598"/>
                <a:gd name="connsiteX155" fmla="*/ 3137412 w 4159710"/>
                <a:gd name="connsiteY155" fmla="*/ 519074 h 5786598"/>
                <a:gd name="connsiteX156" fmla="*/ 1538655 w 4159710"/>
                <a:gd name="connsiteY156" fmla="*/ 3357254 h 5786598"/>
                <a:gd name="connsiteX157" fmla="*/ 1538655 w 4159710"/>
                <a:gd name="connsiteY157" fmla="*/ 3364856 h 5786598"/>
                <a:gd name="connsiteX158" fmla="*/ 1696915 w 4159710"/>
                <a:gd name="connsiteY158" fmla="*/ 3364856 h 5786598"/>
                <a:gd name="connsiteX159" fmla="*/ 1696915 w 4159710"/>
                <a:gd name="connsiteY159" fmla="*/ 3781025 h 5786598"/>
                <a:gd name="connsiteX160" fmla="*/ 1487338 w 4159710"/>
                <a:gd name="connsiteY160" fmla="*/ 3781025 h 5786598"/>
                <a:gd name="connsiteX161" fmla="*/ 1487338 w 4159710"/>
                <a:gd name="connsiteY161" fmla="*/ 3904082 h 5786598"/>
                <a:gd name="connsiteX162" fmla="*/ 1563403 w 4159710"/>
                <a:gd name="connsiteY162" fmla="*/ 3904082 h 5786598"/>
                <a:gd name="connsiteX163" fmla="*/ 1586263 w 4159710"/>
                <a:gd name="connsiteY163" fmla="*/ 3926942 h 5786598"/>
                <a:gd name="connsiteX164" fmla="*/ 1586262 w 4159710"/>
                <a:gd name="connsiteY164" fmla="*/ 3926942 h 5786598"/>
                <a:gd name="connsiteX165" fmla="*/ 1563402 w 4159710"/>
                <a:gd name="connsiteY165" fmla="*/ 3949802 h 5786598"/>
                <a:gd name="connsiteX166" fmla="*/ 1487338 w 4159710"/>
                <a:gd name="connsiteY166" fmla="*/ 3949802 h 5786598"/>
                <a:gd name="connsiteX167" fmla="*/ 1487338 w 4159710"/>
                <a:gd name="connsiteY167" fmla="*/ 4070970 h 5786598"/>
                <a:gd name="connsiteX168" fmla="*/ 1563403 w 4159710"/>
                <a:gd name="connsiteY168" fmla="*/ 4070970 h 5786598"/>
                <a:gd name="connsiteX169" fmla="*/ 1586263 w 4159710"/>
                <a:gd name="connsiteY169" fmla="*/ 4093830 h 5786598"/>
                <a:gd name="connsiteX170" fmla="*/ 1586262 w 4159710"/>
                <a:gd name="connsiteY170" fmla="*/ 4093830 h 5786598"/>
                <a:gd name="connsiteX171" fmla="*/ 1563402 w 4159710"/>
                <a:gd name="connsiteY171" fmla="*/ 4116690 h 5786598"/>
                <a:gd name="connsiteX172" fmla="*/ 1487338 w 4159710"/>
                <a:gd name="connsiteY172" fmla="*/ 4116690 h 5786598"/>
                <a:gd name="connsiteX173" fmla="*/ 1487338 w 4159710"/>
                <a:gd name="connsiteY173" fmla="*/ 4772921 h 5786598"/>
                <a:gd name="connsiteX174" fmla="*/ 1529674 w 4159710"/>
                <a:gd name="connsiteY174" fmla="*/ 4772921 h 5786598"/>
                <a:gd name="connsiteX175" fmla="*/ 1586262 w 4159710"/>
                <a:gd name="connsiteY175" fmla="*/ 4829509 h 5786598"/>
                <a:gd name="connsiteX176" fmla="*/ 1586262 w 4159710"/>
                <a:gd name="connsiteY176" fmla="*/ 4848693 h 5786598"/>
                <a:gd name="connsiteX177" fmla="*/ 1529674 w 4159710"/>
                <a:gd name="connsiteY177" fmla="*/ 4905281 h 5786598"/>
                <a:gd name="connsiteX178" fmla="*/ 1518652 w 4159710"/>
                <a:gd name="connsiteY178" fmla="*/ 4905281 h 5786598"/>
                <a:gd name="connsiteX179" fmla="*/ 1488812 w 4159710"/>
                <a:gd name="connsiteY179" fmla="*/ 4962472 h 5786598"/>
                <a:gd name="connsiteX180" fmla="*/ 1773161 w 4159710"/>
                <a:gd name="connsiteY180" fmla="*/ 5507455 h 5786598"/>
                <a:gd name="connsiteX181" fmla="*/ 1945385 w 4159710"/>
                <a:gd name="connsiteY181" fmla="*/ 5507455 h 5786598"/>
                <a:gd name="connsiteX182" fmla="*/ 2015377 w 4159710"/>
                <a:gd name="connsiteY182" fmla="*/ 5577447 h 5786598"/>
                <a:gd name="connsiteX183" fmla="*/ 2015377 w 4159710"/>
                <a:gd name="connsiteY183" fmla="*/ 5716606 h 5786598"/>
                <a:gd name="connsiteX184" fmla="*/ 1945385 w 4159710"/>
                <a:gd name="connsiteY184" fmla="*/ 5786598 h 5786598"/>
                <a:gd name="connsiteX185" fmla="*/ 166286 w 4159710"/>
                <a:gd name="connsiteY185" fmla="*/ 5786598 h 5786598"/>
                <a:gd name="connsiteX186" fmla="*/ 96294 w 4159710"/>
                <a:gd name="connsiteY186" fmla="*/ 5716606 h 5786598"/>
                <a:gd name="connsiteX187" fmla="*/ 96294 w 4159710"/>
                <a:gd name="connsiteY187" fmla="*/ 5577447 h 5786598"/>
                <a:gd name="connsiteX188" fmla="*/ 166286 w 4159710"/>
                <a:gd name="connsiteY188" fmla="*/ 5507455 h 5786598"/>
                <a:gd name="connsiteX189" fmla="*/ 235712 w 4159710"/>
                <a:gd name="connsiteY189" fmla="*/ 5507455 h 5786598"/>
                <a:gd name="connsiteX190" fmla="*/ 537898 w 4159710"/>
                <a:gd name="connsiteY190" fmla="*/ 4928284 h 5786598"/>
                <a:gd name="connsiteX191" fmla="*/ 525896 w 4159710"/>
                <a:gd name="connsiteY191" fmla="*/ 4905281 h 5786598"/>
                <a:gd name="connsiteX192" fmla="*/ 517166 w 4159710"/>
                <a:gd name="connsiteY192" fmla="*/ 4905281 h 5786598"/>
                <a:gd name="connsiteX193" fmla="*/ 460578 w 4159710"/>
                <a:gd name="connsiteY193" fmla="*/ 4848693 h 5786598"/>
                <a:gd name="connsiteX194" fmla="*/ 460578 w 4159710"/>
                <a:gd name="connsiteY194" fmla="*/ 4829509 h 5786598"/>
                <a:gd name="connsiteX195" fmla="*/ 517166 w 4159710"/>
                <a:gd name="connsiteY195" fmla="*/ 4772921 h 5786598"/>
                <a:gd name="connsiteX196" fmla="*/ 536643 w 4159710"/>
                <a:gd name="connsiteY196" fmla="*/ 4772921 h 5786598"/>
                <a:gd name="connsiteX197" fmla="*/ 536643 w 4159710"/>
                <a:gd name="connsiteY197" fmla="*/ 4116689 h 5786598"/>
                <a:gd name="connsiteX198" fmla="*/ 483438 w 4159710"/>
                <a:gd name="connsiteY198" fmla="*/ 4116689 h 5786598"/>
                <a:gd name="connsiteX199" fmla="*/ 467274 w 4159710"/>
                <a:gd name="connsiteY199" fmla="*/ 4109993 h 5786598"/>
                <a:gd name="connsiteX200" fmla="*/ 460578 w 4159710"/>
                <a:gd name="connsiteY200" fmla="*/ 4093829 h 5786598"/>
                <a:gd name="connsiteX201" fmla="*/ 467274 w 4159710"/>
                <a:gd name="connsiteY201" fmla="*/ 4077665 h 5786598"/>
                <a:gd name="connsiteX202" fmla="*/ 483438 w 4159710"/>
                <a:gd name="connsiteY202" fmla="*/ 4070970 h 5786598"/>
                <a:gd name="connsiteX203" fmla="*/ 536643 w 4159710"/>
                <a:gd name="connsiteY203" fmla="*/ 4070970 h 5786598"/>
                <a:gd name="connsiteX204" fmla="*/ 536643 w 4159710"/>
                <a:gd name="connsiteY204" fmla="*/ 3949801 h 5786598"/>
                <a:gd name="connsiteX205" fmla="*/ 483438 w 4159710"/>
                <a:gd name="connsiteY205" fmla="*/ 3949801 h 5786598"/>
                <a:gd name="connsiteX206" fmla="*/ 467274 w 4159710"/>
                <a:gd name="connsiteY206" fmla="*/ 3943105 h 5786598"/>
                <a:gd name="connsiteX207" fmla="*/ 460578 w 4159710"/>
                <a:gd name="connsiteY207" fmla="*/ 3926941 h 5786598"/>
                <a:gd name="connsiteX208" fmla="*/ 467274 w 4159710"/>
                <a:gd name="connsiteY208" fmla="*/ 3910777 h 5786598"/>
                <a:gd name="connsiteX209" fmla="*/ 483438 w 4159710"/>
                <a:gd name="connsiteY209" fmla="*/ 3904082 h 5786598"/>
                <a:gd name="connsiteX210" fmla="*/ 536643 w 4159710"/>
                <a:gd name="connsiteY210" fmla="*/ 3904082 h 5786598"/>
                <a:gd name="connsiteX211" fmla="*/ 536643 w 4159710"/>
                <a:gd name="connsiteY211" fmla="*/ 3781025 h 5786598"/>
                <a:gd name="connsiteX212" fmla="*/ 0 w 4159710"/>
                <a:gd name="connsiteY212" fmla="*/ 3781025 h 5786598"/>
                <a:gd name="connsiteX213" fmla="*/ 0 w 4159710"/>
                <a:gd name="connsiteY213" fmla="*/ 3364856 h 5786598"/>
                <a:gd name="connsiteX214" fmla="*/ 1 w 4159710"/>
                <a:gd name="connsiteY214" fmla="*/ 3364856 h 5786598"/>
                <a:gd name="connsiteX215" fmla="*/ 1 w 4159710"/>
                <a:gd name="connsiteY215" fmla="*/ 2819733 h 5786598"/>
                <a:gd name="connsiteX216" fmla="*/ 186431 w 4159710"/>
                <a:gd name="connsiteY216" fmla="*/ 2819733 h 5786598"/>
                <a:gd name="connsiteX217" fmla="*/ 823097 w 4159710"/>
                <a:gd name="connsiteY217" fmla="*/ 2141404 h 5786598"/>
                <a:gd name="connsiteX218" fmla="*/ 813602 w 4159710"/>
                <a:gd name="connsiteY218" fmla="*/ 2137471 h 5786598"/>
                <a:gd name="connsiteX219" fmla="*/ 809362 w 4159710"/>
                <a:gd name="connsiteY219" fmla="*/ 2127235 h 5786598"/>
                <a:gd name="connsiteX220" fmla="*/ 809362 w 4159710"/>
                <a:gd name="connsiteY220" fmla="*/ 2069332 h 5786598"/>
                <a:gd name="connsiteX221" fmla="*/ 823838 w 4159710"/>
                <a:gd name="connsiteY221" fmla="*/ 2054855 h 5786598"/>
                <a:gd name="connsiteX222" fmla="*/ 877577 w 4159710"/>
                <a:gd name="connsiteY222" fmla="*/ 2054855 h 5786598"/>
                <a:gd name="connsiteX223" fmla="*/ 888250 w 4159710"/>
                <a:gd name="connsiteY223" fmla="*/ 1881866 h 5786598"/>
                <a:gd name="connsiteX224" fmla="*/ 828450 w 4159710"/>
                <a:gd name="connsiteY224" fmla="*/ 1881866 h 5786598"/>
                <a:gd name="connsiteX225" fmla="*/ 819128 w 4159710"/>
                <a:gd name="connsiteY225" fmla="*/ 1872543 h 5786598"/>
                <a:gd name="connsiteX226" fmla="*/ 819128 w 4159710"/>
                <a:gd name="connsiteY226" fmla="*/ 1835257 h 5786598"/>
                <a:gd name="connsiteX227" fmla="*/ 828450 w 4159710"/>
                <a:gd name="connsiteY227" fmla="*/ 1825935 h 5786598"/>
                <a:gd name="connsiteX228" fmla="*/ 891700 w 4159710"/>
                <a:gd name="connsiteY228" fmla="*/ 1825935 h 5786598"/>
                <a:gd name="connsiteX229" fmla="*/ 912234 w 4159710"/>
                <a:gd name="connsiteY229" fmla="*/ 1493103 h 5786598"/>
                <a:gd name="connsiteX230" fmla="*/ 860727 w 4159710"/>
                <a:gd name="connsiteY230" fmla="*/ 1497602 h 5786598"/>
                <a:gd name="connsiteX231" fmla="*/ 861169 w 4159710"/>
                <a:gd name="connsiteY231" fmla="*/ 1501090 h 5786598"/>
                <a:gd name="connsiteX232" fmla="*/ 562355 w 4159710"/>
                <a:gd name="connsiteY232" fmla="*/ 1538964 h 5786598"/>
                <a:gd name="connsiteX233" fmla="*/ 573819 w 4159710"/>
                <a:gd name="connsiteY233" fmla="*/ 1582489 h 5786598"/>
                <a:gd name="connsiteX234" fmla="*/ 537257 w 4159710"/>
                <a:gd name="connsiteY234" fmla="*/ 1645198 h 5786598"/>
                <a:gd name="connsiteX235" fmla="*/ 530211 w 4159710"/>
                <a:gd name="connsiteY235" fmla="*/ 1647053 h 5786598"/>
                <a:gd name="connsiteX236" fmla="*/ 476492 w 4159710"/>
                <a:gd name="connsiteY236" fmla="*/ 1628784 h 5786598"/>
                <a:gd name="connsiteX237" fmla="*/ 469491 w 4159710"/>
                <a:gd name="connsiteY237" fmla="*/ 1614538 h 5786598"/>
                <a:gd name="connsiteX238" fmla="*/ 470721 w 4159710"/>
                <a:gd name="connsiteY238" fmla="*/ 1635605 h 5786598"/>
                <a:gd name="connsiteX239" fmla="*/ 430195 w 4159710"/>
                <a:gd name="connsiteY239" fmla="*/ 1681081 h 5786598"/>
                <a:gd name="connsiteX240" fmla="*/ 422631 w 4159710"/>
                <a:gd name="connsiteY240" fmla="*/ 1683073 h 5786598"/>
                <a:gd name="connsiteX241" fmla="*/ 355310 w 4159710"/>
                <a:gd name="connsiteY241" fmla="*/ 1643823 h 5786598"/>
                <a:gd name="connsiteX242" fmla="*/ 315776 w 4159710"/>
                <a:gd name="connsiteY242" fmla="*/ 1493723 h 5786598"/>
                <a:gd name="connsiteX243" fmla="*/ 355027 w 4159710"/>
                <a:gd name="connsiteY243" fmla="*/ 1426402 h 5786598"/>
                <a:gd name="connsiteX244" fmla="*/ 362591 w 4159710"/>
                <a:gd name="connsiteY244" fmla="*/ 1424410 h 5786598"/>
                <a:gd name="connsiteX245" fmla="*/ 420261 w 4159710"/>
                <a:gd name="connsiteY245" fmla="*/ 1444022 h 5786598"/>
                <a:gd name="connsiteX246" fmla="*/ 427578 w 4159710"/>
                <a:gd name="connsiteY246" fmla="*/ 1458912 h 5786598"/>
                <a:gd name="connsiteX247" fmla="*/ 426045 w 4159710"/>
                <a:gd name="connsiteY247" fmla="*/ 1453091 h 5786598"/>
                <a:gd name="connsiteX248" fmla="*/ 462607 w 4159710"/>
                <a:gd name="connsiteY248" fmla="*/ 1390382 h 5786598"/>
                <a:gd name="connsiteX249" fmla="*/ 469653 w 4159710"/>
                <a:gd name="connsiteY249" fmla="*/ 1388526 h 5786598"/>
                <a:gd name="connsiteX250" fmla="*/ 532361 w 4159710"/>
                <a:gd name="connsiteY250" fmla="*/ 1425088 h 5786598"/>
                <a:gd name="connsiteX251" fmla="*/ 549415 w 4159710"/>
                <a:gd name="connsiteY251" fmla="*/ 1489834 h 5786598"/>
                <a:gd name="connsiteX252" fmla="*/ 840002 w 4159710"/>
                <a:gd name="connsiteY252" fmla="*/ 1334084 h 5786598"/>
                <a:gd name="connsiteX253" fmla="*/ 840607 w 4159710"/>
                <a:gd name="connsiteY253" fmla="*/ 1338857 h 5786598"/>
                <a:gd name="connsiteX254" fmla="*/ 1112835 w 4159710"/>
                <a:gd name="connsiteY254" fmla="*/ 1315078 h 5786598"/>
                <a:gd name="connsiteX255" fmla="*/ 2288860 w 4159710"/>
                <a:gd name="connsiteY255" fmla="*/ 137025 h 5786598"/>
                <a:gd name="connsiteX256" fmla="*/ 2281236 w 4159710"/>
                <a:gd name="connsiteY256" fmla="*/ 99263 h 5786598"/>
                <a:gd name="connsiteX257" fmla="*/ 2380499 w 4159710"/>
                <a:gd name="connsiteY257" fmla="*/ 0 h 5786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4159710" h="5786598">
                  <a:moveTo>
                    <a:pt x="1022274" y="5419078"/>
                  </a:moveTo>
                  <a:lnTo>
                    <a:pt x="976163" y="5507455"/>
                  </a:lnTo>
                  <a:lnTo>
                    <a:pt x="1068385" y="5507455"/>
                  </a:lnTo>
                  <a:close/>
                  <a:moveTo>
                    <a:pt x="1318025" y="5289802"/>
                  </a:moveTo>
                  <a:lnTo>
                    <a:pt x="1204463" y="5507455"/>
                  </a:lnTo>
                  <a:lnTo>
                    <a:pt x="1431587" y="5507455"/>
                  </a:lnTo>
                  <a:close/>
                  <a:moveTo>
                    <a:pt x="708685" y="5255614"/>
                  </a:moveTo>
                  <a:lnTo>
                    <a:pt x="577286" y="5507455"/>
                  </a:lnTo>
                  <a:lnTo>
                    <a:pt x="840085" y="5507455"/>
                  </a:lnTo>
                  <a:close/>
                  <a:moveTo>
                    <a:pt x="1203875" y="5071022"/>
                  </a:moveTo>
                  <a:lnTo>
                    <a:pt x="1053938" y="5358390"/>
                  </a:lnTo>
                  <a:lnTo>
                    <a:pt x="1131714" y="5507455"/>
                  </a:lnTo>
                  <a:lnTo>
                    <a:pt x="1141134" y="5507455"/>
                  </a:lnTo>
                  <a:lnTo>
                    <a:pt x="1286361" y="5229113"/>
                  </a:lnTo>
                  <a:close/>
                  <a:moveTo>
                    <a:pt x="822835" y="5036834"/>
                  </a:moveTo>
                  <a:lnTo>
                    <a:pt x="740350" y="5194926"/>
                  </a:lnTo>
                  <a:lnTo>
                    <a:pt x="903414" y="5507455"/>
                  </a:lnTo>
                  <a:lnTo>
                    <a:pt x="912834" y="5507455"/>
                  </a:lnTo>
                  <a:lnTo>
                    <a:pt x="990609" y="5358390"/>
                  </a:lnTo>
                  <a:close/>
                  <a:moveTo>
                    <a:pt x="1451724" y="5033553"/>
                  </a:moveTo>
                  <a:lnTo>
                    <a:pt x="1355112" y="5218720"/>
                  </a:lnTo>
                  <a:lnTo>
                    <a:pt x="1505762" y="5507455"/>
                  </a:lnTo>
                  <a:lnTo>
                    <a:pt x="1698986" y="5507455"/>
                  </a:lnTo>
                  <a:close/>
                  <a:moveTo>
                    <a:pt x="574986" y="4999366"/>
                  </a:moveTo>
                  <a:lnTo>
                    <a:pt x="309887" y="5507455"/>
                  </a:lnTo>
                  <a:lnTo>
                    <a:pt x="503111" y="5507455"/>
                  </a:lnTo>
                  <a:lnTo>
                    <a:pt x="671598" y="5184533"/>
                  </a:lnTo>
                  <a:close/>
                  <a:moveTo>
                    <a:pt x="1290352" y="4905281"/>
                  </a:moveTo>
                  <a:lnTo>
                    <a:pt x="1240962" y="4999940"/>
                  </a:lnTo>
                  <a:lnTo>
                    <a:pt x="1323448" y="5158032"/>
                  </a:lnTo>
                  <a:lnTo>
                    <a:pt x="1420060" y="4972866"/>
                  </a:lnTo>
                  <a:lnTo>
                    <a:pt x="1384797" y="4905281"/>
                  </a:lnTo>
                  <a:close/>
                  <a:moveTo>
                    <a:pt x="1191573" y="4905281"/>
                  </a:moveTo>
                  <a:lnTo>
                    <a:pt x="1209298" y="4939252"/>
                  </a:lnTo>
                  <a:lnTo>
                    <a:pt x="1227023" y="4905281"/>
                  </a:lnTo>
                  <a:close/>
                  <a:moveTo>
                    <a:pt x="891474" y="4905281"/>
                  </a:moveTo>
                  <a:lnTo>
                    <a:pt x="854499" y="4976146"/>
                  </a:lnTo>
                  <a:lnTo>
                    <a:pt x="1022274" y="5297702"/>
                  </a:lnTo>
                  <a:lnTo>
                    <a:pt x="1172210" y="5010334"/>
                  </a:lnTo>
                  <a:lnTo>
                    <a:pt x="1117398" y="4905281"/>
                  </a:lnTo>
                  <a:close/>
                  <a:moveTo>
                    <a:pt x="624075" y="4905281"/>
                  </a:moveTo>
                  <a:lnTo>
                    <a:pt x="606650" y="4938678"/>
                  </a:lnTo>
                  <a:lnTo>
                    <a:pt x="703262" y="5123845"/>
                  </a:lnTo>
                  <a:lnTo>
                    <a:pt x="785748" y="4965752"/>
                  </a:lnTo>
                  <a:lnTo>
                    <a:pt x="754196" y="4905281"/>
                  </a:lnTo>
                  <a:close/>
                  <a:moveTo>
                    <a:pt x="1286363" y="4716622"/>
                  </a:moveTo>
                  <a:lnTo>
                    <a:pt x="1286363" y="4742928"/>
                  </a:lnTo>
                  <a:lnTo>
                    <a:pt x="1280308" y="4772921"/>
                  </a:lnTo>
                  <a:lnTo>
                    <a:pt x="1315738" y="4772921"/>
                  </a:lnTo>
                  <a:close/>
                  <a:moveTo>
                    <a:pt x="760478" y="4643851"/>
                  </a:moveTo>
                  <a:lnTo>
                    <a:pt x="693135" y="4772921"/>
                  </a:lnTo>
                  <a:lnTo>
                    <a:pt x="766533" y="4772921"/>
                  </a:lnTo>
                  <a:lnTo>
                    <a:pt x="760478" y="4742928"/>
                  </a:lnTo>
                  <a:close/>
                  <a:moveTo>
                    <a:pt x="1286363" y="4116690"/>
                  </a:moveTo>
                  <a:lnTo>
                    <a:pt x="1286363" y="4574458"/>
                  </a:lnTo>
                  <a:lnTo>
                    <a:pt x="1389913" y="4772921"/>
                  </a:lnTo>
                  <a:lnTo>
                    <a:pt x="1441619" y="4772921"/>
                  </a:lnTo>
                  <a:lnTo>
                    <a:pt x="1441619" y="4116690"/>
                  </a:lnTo>
                  <a:close/>
                  <a:moveTo>
                    <a:pt x="582362" y="4116689"/>
                  </a:moveTo>
                  <a:lnTo>
                    <a:pt x="582362" y="4772921"/>
                  </a:lnTo>
                  <a:lnTo>
                    <a:pt x="618960" y="4772921"/>
                  </a:lnTo>
                  <a:lnTo>
                    <a:pt x="760478" y="4501687"/>
                  </a:lnTo>
                  <a:lnTo>
                    <a:pt x="760478" y="4116689"/>
                  </a:lnTo>
                  <a:close/>
                  <a:moveTo>
                    <a:pt x="1286363" y="3949802"/>
                  </a:moveTo>
                  <a:lnTo>
                    <a:pt x="1286363" y="4070970"/>
                  </a:lnTo>
                  <a:lnTo>
                    <a:pt x="1441619" y="4070970"/>
                  </a:lnTo>
                  <a:lnTo>
                    <a:pt x="1441619" y="3949802"/>
                  </a:lnTo>
                  <a:close/>
                  <a:moveTo>
                    <a:pt x="582362" y="3949801"/>
                  </a:moveTo>
                  <a:lnTo>
                    <a:pt x="582362" y="4070970"/>
                  </a:lnTo>
                  <a:lnTo>
                    <a:pt x="760478" y="4070970"/>
                  </a:lnTo>
                  <a:lnTo>
                    <a:pt x="760478" y="3949801"/>
                  </a:lnTo>
                  <a:close/>
                  <a:moveTo>
                    <a:pt x="1286363" y="3781025"/>
                  </a:moveTo>
                  <a:lnTo>
                    <a:pt x="1286363" y="3904082"/>
                  </a:lnTo>
                  <a:lnTo>
                    <a:pt x="1441619" y="3904082"/>
                  </a:lnTo>
                  <a:lnTo>
                    <a:pt x="1441619" y="3781025"/>
                  </a:lnTo>
                  <a:close/>
                  <a:moveTo>
                    <a:pt x="582362" y="3781025"/>
                  </a:moveTo>
                  <a:lnTo>
                    <a:pt x="582362" y="3904082"/>
                  </a:lnTo>
                  <a:lnTo>
                    <a:pt x="760478" y="3904082"/>
                  </a:lnTo>
                  <a:lnTo>
                    <a:pt x="760478" y="3781025"/>
                  </a:lnTo>
                  <a:close/>
                  <a:moveTo>
                    <a:pt x="1174823" y="2986866"/>
                  </a:moveTo>
                  <a:cubicBezTo>
                    <a:pt x="1163799" y="2986866"/>
                    <a:pt x="1154863" y="2995802"/>
                    <a:pt x="1154863" y="3006826"/>
                  </a:cubicBezTo>
                  <a:lnTo>
                    <a:pt x="1154863" y="3388285"/>
                  </a:lnTo>
                  <a:cubicBezTo>
                    <a:pt x="1154863" y="3399309"/>
                    <a:pt x="1163799" y="3408245"/>
                    <a:pt x="1174823" y="3408245"/>
                  </a:cubicBezTo>
                  <a:lnTo>
                    <a:pt x="1254662" y="3408245"/>
                  </a:lnTo>
                  <a:cubicBezTo>
                    <a:pt x="1265686" y="3408245"/>
                    <a:pt x="1274622" y="3399309"/>
                    <a:pt x="1274622" y="3388285"/>
                  </a:cubicBezTo>
                  <a:lnTo>
                    <a:pt x="1274622" y="3006826"/>
                  </a:lnTo>
                  <a:cubicBezTo>
                    <a:pt x="1274622" y="2995802"/>
                    <a:pt x="1265686" y="2986866"/>
                    <a:pt x="1254662" y="2986866"/>
                  </a:cubicBezTo>
                  <a:close/>
                  <a:moveTo>
                    <a:pt x="694919" y="2986866"/>
                  </a:moveTo>
                  <a:cubicBezTo>
                    <a:pt x="685797" y="2986866"/>
                    <a:pt x="678402" y="2994261"/>
                    <a:pt x="678402" y="3003383"/>
                  </a:cubicBezTo>
                  <a:lnTo>
                    <a:pt x="678402" y="3391728"/>
                  </a:lnTo>
                  <a:cubicBezTo>
                    <a:pt x="678402" y="3400850"/>
                    <a:pt x="685797" y="3408245"/>
                    <a:pt x="694919" y="3408245"/>
                  </a:cubicBezTo>
                  <a:lnTo>
                    <a:pt x="760984" y="3408245"/>
                  </a:lnTo>
                  <a:cubicBezTo>
                    <a:pt x="770106" y="3408245"/>
                    <a:pt x="777501" y="3400850"/>
                    <a:pt x="777501" y="3391728"/>
                  </a:cubicBezTo>
                  <a:lnTo>
                    <a:pt x="777501" y="3003383"/>
                  </a:lnTo>
                  <a:cubicBezTo>
                    <a:pt x="777501" y="2994261"/>
                    <a:pt x="770106" y="2986866"/>
                    <a:pt x="760984" y="2986866"/>
                  </a:cubicBezTo>
                  <a:close/>
                  <a:moveTo>
                    <a:pt x="502584" y="2986866"/>
                  </a:moveTo>
                  <a:cubicBezTo>
                    <a:pt x="493462" y="2986866"/>
                    <a:pt x="486067" y="2994261"/>
                    <a:pt x="486067" y="3003383"/>
                  </a:cubicBezTo>
                  <a:lnTo>
                    <a:pt x="486067" y="3391728"/>
                  </a:lnTo>
                  <a:cubicBezTo>
                    <a:pt x="486067" y="3400850"/>
                    <a:pt x="493462" y="3408245"/>
                    <a:pt x="502584" y="3408245"/>
                  </a:cubicBezTo>
                  <a:lnTo>
                    <a:pt x="568649" y="3408245"/>
                  </a:lnTo>
                  <a:cubicBezTo>
                    <a:pt x="577771" y="3408245"/>
                    <a:pt x="585166" y="3400850"/>
                    <a:pt x="585166" y="3391728"/>
                  </a:cubicBezTo>
                  <a:lnTo>
                    <a:pt x="585166" y="3003383"/>
                  </a:lnTo>
                  <a:cubicBezTo>
                    <a:pt x="585166" y="2994261"/>
                    <a:pt x="577771" y="2986866"/>
                    <a:pt x="568649" y="2986866"/>
                  </a:cubicBezTo>
                  <a:close/>
                  <a:moveTo>
                    <a:pt x="310249" y="2986866"/>
                  </a:moveTo>
                  <a:cubicBezTo>
                    <a:pt x="301127" y="2986866"/>
                    <a:pt x="293732" y="2994261"/>
                    <a:pt x="293732" y="3003383"/>
                  </a:cubicBezTo>
                  <a:lnTo>
                    <a:pt x="293732" y="3391728"/>
                  </a:lnTo>
                  <a:cubicBezTo>
                    <a:pt x="293732" y="3400850"/>
                    <a:pt x="301127" y="3408245"/>
                    <a:pt x="310249" y="3408245"/>
                  </a:cubicBezTo>
                  <a:lnTo>
                    <a:pt x="376314" y="3408245"/>
                  </a:lnTo>
                  <a:cubicBezTo>
                    <a:pt x="385436" y="3408245"/>
                    <a:pt x="392831" y="3400850"/>
                    <a:pt x="392831" y="3391728"/>
                  </a:cubicBezTo>
                  <a:lnTo>
                    <a:pt x="392831" y="3003383"/>
                  </a:lnTo>
                  <a:cubicBezTo>
                    <a:pt x="392831" y="2994261"/>
                    <a:pt x="385436" y="2986866"/>
                    <a:pt x="376314" y="2986866"/>
                  </a:cubicBezTo>
                  <a:close/>
                  <a:moveTo>
                    <a:pt x="871284" y="2156869"/>
                  </a:moveTo>
                  <a:lnTo>
                    <a:pt x="249133" y="2819733"/>
                  </a:lnTo>
                  <a:lnTo>
                    <a:pt x="830389" y="2819733"/>
                  </a:lnTo>
                  <a:close/>
                  <a:moveTo>
                    <a:pt x="1322149" y="1457297"/>
                  </a:moveTo>
                  <a:lnTo>
                    <a:pt x="1134233" y="1473712"/>
                  </a:lnTo>
                  <a:lnTo>
                    <a:pt x="1155963" y="1825935"/>
                  </a:lnTo>
                  <a:lnTo>
                    <a:pt x="1248284" y="1825935"/>
                  </a:lnTo>
                  <a:cubicBezTo>
                    <a:pt x="1253432" y="1825935"/>
                    <a:pt x="1257606" y="1830109"/>
                    <a:pt x="1257606" y="1835257"/>
                  </a:cubicBezTo>
                  <a:lnTo>
                    <a:pt x="1257606" y="1872543"/>
                  </a:lnTo>
                  <a:cubicBezTo>
                    <a:pt x="1257606" y="1877691"/>
                    <a:pt x="1253432" y="1881866"/>
                    <a:pt x="1248284" y="1881866"/>
                  </a:cubicBezTo>
                  <a:lnTo>
                    <a:pt x="1159414" y="1881866"/>
                  </a:lnTo>
                  <a:lnTo>
                    <a:pt x="1170086" y="2054855"/>
                  </a:lnTo>
                  <a:lnTo>
                    <a:pt x="1233364" y="2054855"/>
                  </a:lnTo>
                  <a:cubicBezTo>
                    <a:pt x="1241359" y="2054855"/>
                    <a:pt x="1247840" y="2061336"/>
                    <a:pt x="1247840" y="2069332"/>
                  </a:cubicBezTo>
                  <a:lnTo>
                    <a:pt x="1247840" y="2127235"/>
                  </a:lnTo>
                  <a:cubicBezTo>
                    <a:pt x="1247840" y="2135230"/>
                    <a:pt x="1241359" y="2141711"/>
                    <a:pt x="1233364" y="2141711"/>
                  </a:cubicBezTo>
                  <a:lnTo>
                    <a:pt x="1175445" y="2141711"/>
                  </a:lnTo>
                  <a:lnTo>
                    <a:pt x="1217275" y="2819733"/>
                  </a:lnTo>
                  <a:lnTo>
                    <a:pt x="1538655" y="2819733"/>
                  </a:lnTo>
                  <a:lnTo>
                    <a:pt x="1538655" y="2916015"/>
                  </a:lnTo>
                  <a:lnTo>
                    <a:pt x="1834975" y="2426775"/>
                  </a:lnTo>
                  <a:close/>
                  <a:moveTo>
                    <a:pt x="2470117" y="140636"/>
                  </a:moveTo>
                  <a:lnTo>
                    <a:pt x="2450688" y="169453"/>
                  </a:lnTo>
                  <a:cubicBezTo>
                    <a:pt x="2432725" y="187416"/>
                    <a:pt x="2407910" y="198526"/>
                    <a:pt x="2380499" y="198526"/>
                  </a:cubicBezTo>
                  <a:cubicBezTo>
                    <a:pt x="2366794" y="198526"/>
                    <a:pt x="2353737" y="195749"/>
                    <a:pt x="2341862" y="190726"/>
                  </a:cubicBezTo>
                  <a:lnTo>
                    <a:pt x="2319689" y="175776"/>
                  </a:lnTo>
                  <a:lnTo>
                    <a:pt x="1188989" y="1308426"/>
                  </a:lnTo>
                  <a:lnTo>
                    <a:pt x="1342990" y="1294974"/>
                  </a:lnTo>
                  <a:lnTo>
                    <a:pt x="1353866" y="1419480"/>
                  </a:lnTo>
                  <a:lnTo>
                    <a:pt x="1862584" y="2381191"/>
                  </a:lnTo>
                  <a:lnTo>
                    <a:pt x="3029209" y="455030"/>
                  </a:lnTo>
                  <a:close/>
                  <a:moveTo>
                    <a:pt x="2380499" y="0"/>
                  </a:moveTo>
                  <a:cubicBezTo>
                    <a:pt x="2435320" y="0"/>
                    <a:pt x="2479762" y="44442"/>
                    <a:pt x="2479762" y="99263"/>
                  </a:cubicBezTo>
                  <a:lnTo>
                    <a:pt x="2478311" y="106448"/>
                  </a:lnTo>
                  <a:lnTo>
                    <a:pt x="3219890" y="215733"/>
                  </a:lnTo>
                  <a:lnTo>
                    <a:pt x="3217054" y="220776"/>
                  </a:lnTo>
                  <a:lnTo>
                    <a:pt x="4067223" y="1004298"/>
                  </a:lnTo>
                  <a:lnTo>
                    <a:pt x="4069653" y="1000693"/>
                  </a:lnTo>
                  <a:cubicBezTo>
                    <a:pt x="4079200" y="991147"/>
                    <a:pt x="4092388" y="985242"/>
                    <a:pt x="4106956" y="985242"/>
                  </a:cubicBezTo>
                  <a:cubicBezTo>
                    <a:pt x="4136091" y="985242"/>
                    <a:pt x="4159710" y="1008861"/>
                    <a:pt x="4159710" y="1037996"/>
                  </a:cubicBezTo>
                  <a:cubicBezTo>
                    <a:pt x="4159710" y="1067131"/>
                    <a:pt x="4136091" y="1090750"/>
                    <a:pt x="4106956" y="1090750"/>
                  </a:cubicBezTo>
                  <a:cubicBezTo>
                    <a:pt x="4077821" y="1090750"/>
                    <a:pt x="4054202" y="1067131"/>
                    <a:pt x="4054202" y="1037996"/>
                  </a:cubicBezTo>
                  <a:cubicBezTo>
                    <a:pt x="4054202" y="1030713"/>
                    <a:pt x="4055678" y="1023773"/>
                    <a:pt x="4058348" y="1017462"/>
                  </a:cubicBezTo>
                  <a:lnTo>
                    <a:pt x="4060261" y="1014623"/>
                  </a:lnTo>
                  <a:lnTo>
                    <a:pt x="3137412" y="519074"/>
                  </a:lnTo>
                  <a:lnTo>
                    <a:pt x="1538655" y="3357254"/>
                  </a:lnTo>
                  <a:lnTo>
                    <a:pt x="1538655" y="3364856"/>
                  </a:lnTo>
                  <a:lnTo>
                    <a:pt x="1696915" y="3364856"/>
                  </a:lnTo>
                  <a:lnTo>
                    <a:pt x="1696915" y="3781025"/>
                  </a:lnTo>
                  <a:lnTo>
                    <a:pt x="1487338" y="3781025"/>
                  </a:lnTo>
                  <a:lnTo>
                    <a:pt x="1487338" y="3904082"/>
                  </a:lnTo>
                  <a:lnTo>
                    <a:pt x="1563403" y="3904082"/>
                  </a:lnTo>
                  <a:cubicBezTo>
                    <a:pt x="1576028" y="3904082"/>
                    <a:pt x="1586263" y="3914317"/>
                    <a:pt x="1586263" y="3926942"/>
                  </a:cubicBezTo>
                  <a:lnTo>
                    <a:pt x="1586262" y="3926942"/>
                  </a:lnTo>
                  <a:cubicBezTo>
                    <a:pt x="1586262" y="3939567"/>
                    <a:pt x="1576027" y="3949802"/>
                    <a:pt x="1563402" y="3949802"/>
                  </a:cubicBezTo>
                  <a:lnTo>
                    <a:pt x="1487338" y="3949802"/>
                  </a:lnTo>
                  <a:lnTo>
                    <a:pt x="1487338" y="4070970"/>
                  </a:lnTo>
                  <a:lnTo>
                    <a:pt x="1563403" y="4070970"/>
                  </a:lnTo>
                  <a:cubicBezTo>
                    <a:pt x="1576028" y="4070970"/>
                    <a:pt x="1586263" y="4081205"/>
                    <a:pt x="1586263" y="4093830"/>
                  </a:cubicBezTo>
                  <a:lnTo>
                    <a:pt x="1586262" y="4093830"/>
                  </a:lnTo>
                  <a:cubicBezTo>
                    <a:pt x="1586262" y="4106455"/>
                    <a:pt x="1576027" y="4116690"/>
                    <a:pt x="1563402" y="4116690"/>
                  </a:cubicBezTo>
                  <a:lnTo>
                    <a:pt x="1487338" y="4116690"/>
                  </a:lnTo>
                  <a:lnTo>
                    <a:pt x="1487338" y="4772921"/>
                  </a:lnTo>
                  <a:lnTo>
                    <a:pt x="1529674" y="4772921"/>
                  </a:lnTo>
                  <a:cubicBezTo>
                    <a:pt x="1560927" y="4772921"/>
                    <a:pt x="1586262" y="4798256"/>
                    <a:pt x="1586262" y="4829509"/>
                  </a:cubicBezTo>
                  <a:lnTo>
                    <a:pt x="1586262" y="4848693"/>
                  </a:lnTo>
                  <a:cubicBezTo>
                    <a:pt x="1586262" y="4879946"/>
                    <a:pt x="1560927" y="4905281"/>
                    <a:pt x="1529674" y="4905281"/>
                  </a:cubicBezTo>
                  <a:lnTo>
                    <a:pt x="1518652" y="4905281"/>
                  </a:lnTo>
                  <a:lnTo>
                    <a:pt x="1488812" y="4962472"/>
                  </a:lnTo>
                  <a:lnTo>
                    <a:pt x="1773161" y="5507455"/>
                  </a:lnTo>
                  <a:lnTo>
                    <a:pt x="1945385" y="5507455"/>
                  </a:lnTo>
                  <a:cubicBezTo>
                    <a:pt x="1984041" y="5507455"/>
                    <a:pt x="2015377" y="5538791"/>
                    <a:pt x="2015377" y="5577447"/>
                  </a:cubicBezTo>
                  <a:lnTo>
                    <a:pt x="2015377" y="5716606"/>
                  </a:lnTo>
                  <a:cubicBezTo>
                    <a:pt x="2015377" y="5755262"/>
                    <a:pt x="1984041" y="5786598"/>
                    <a:pt x="1945385" y="5786598"/>
                  </a:cubicBezTo>
                  <a:lnTo>
                    <a:pt x="166286" y="5786598"/>
                  </a:lnTo>
                  <a:cubicBezTo>
                    <a:pt x="127630" y="5786598"/>
                    <a:pt x="96294" y="5755262"/>
                    <a:pt x="96294" y="5716606"/>
                  </a:cubicBezTo>
                  <a:lnTo>
                    <a:pt x="96294" y="5577447"/>
                  </a:lnTo>
                  <a:cubicBezTo>
                    <a:pt x="96294" y="5538791"/>
                    <a:pt x="127630" y="5507455"/>
                    <a:pt x="166286" y="5507455"/>
                  </a:cubicBezTo>
                  <a:lnTo>
                    <a:pt x="235712" y="5507455"/>
                  </a:lnTo>
                  <a:lnTo>
                    <a:pt x="537898" y="4928284"/>
                  </a:lnTo>
                  <a:lnTo>
                    <a:pt x="525896" y="4905281"/>
                  </a:lnTo>
                  <a:lnTo>
                    <a:pt x="517166" y="4905281"/>
                  </a:lnTo>
                  <a:cubicBezTo>
                    <a:pt x="485913" y="4905281"/>
                    <a:pt x="460578" y="4879946"/>
                    <a:pt x="460578" y="4848693"/>
                  </a:cubicBezTo>
                  <a:lnTo>
                    <a:pt x="460578" y="4829509"/>
                  </a:lnTo>
                  <a:cubicBezTo>
                    <a:pt x="460578" y="4798256"/>
                    <a:pt x="485913" y="4772921"/>
                    <a:pt x="517166" y="4772921"/>
                  </a:cubicBezTo>
                  <a:lnTo>
                    <a:pt x="536643" y="4772921"/>
                  </a:lnTo>
                  <a:lnTo>
                    <a:pt x="536643" y="4116689"/>
                  </a:lnTo>
                  <a:lnTo>
                    <a:pt x="483438" y="4116689"/>
                  </a:lnTo>
                  <a:cubicBezTo>
                    <a:pt x="477126" y="4116689"/>
                    <a:pt x="471411" y="4114130"/>
                    <a:pt x="467274" y="4109993"/>
                  </a:cubicBezTo>
                  <a:lnTo>
                    <a:pt x="460578" y="4093829"/>
                  </a:lnTo>
                  <a:lnTo>
                    <a:pt x="467274" y="4077665"/>
                  </a:lnTo>
                  <a:cubicBezTo>
                    <a:pt x="471411" y="4073529"/>
                    <a:pt x="477126" y="4070970"/>
                    <a:pt x="483438" y="4070970"/>
                  </a:cubicBezTo>
                  <a:lnTo>
                    <a:pt x="536643" y="4070970"/>
                  </a:lnTo>
                  <a:lnTo>
                    <a:pt x="536643" y="3949801"/>
                  </a:lnTo>
                  <a:lnTo>
                    <a:pt x="483438" y="3949801"/>
                  </a:lnTo>
                  <a:cubicBezTo>
                    <a:pt x="477126" y="3949801"/>
                    <a:pt x="471411" y="3947242"/>
                    <a:pt x="467274" y="3943105"/>
                  </a:cubicBezTo>
                  <a:lnTo>
                    <a:pt x="460578" y="3926941"/>
                  </a:lnTo>
                  <a:lnTo>
                    <a:pt x="467274" y="3910777"/>
                  </a:lnTo>
                  <a:cubicBezTo>
                    <a:pt x="471411" y="3906640"/>
                    <a:pt x="477126" y="3904082"/>
                    <a:pt x="483438" y="3904082"/>
                  </a:cubicBezTo>
                  <a:lnTo>
                    <a:pt x="536643" y="3904082"/>
                  </a:lnTo>
                  <a:lnTo>
                    <a:pt x="536643" y="3781025"/>
                  </a:lnTo>
                  <a:lnTo>
                    <a:pt x="0" y="3781025"/>
                  </a:lnTo>
                  <a:lnTo>
                    <a:pt x="0" y="3364856"/>
                  </a:lnTo>
                  <a:lnTo>
                    <a:pt x="1" y="3364856"/>
                  </a:lnTo>
                  <a:lnTo>
                    <a:pt x="1" y="2819733"/>
                  </a:lnTo>
                  <a:lnTo>
                    <a:pt x="186431" y="2819733"/>
                  </a:lnTo>
                  <a:lnTo>
                    <a:pt x="823097" y="2141404"/>
                  </a:lnTo>
                  <a:lnTo>
                    <a:pt x="813602" y="2137471"/>
                  </a:lnTo>
                  <a:cubicBezTo>
                    <a:pt x="810982" y="2134852"/>
                    <a:pt x="809362" y="2131233"/>
                    <a:pt x="809362" y="2127235"/>
                  </a:cubicBezTo>
                  <a:lnTo>
                    <a:pt x="809362" y="2069332"/>
                  </a:lnTo>
                  <a:cubicBezTo>
                    <a:pt x="809362" y="2061336"/>
                    <a:pt x="815843" y="2054855"/>
                    <a:pt x="823838" y="2054855"/>
                  </a:cubicBezTo>
                  <a:lnTo>
                    <a:pt x="877577" y="2054855"/>
                  </a:lnTo>
                  <a:lnTo>
                    <a:pt x="888250" y="1881866"/>
                  </a:lnTo>
                  <a:lnTo>
                    <a:pt x="828450" y="1881866"/>
                  </a:lnTo>
                  <a:cubicBezTo>
                    <a:pt x="823302" y="1881866"/>
                    <a:pt x="819128" y="1877691"/>
                    <a:pt x="819128" y="1872543"/>
                  </a:cubicBezTo>
                  <a:lnTo>
                    <a:pt x="819128" y="1835257"/>
                  </a:lnTo>
                  <a:cubicBezTo>
                    <a:pt x="819128" y="1830109"/>
                    <a:pt x="823302" y="1825935"/>
                    <a:pt x="828450" y="1825935"/>
                  </a:cubicBezTo>
                  <a:lnTo>
                    <a:pt x="891700" y="1825935"/>
                  </a:lnTo>
                  <a:lnTo>
                    <a:pt x="912234" y="1493103"/>
                  </a:lnTo>
                  <a:lnTo>
                    <a:pt x="860727" y="1497602"/>
                  </a:lnTo>
                  <a:lnTo>
                    <a:pt x="861169" y="1501090"/>
                  </a:lnTo>
                  <a:lnTo>
                    <a:pt x="562355" y="1538964"/>
                  </a:lnTo>
                  <a:lnTo>
                    <a:pt x="573819" y="1582489"/>
                  </a:lnTo>
                  <a:cubicBezTo>
                    <a:pt x="581039" y="1609902"/>
                    <a:pt x="564670" y="1637977"/>
                    <a:pt x="537257" y="1645198"/>
                  </a:cubicBezTo>
                  <a:lnTo>
                    <a:pt x="530211" y="1647053"/>
                  </a:lnTo>
                  <a:cubicBezTo>
                    <a:pt x="509651" y="1652468"/>
                    <a:pt x="488719" y="1644615"/>
                    <a:pt x="476492" y="1628784"/>
                  </a:cubicBezTo>
                  <a:lnTo>
                    <a:pt x="469491" y="1614538"/>
                  </a:lnTo>
                  <a:lnTo>
                    <a:pt x="470721" y="1635605"/>
                  </a:lnTo>
                  <a:cubicBezTo>
                    <a:pt x="467670" y="1656861"/>
                    <a:pt x="452267" y="1675268"/>
                    <a:pt x="430195" y="1681081"/>
                  </a:cubicBezTo>
                  <a:lnTo>
                    <a:pt x="422631" y="1683073"/>
                  </a:lnTo>
                  <a:cubicBezTo>
                    <a:pt x="393202" y="1690825"/>
                    <a:pt x="363062" y="1673252"/>
                    <a:pt x="355310" y="1643823"/>
                  </a:cubicBezTo>
                  <a:lnTo>
                    <a:pt x="315776" y="1493723"/>
                  </a:lnTo>
                  <a:cubicBezTo>
                    <a:pt x="308025" y="1464294"/>
                    <a:pt x="325598" y="1434153"/>
                    <a:pt x="355027" y="1426402"/>
                  </a:cubicBezTo>
                  <a:lnTo>
                    <a:pt x="362591" y="1424410"/>
                  </a:lnTo>
                  <a:cubicBezTo>
                    <a:pt x="384663" y="1418597"/>
                    <a:pt x="407134" y="1427028"/>
                    <a:pt x="420261" y="1444022"/>
                  </a:cubicBezTo>
                  <a:lnTo>
                    <a:pt x="427578" y="1458912"/>
                  </a:lnTo>
                  <a:lnTo>
                    <a:pt x="426045" y="1453091"/>
                  </a:lnTo>
                  <a:cubicBezTo>
                    <a:pt x="418825" y="1425678"/>
                    <a:pt x="435194" y="1397602"/>
                    <a:pt x="462607" y="1390382"/>
                  </a:cubicBezTo>
                  <a:lnTo>
                    <a:pt x="469653" y="1388526"/>
                  </a:lnTo>
                  <a:cubicBezTo>
                    <a:pt x="497066" y="1381306"/>
                    <a:pt x="525141" y="1397675"/>
                    <a:pt x="532361" y="1425088"/>
                  </a:cubicBezTo>
                  <a:lnTo>
                    <a:pt x="549415" y="1489834"/>
                  </a:lnTo>
                  <a:lnTo>
                    <a:pt x="840002" y="1334084"/>
                  </a:lnTo>
                  <a:lnTo>
                    <a:pt x="840607" y="1338857"/>
                  </a:lnTo>
                  <a:lnTo>
                    <a:pt x="1112835" y="1315078"/>
                  </a:lnTo>
                  <a:lnTo>
                    <a:pt x="2288860" y="137025"/>
                  </a:lnTo>
                  <a:lnTo>
                    <a:pt x="2281236" y="99263"/>
                  </a:lnTo>
                  <a:cubicBezTo>
                    <a:pt x="2281236" y="44442"/>
                    <a:pt x="2325678" y="0"/>
                    <a:pt x="238049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8E2F366A-4484-4517-BCAD-33FAEF7F8EBE}"/>
                </a:ext>
              </a:extLst>
            </p:cNvPr>
            <p:cNvSpPr/>
            <p:nvPr/>
          </p:nvSpPr>
          <p:spPr>
            <a:xfrm flipH="1">
              <a:off x="8767264" y="4048702"/>
              <a:ext cx="551417" cy="767080"/>
            </a:xfrm>
            <a:custGeom>
              <a:avLst/>
              <a:gdLst>
                <a:gd name="connsiteX0" fmla="*/ 1022274 w 4159710"/>
                <a:gd name="connsiteY0" fmla="*/ 5419078 h 5786598"/>
                <a:gd name="connsiteX1" fmla="*/ 976163 w 4159710"/>
                <a:gd name="connsiteY1" fmla="*/ 5507455 h 5786598"/>
                <a:gd name="connsiteX2" fmla="*/ 1068385 w 4159710"/>
                <a:gd name="connsiteY2" fmla="*/ 5507455 h 5786598"/>
                <a:gd name="connsiteX3" fmla="*/ 1318025 w 4159710"/>
                <a:gd name="connsiteY3" fmla="*/ 5289802 h 5786598"/>
                <a:gd name="connsiteX4" fmla="*/ 1204463 w 4159710"/>
                <a:gd name="connsiteY4" fmla="*/ 5507455 h 5786598"/>
                <a:gd name="connsiteX5" fmla="*/ 1431587 w 4159710"/>
                <a:gd name="connsiteY5" fmla="*/ 5507455 h 5786598"/>
                <a:gd name="connsiteX6" fmla="*/ 708685 w 4159710"/>
                <a:gd name="connsiteY6" fmla="*/ 5255614 h 5786598"/>
                <a:gd name="connsiteX7" fmla="*/ 577286 w 4159710"/>
                <a:gd name="connsiteY7" fmla="*/ 5507455 h 5786598"/>
                <a:gd name="connsiteX8" fmla="*/ 840085 w 4159710"/>
                <a:gd name="connsiteY8" fmla="*/ 5507455 h 5786598"/>
                <a:gd name="connsiteX9" fmla="*/ 1203875 w 4159710"/>
                <a:gd name="connsiteY9" fmla="*/ 5071022 h 5786598"/>
                <a:gd name="connsiteX10" fmla="*/ 1053938 w 4159710"/>
                <a:gd name="connsiteY10" fmla="*/ 5358390 h 5786598"/>
                <a:gd name="connsiteX11" fmla="*/ 1131714 w 4159710"/>
                <a:gd name="connsiteY11" fmla="*/ 5507455 h 5786598"/>
                <a:gd name="connsiteX12" fmla="*/ 1141134 w 4159710"/>
                <a:gd name="connsiteY12" fmla="*/ 5507455 h 5786598"/>
                <a:gd name="connsiteX13" fmla="*/ 1286361 w 4159710"/>
                <a:gd name="connsiteY13" fmla="*/ 5229113 h 5786598"/>
                <a:gd name="connsiteX14" fmla="*/ 822835 w 4159710"/>
                <a:gd name="connsiteY14" fmla="*/ 5036834 h 5786598"/>
                <a:gd name="connsiteX15" fmla="*/ 740350 w 4159710"/>
                <a:gd name="connsiteY15" fmla="*/ 5194926 h 5786598"/>
                <a:gd name="connsiteX16" fmla="*/ 903414 w 4159710"/>
                <a:gd name="connsiteY16" fmla="*/ 5507455 h 5786598"/>
                <a:gd name="connsiteX17" fmla="*/ 912834 w 4159710"/>
                <a:gd name="connsiteY17" fmla="*/ 5507455 h 5786598"/>
                <a:gd name="connsiteX18" fmla="*/ 990609 w 4159710"/>
                <a:gd name="connsiteY18" fmla="*/ 5358390 h 5786598"/>
                <a:gd name="connsiteX19" fmla="*/ 1451724 w 4159710"/>
                <a:gd name="connsiteY19" fmla="*/ 5033553 h 5786598"/>
                <a:gd name="connsiteX20" fmla="*/ 1355112 w 4159710"/>
                <a:gd name="connsiteY20" fmla="*/ 5218720 h 5786598"/>
                <a:gd name="connsiteX21" fmla="*/ 1505762 w 4159710"/>
                <a:gd name="connsiteY21" fmla="*/ 5507455 h 5786598"/>
                <a:gd name="connsiteX22" fmla="*/ 1698986 w 4159710"/>
                <a:gd name="connsiteY22" fmla="*/ 5507455 h 5786598"/>
                <a:gd name="connsiteX23" fmla="*/ 574986 w 4159710"/>
                <a:gd name="connsiteY23" fmla="*/ 4999366 h 5786598"/>
                <a:gd name="connsiteX24" fmla="*/ 309887 w 4159710"/>
                <a:gd name="connsiteY24" fmla="*/ 5507455 h 5786598"/>
                <a:gd name="connsiteX25" fmla="*/ 503111 w 4159710"/>
                <a:gd name="connsiteY25" fmla="*/ 5507455 h 5786598"/>
                <a:gd name="connsiteX26" fmla="*/ 671598 w 4159710"/>
                <a:gd name="connsiteY26" fmla="*/ 5184533 h 5786598"/>
                <a:gd name="connsiteX27" fmla="*/ 1290352 w 4159710"/>
                <a:gd name="connsiteY27" fmla="*/ 4905281 h 5786598"/>
                <a:gd name="connsiteX28" fmla="*/ 1240962 w 4159710"/>
                <a:gd name="connsiteY28" fmla="*/ 4999940 h 5786598"/>
                <a:gd name="connsiteX29" fmla="*/ 1323448 w 4159710"/>
                <a:gd name="connsiteY29" fmla="*/ 5158032 h 5786598"/>
                <a:gd name="connsiteX30" fmla="*/ 1420060 w 4159710"/>
                <a:gd name="connsiteY30" fmla="*/ 4972866 h 5786598"/>
                <a:gd name="connsiteX31" fmla="*/ 1384797 w 4159710"/>
                <a:gd name="connsiteY31" fmla="*/ 4905281 h 5786598"/>
                <a:gd name="connsiteX32" fmla="*/ 1191573 w 4159710"/>
                <a:gd name="connsiteY32" fmla="*/ 4905281 h 5786598"/>
                <a:gd name="connsiteX33" fmla="*/ 1209298 w 4159710"/>
                <a:gd name="connsiteY33" fmla="*/ 4939252 h 5786598"/>
                <a:gd name="connsiteX34" fmla="*/ 1227023 w 4159710"/>
                <a:gd name="connsiteY34" fmla="*/ 4905281 h 5786598"/>
                <a:gd name="connsiteX35" fmla="*/ 891474 w 4159710"/>
                <a:gd name="connsiteY35" fmla="*/ 4905281 h 5786598"/>
                <a:gd name="connsiteX36" fmla="*/ 854499 w 4159710"/>
                <a:gd name="connsiteY36" fmla="*/ 4976146 h 5786598"/>
                <a:gd name="connsiteX37" fmla="*/ 1022274 w 4159710"/>
                <a:gd name="connsiteY37" fmla="*/ 5297702 h 5786598"/>
                <a:gd name="connsiteX38" fmla="*/ 1172210 w 4159710"/>
                <a:gd name="connsiteY38" fmla="*/ 5010334 h 5786598"/>
                <a:gd name="connsiteX39" fmla="*/ 1117398 w 4159710"/>
                <a:gd name="connsiteY39" fmla="*/ 4905281 h 5786598"/>
                <a:gd name="connsiteX40" fmla="*/ 624075 w 4159710"/>
                <a:gd name="connsiteY40" fmla="*/ 4905281 h 5786598"/>
                <a:gd name="connsiteX41" fmla="*/ 606650 w 4159710"/>
                <a:gd name="connsiteY41" fmla="*/ 4938678 h 5786598"/>
                <a:gd name="connsiteX42" fmla="*/ 703262 w 4159710"/>
                <a:gd name="connsiteY42" fmla="*/ 5123845 h 5786598"/>
                <a:gd name="connsiteX43" fmla="*/ 785748 w 4159710"/>
                <a:gd name="connsiteY43" fmla="*/ 4965752 h 5786598"/>
                <a:gd name="connsiteX44" fmla="*/ 754196 w 4159710"/>
                <a:gd name="connsiteY44" fmla="*/ 4905281 h 5786598"/>
                <a:gd name="connsiteX45" fmla="*/ 1286363 w 4159710"/>
                <a:gd name="connsiteY45" fmla="*/ 4716622 h 5786598"/>
                <a:gd name="connsiteX46" fmla="*/ 1286363 w 4159710"/>
                <a:gd name="connsiteY46" fmla="*/ 4742928 h 5786598"/>
                <a:gd name="connsiteX47" fmla="*/ 1280308 w 4159710"/>
                <a:gd name="connsiteY47" fmla="*/ 4772921 h 5786598"/>
                <a:gd name="connsiteX48" fmla="*/ 1315738 w 4159710"/>
                <a:gd name="connsiteY48" fmla="*/ 4772921 h 5786598"/>
                <a:gd name="connsiteX49" fmla="*/ 760478 w 4159710"/>
                <a:gd name="connsiteY49" fmla="*/ 4643851 h 5786598"/>
                <a:gd name="connsiteX50" fmla="*/ 693135 w 4159710"/>
                <a:gd name="connsiteY50" fmla="*/ 4772921 h 5786598"/>
                <a:gd name="connsiteX51" fmla="*/ 766533 w 4159710"/>
                <a:gd name="connsiteY51" fmla="*/ 4772921 h 5786598"/>
                <a:gd name="connsiteX52" fmla="*/ 760478 w 4159710"/>
                <a:gd name="connsiteY52" fmla="*/ 4742928 h 5786598"/>
                <a:gd name="connsiteX53" fmla="*/ 1286363 w 4159710"/>
                <a:gd name="connsiteY53" fmla="*/ 4116690 h 5786598"/>
                <a:gd name="connsiteX54" fmla="*/ 1286363 w 4159710"/>
                <a:gd name="connsiteY54" fmla="*/ 4574458 h 5786598"/>
                <a:gd name="connsiteX55" fmla="*/ 1389913 w 4159710"/>
                <a:gd name="connsiteY55" fmla="*/ 4772921 h 5786598"/>
                <a:gd name="connsiteX56" fmla="*/ 1441619 w 4159710"/>
                <a:gd name="connsiteY56" fmla="*/ 4772921 h 5786598"/>
                <a:gd name="connsiteX57" fmla="*/ 1441619 w 4159710"/>
                <a:gd name="connsiteY57" fmla="*/ 4116690 h 5786598"/>
                <a:gd name="connsiteX58" fmla="*/ 582362 w 4159710"/>
                <a:gd name="connsiteY58" fmla="*/ 4116689 h 5786598"/>
                <a:gd name="connsiteX59" fmla="*/ 582362 w 4159710"/>
                <a:gd name="connsiteY59" fmla="*/ 4772921 h 5786598"/>
                <a:gd name="connsiteX60" fmla="*/ 618960 w 4159710"/>
                <a:gd name="connsiteY60" fmla="*/ 4772921 h 5786598"/>
                <a:gd name="connsiteX61" fmla="*/ 760478 w 4159710"/>
                <a:gd name="connsiteY61" fmla="*/ 4501687 h 5786598"/>
                <a:gd name="connsiteX62" fmla="*/ 760478 w 4159710"/>
                <a:gd name="connsiteY62" fmla="*/ 4116689 h 5786598"/>
                <a:gd name="connsiteX63" fmla="*/ 1286363 w 4159710"/>
                <a:gd name="connsiteY63" fmla="*/ 3949802 h 5786598"/>
                <a:gd name="connsiteX64" fmla="*/ 1286363 w 4159710"/>
                <a:gd name="connsiteY64" fmla="*/ 4070970 h 5786598"/>
                <a:gd name="connsiteX65" fmla="*/ 1441619 w 4159710"/>
                <a:gd name="connsiteY65" fmla="*/ 4070970 h 5786598"/>
                <a:gd name="connsiteX66" fmla="*/ 1441619 w 4159710"/>
                <a:gd name="connsiteY66" fmla="*/ 3949802 h 5786598"/>
                <a:gd name="connsiteX67" fmla="*/ 582362 w 4159710"/>
                <a:gd name="connsiteY67" fmla="*/ 3949801 h 5786598"/>
                <a:gd name="connsiteX68" fmla="*/ 582362 w 4159710"/>
                <a:gd name="connsiteY68" fmla="*/ 4070970 h 5786598"/>
                <a:gd name="connsiteX69" fmla="*/ 760478 w 4159710"/>
                <a:gd name="connsiteY69" fmla="*/ 4070970 h 5786598"/>
                <a:gd name="connsiteX70" fmla="*/ 760478 w 4159710"/>
                <a:gd name="connsiteY70" fmla="*/ 3949801 h 5786598"/>
                <a:gd name="connsiteX71" fmla="*/ 1286363 w 4159710"/>
                <a:gd name="connsiteY71" fmla="*/ 3781025 h 5786598"/>
                <a:gd name="connsiteX72" fmla="*/ 1286363 w 4159710"/>
                <a:gd name="connsiteY72" fmla="*/ 3904082 h 5786598"/>
                <a:gd name="connsiteX73" fmla="*/ 1441619 w 4159710"/>
                <a:gd name="connsiteY73" fmla="*/ 3904082 h 5786598"/>
                <a:gd name="connsiteX74" fmla="*/ 1441619 w 4159710"/>
                <a:gd name="connsiteY74" fmla="*/ 3781025 h 5786598"/>
                <a:gd name="connsiteX75" fmla="*/ 582362 w 4159710"/>
                <a:gd name="connsiteY75" fmla="*/ 3781025 h 5786598"/>
                <a:gd name="connsiteX76" fmla="*/ 582362 w 4159710"/>
                <a:gd name="connsiteY76" fmla="*/ 3904082 h 5786598"/>
                <a:gd name="connsiteX77" fmla="*/ 760478 w 4159710"/>
                <a:gd name="connsiteY77" fmla="*/ 3904082 h 5786598"/>
                <a:gd name="connsiteX78" fmla="*/ 760478 w 4159710"/>
                <a:gd name="connsiteY78" fmla="*/ 3781025 h 5786598"/>
                <a:gd name="connsiteX79" fmla="*/ 1174823 w 4159710"/>
                <a:gd name="connsiteY79" fmla="*/ 2986866 h 5786598"/>
                <a:gd name="connsiteX80" fmla="*/ 1154863 w 4159710"/>
                <a:gd name="connsiteY80" fmla="*/ 3006826 h 5786598"/>
                <a:gd name="connsiteX81" fmla="*/ 1154863 w 4159710"/>
                <a:gd name="connsiteY81" fmla="*/ 3388285 h 5786598"/>
                <a:gd name="connsiteX82" fmla="*/ 1174823 w 4159710"/>
                <a:gd name="connsiteY82" fmla="*/ 3408245 h 5786598"/>
                <a:gd name="connsiteX83" fmla="*/ 1254662 w 4159710"/>
                <a:gd name="connsiteY83" fmla="*/ 3408245 h 5786598"/>
                <a:gd name="connsiteX84" fmla="*/ 1274622 w 4159710"/>
                <a:gd name="connsiteY84" fmla="*/ 3388285 h 5786598"/>
                <a:gd name="connsiteX85" fmla="*/ 1274622 w 4159710"/>
                <a:gd name="connsiteY85" fmla="*/ 3006826 h 5786598"/>
                <a:gd name="connsiteX86" fmla="*/ 1254662 w 4159710"/>
                <a:gd name="connsiteY86" fmla="*/ 2986866 h 5786598"/>
                <a:gd name="connsiteX87" fmla="*/ 694919 w 4159710"/>
                <a:gd name="connsiteY87" fmla="*/ 2986866 h 5786598"/>
                <a:gd name="connsiteX88" fmla="*/ 678402 w 4159710"/>
                <a:gd name="connsiteY88" fmla="*/ 3003383 h 5786598"/>
                <a:gd name="connsiteX89" fmla="*/ 678402 w 4159710"/>
                <a:gd name="connsiteY89" fmla="*/ 3391728 h 5786598"/>
                <a:gd name="connsiteX90" fmla="*/ 694919 w 4159710"/>
                <a:gd name="connsiteY90" fmla="*/ 3408245 h 5786598"/>
                <a:gd name="connsiteX91" fmla="*/ 760984 w 4159710"/>
                <a:gd name="connsiteY91" fmla="*/ 3408245 h 5786598"/>
                <a:gd name="connsiteX92" fmla="*/ 777501 w 4159710"/>
                <a:gd name="connsiteY92" fmla="*/ 3391728 h 5786598"/>
                <a:gd name="connsiteX93" fmla="*/ 777501 w 4159710"/>
                <a:gd name="connsiteY93" fmla="*/ 3003383 h 5786598"/>
                <a:gd name="connsiteX94" fmla="*/ 760984 w 4159710"/>
                <a:gd name="connsiteY94" fmla="*/ 2986866 h 5786598"/>
                <a:gd name="connsiteX95" fmla="*/ 502584 w 4159710"/>
                <a:gd name="connsiteY95" fmla="*/ 2986866 h 5786598"/>
                <a:gd name="connsiteX96" fmla="*/ 486067 w 4159710"/>
                <a:gd name="connsiteY96" fmla="*/ 3003383 h 5786598"/>
                <a:gd name="connsiteX97" fmla="*/ 486067 w 4159710"/>
                <a:gd name="connsiteY97" fmla="*/ 3391728 h 5786598"/>
                <a:gd name="connsiteX98" fmla="*/ 502584 w 4159710"/>
                <a:gd name="connsiteY98" fmla="*/ 3408245 h 5786598"/>
                <a:gd name="connsiteX99" fmla="*/ 568649 w 4159710"/>
                <a:gd name="connsiteY99" fmla="*/ 3408245 h 5786598"/>
                <a:gd name="connsiteX100" fmla="*/ 585166 w 4159710"/>
                <a:gd name="connsiteY100" fmla="*/ 3391728 h 5786598"/>
                <a:gd name="connsiteX101" fmla="*/ 585166 w 4159710"/>
                <a:gd name="connsiteY101" fmla="*/ 3003383 h 5786598"/>
                <a:gd name="connsiteX102" fmla="*/ 568649 w 4159710"/>
                <a:gd name="connsiteY102" fmla="*/ 2986866 h 5786598"/>
                <a:gd name="connsiteX103" fmla="*/ 310249 w 4159710"/>
                <a:gd name="connsiteY103" fmla="*/ 2986866 h 5786598"/>
                <a:gd name="connsiteX104" fmla="*/ 293732 w 4159710"/>
                <a:gd name="connsiteY104" fmla="*/ 3003383 h 5786598"/>
                <a:gd name="connsiteX105" fmla="*/ 293732 w 4159710"/>
                <a:gd name="connsiteY105" fmla="*/ 3391728 h 5786598"/>
                <a:gd name="connsiteX106" fmla="*/ 310249 w 4159710"/>
                <a:gd name="connsiteY106" fmla="*/ 3408245 h 5786598"/>
                <a:gd name="connsiteX107" fmla="*/ 376314 w 4159710"/>
                <a:gd name="connsiteY107" fmla="*/ 3408245 h 5786598"/>
                <a:gd name="connsiteX108" fmla="*/ 392831 w 4159710"/>
                <a:gd name="connsiteY108" fmla="*/ 3391728 h 5786598"/>
                <a:gd name="connsiteX109" fmla="*/ 392831 w 4159710"/>
                <a:gd name="connsiteY109" fmla="*/ 3003383 h 5786598"/>
                <a:gd name="connsiteX110" fmla="*/ 376314 w 4159710"/>
                <a:gd name="connsiteY110" fmla="*/ 2986866 h 5786598"/>
                <a:gd name="connsiteX111" fmla="*/ 871284 w 4159710"/>
                <a:gd name="connsiteY111" fmla="*/ 2156869 h 5786598"/>
                <a:gd name="connsiteX112" fmla="*/ 249133 w 4159710"/>
                <a:gd name="connsiteY112" fmla="*/ 2819733 h 5786598"/>
                <a:gd name="connsiteX113" fmla="*/ 830389 w 4159710"/>
                <a:gd name="connsiteY113" fmla="*/ 2819733 h 5786598"/>
                <a:gd name="connsiteX114" fmla="*/ 1322149 w 4159710"/>
                <a:gd name="connsiteY114" fmla="*/ 1457297 h 5786598"/>
                <a:gd name="connsiteX115" fmla="*/ 1134233 w 4159710"/>
                <a:gd name="connsiteY115" fmla="*/ 1473712 h 5786598"/>
                <a:gd name="connsiteX116" fmla="*/ 1155963 w 4159710"/>
                <a:gd name="connsiteY116" fmla="*/ 1825935 h 5786598"/>
                <a:gd name="connsiteX117" fmla="*/ 1248284 w 4159710"/>
                <a:gd name="connsiteY117" fmla="*/ 1825935 h 5786598"/>
                <a:gd name="connsiteX118" fmla="*/ 1257606 w 4159710"/>
                <a:gd name="connsiteY118" fmla="*/ 1835257 h 5786598"/>
                <a:gd name="connsiteX119" fmla="*/ 1257606 w 4159710"/>
                <a:gd name="connsiteY119" fmla="*/ 1872543 h 5786598"/>
                <a:gd name="connsiteX120" fmla="*/ 1248284 w 4159710"/>
                <a:gd name="connsiteY120" fmla="*/ 1881866 h 5786598"/>
                <a:gd name="connsiteX121" fmla="*/ 1159414 w 4159710"/>
                <a:gd name="connsiteY121" fmla="*/ 1881866 h 5786598"/>
                <a:gd name="connsiteX122" fmla="*/ 1170086 w 4159710"/>
                <a:gd name="connsiteY122" fmla="*/ 2054855 h 5786598"/>
                <a:gd name="connsiteX123" fmla="*/ 1233364 w 4159710"/>
                <a:gd name="connsiteY123" fmla="*/ 2054855 h 5786598"/>
                <a:gd name="connsiteX124" fmla="*/ 1247840 w 4159710"/>
                <a:gd name="connsiteY124" fmla="*/ 2069332 h 5786598"/>
                <a:gd name="connsiteX125" fmla="*/ 1247840 w 4159710"/>
                <a:gd name="connsiteY125" fmla="*/ 2127235 h 5786598"/>
                <a:gd name="connsiteX126" fmla="*/ 1233364 w 4159710"/>
                <a:gd name="connsiteY126" fmla="*/ 2141711 h 5786598"/>
                <a:gd name="connsiteX127" fmla="*/ 1175445 w 4159710"/>
                <a:gd name="connsiteY127" fmla="*/ 2141711 h 5786598"/>
                <a:gd name="connsiteX128" fmla="*/ 1217275 w 4159710"/>
                <a:gd name="connsiteY128" fmla="*/ 2819733 h 5786598"/>
                <a:gd name="connsiteX129" fmla="*/ 1538655 w 4159710"/>
                <a:gd name="connsiteY129" fmla="*/ 2819733 h 5786598"/>
                <a:gd name="connsiteX130" fmla="*/ 1538655 w 4159710"/>
                <a:gd name="connsiteY130" fmla="*/ 2916015 h 5786598"/>
                <a:gd name="connsiteX131" fmla="*/ 1834975 w 4159710"/>
                <a:gd name="connsiteY131" fmla="*/ 2426775 h 5786598"/>
                <a:gd name="connsiteX132" fmla="*/ 2470117 w 4159710"/>
                <a:gd name="connsiteY132" fmla="*/ 140636 h 5786598"/>
                <a:gd name="connsiteX133" fmla="*/ 2450688 w 4159710"/>
                <a:gd name="connsiteY133" fmla="*/ 169453 h 5786598"/>
                <a:gd name="connsiteX134" fmla="*/ 2380499 w 4159710"/>
                <a:gd name="connsiteY134" fmla="*/ 198526 h 5786598"/>
                <a:gd name="connsiteX135" fmla="*/ 2341862 w 4159710"/>
                <a:gd name="connsiteY135" fmla="*/ 190726 h 5786598"/>
                <a:gd name="connsiteX136" fmla="*/ 2319689 w 4159710"/>
                <a:gd name="connsiteY136" fmla="*/ 175776 h 5786598"/>
                <a:gd name="connsiteX137" fmla="*/ 1188989 w 4159710"/>
                <a:gd name="connsiteY137" fmla="*/ 1308426 h 5786598"/>
                <a:gd name="connsiteX138" fmla="*/ 1342990 w 4159710"/>
                <a:gd name="connsiteY138" fmla="*/ 1294974 h 5786598"/>
                <a:gd name="connsiteX139" fmla="*/ 1353866 w 4159710"/>
                <a:gd name="connsiteY139" fmla="*/ 1419480 h 5786598"/>
                <a:gd name="connsiteX140" fmla="*/ 1862584 w 4159710"/>
                <a:gd name="connsiteY140" fmla="*/ 2381191 h 5786598"/>
                <a:gd name="connsiteX141" fmla="*/ 3029209 w 4159710"/>
                <a:gd name="connsiteY141" fmla="*/ 455030 h 5786598"/>
                <a:gd name="connsiteX142" fmla="*/ 2380499 w 4159710"/>
                <a:gd name="connsiteY142" fmla="*/ 0 h 5786598"/>
                <a:gd name="connsiteX143" fmla="*/ 2479762 w 4159710"/>
                <a:gd name="connsiteY143" fmla="*/ 99263 h 5786598"/>
                <a:gd name="connsiteX144" fmla="*/ 2478311 w 4159710"/>
                <a:gd name="connsiteY144" fmla="*/ 106448 h 5786598"/>
                <a:gd name="connsiteX145" fmla="*/ 3219890 w 4159710"/>
                <a:gd name="connsiteY145" fmla="*/ 215733 h 5786598"/>
                <a:gd name="connsiteX146" fmla="*/ 3217054 w 4159710"/>
                <a:gd name="connsiteY146" fmla="*/ 220776 h 5786598"/>
                <a:gd name="connsiteX147" fmla="*/ 4067223 w 4159710"/>
                <a:gd name="connsiteY147" fmla="*/ 1004298 h 5786598"/>
                <a:gd name="connsiteX148" fmla="*/ 4069653 w 4159710"/>
                <a:gd name="connsiteY148" fmla="*/ 1000693 h 5786598"/>
                <a:gd name="connsiteX149" fmla="*/ 4106956 w 4159710"/>
                <a:gd name="connsiteY149" fmla="*/ 985242 h 5786598"/>
                <a:gd name="connsiteX150" fmla="*/ 4159710 w 4159710"/>
                <a:gd name="connsiteY150" fmla="*/ 1037996 h 5786598"/>
                <a:gd name="connsiteX151" fmla="*/ 4106956 w 4159710"/>
                <a:gd name="connsiteY151" fmla="*/ 1090750 h 5786598"/>
                <a:gd name="connsiteX152" fmla="*/ 4054202 w 4159710"/>
                <a:gd name="connsiteY152" fmla="*/ 1037996 h 5786598"/>
                <a:gd name="connsiteX153" fmla="*/ 4058348 w 4159710"/>
                <a:gd name="connsiteY153" fmla="*/ 1017462 h 5786598"/>
                <a:gd name="connsiteX154" fmla="*/ 4060261 w 4159710"/>
                <a:gd name="connsiteY154" fmla="*/ 1014623 h 5786598"/>
                <a:gd name="connsiteX155" fmla="*/ 3137412 w 4159710"/>
                <a:gd name="connsiteY155" fmla="*/ 519074 h 5786598"/>
                <a:gd name="connsiteX156" fmla="*/ 1538655 w 4159710"/>
                <a:gd name="connsiteY156" fmla="*/ 3357254 h 5786598"/>
                <a:gd name="connsiteX157" fmla="*/ 1538655 w 4159710"/>
                <a:gd name="connsiteY157" fmla="*/ 3364856 h 5786598"/>
                <a:gd name="connsiteX158" fmla="*/ 1696915 w 4159710"/>
                <a:gd name="connsiteY158" fmla="*/ 3364856 h 5786598"/>
                <a:gd name="connsiteX159" fmla="*/ 1696915 w 4159710"/>
                <a:gd name="connsiteY159" fmla="*/ 3781025 h 5786598"/>
                <a:gd name="connsiteX160" fmla="*/ 1487338 w 4159710"/>
                <a:gd name="connsiteY160" fmla="*/ 3781025 h 5786598"/>
                <a:gd name="connsiteX161" fmla="*/ 1487338 w 4159710"/>
                <a:gd name="connsiteY161" fmla="*/ 3904082 h 5786598"/>
                <a:gd name="connsiteX162" fmla="*/ 1563403 w 4159710"/>
                <a:gd name="connsiteY162" fmla="*/ 3904082 h 5786598"/>
                <a:gd name="connsiteX163" fmla="*/ 1586263 w 4159710"/>
                <a:gd name="connsiteY163" fmla="*/ 3926942 h 5786598"/>
                <a:gd name="connsiteX164" fmla="*/ 1586262 w 4159710"/>
                <a:gd name="connsiteY164" fmla="*/ 3926942 h 5786598"/>
                <a:gd name="connsiteX165" fmla="*/ 1563402 w 4159710"/>
                <a:gd name="connsiteY165" fmla="*/ 3949802 h 5786598"/>
                <a:gd name="connsiteX166" fmla="*/ 1487338 w 4159710"/>
                <a:gd name="connsiteY166" fmla="*/ 3949802 h 5786598"/>
                <a:gd name="connsiteX167" fmla="*/ 1487338 w 4159710"/>
                <a:gd name="connsiteY167" fmla="*/ 4070970 h 5786598"/>
                <a:gd name="connsiteX168" fmla="*/ 1563403 w 4159710"/>
                <a:gd name="connsiteY168" fmla="*/ 4070970 h 5786598"/>
                <a:gd name="connsiteX169" fmla="*/ 1586263 w 4159710"/>
                <a:gd name="connsiteY169" fmla="*/ 4093830 h 5786598"/>
                <a:gd name="connsiteX170" fmla="*/ 1586262 w 4159710"/>
                <a:gd name="connsiteY170" fmla="*/ 4093830 h 5786598"/>
                <a:gd name="connsiteX171" fmla="*/ 1563402 w 4159710"/>
                <a:gd name="connsiteY171" fmla="*/ 4116690 h 5786598"/>
                <a:gd name="connsiteX172" fmla="*/ 1487338 w 4159710"/>
                <a:gd name="connsiteY172" fmla="*/ 4116690 h 5786598"/>
                <a:gd name="connsiteX173" fmla="*/ 1487338 w 4159710"/>
                <a:gd name="connsiteY173" fmla="*/ 4772921 h 5786598"/>
                <a:gd name="connsiteX174" fmla="*/ 1529674 w 4159710"/>
                <a:gd name="connsiteY174" fmla="*/ 4772921 h 5786598"/>
                <a:gd name="connsiteX175" fmla="*/ 1586262 w 4159710"/>
                <a:gd name="connsiteY175" fmla="*/ 4829509 h 5786598"/>
                <a:gd name="connsiteX176" fmla="*/ 1586262 w 4159710"/>
                <a:gd name="connsiteY176" fmla="*/ 4848693 h 5786598"/>
                <a:gd name="connsiteX177" fmla="*/ 1529674 w 4159710"/>
                <a:gd name="connsiteY177" fmla="*/ 4905281 h 5786598"/>
                <a:gd name="connsiteX178" fmla="*/ 1518652 w 4159710"/>
                <a:gd name="connsiteY178" fmla="*/ 4905281 h 5786598"/>
                <a:gd name="connsiteX179" fmla="*/ 1488812 w 4159710"/>
                <a:gd name="connsiteY179" fmla="*/ 4962472 h 5786598"/>
                <a:gd name="connsiteX180" fmla="*/ 1773161 w 4159710"/>
                <a:gd name="connsiteY180" fmla="*/ 5507455 h 5786598"/>
                <a:gd name="connsiteX181" fmla="*/ 1945385 w 4159710"/>
                <a:gd name="connsiteY181" fmla="*/ 5507455 h 5786598"/>
                <a:gd name="connsiteX182" fmla="*/ 2015377 w 4159710"/>
                <a:gd name="connsiteY182" fmla="*/ 5577447 h 5786598"/>
                <a:gd name="connsiteX183" fmla="*/ 2015377 w 4159710"/>
                <a:gd name="connsiteY183" fmla="*/ 5716606 h 5786598"/>
                <a:gd name="connsiteX184" fmla="*/ 1945385 w 4159710"/>
                <a:gd name="connsiteY184" fmla="*/ 5786598 h 5786598"/>
                <a:gd name="connsiteX185" fmla="*/ 166286 w 4159710"/>
                <a:gd name="connsiteY185" fmla="*/ 5786598 h 5786598"/>
                <a:gd name="connsiteX186" fmla="*/ 96294 w 4159710"/>
                <a:gd name="connsiteY186" fmla="*/ 5716606 h 5786598"/>
                <a:gd name="connsiteX187" fmla="*/ 96294 w 4159710"/>
                <a:gd name="connsiteY187" fmla="*/ 5577447 h 5786598"/>
                <a:gd name="connsiteX188" fmla="*/ 166286 w 4159710"/>
                <a:gd name="connsiteY188" fmla="*/ 5507455 h 5786598"/>
                <a:gd name="connsiteX189" fmla="*/ 235712 w 4159710"/>
                <a:gd name="connsiteY189" fmla="*/ 5507455 h 5786598"/>
                <a:gd name="connsiteX190" fmla="*/ 537898 w 4159710"/>
                <a:gd name="connsiteY190" fmla="*/ 4928284 h 5786598"/>
                <a:gd name="connsiteX191" fmla="*/ 525896 w 4159710"/>
                <a:gd name="connsiteY191" fmla="*/ 4905281 h 5786598"/>
                <a:gd name="connsiteX192" fmla="*/ 517166 w 4159710"/>
                <a:gd name="connsiteY192" fmla="*/ 4905281 h 5786598"/>
                <a:gd name="connsiteX193" fmla="*/ 460578 w 4159710"/>
                <a:gd name="connsiteY193" fmla="*/ 4848693 h 5786598"/>
                <a:gd name="connsiteX194" fmla="*/ 460578 w 4159710"/>
                <a:gd name="connsiteY194" fmla="*/ 4829509 h 5786598"/>
                <a:gd name="connsiteX195" fmla="*/ 517166 w 4159710"/>
                <a:gd name="connsiteY195" fmla="*/ 4772921 h 5786598"/>
                <a:gd name="connsiteX196" fmla="*/ 536643 w 4159710"/>
                <a:gd name="connsiteY196" fmla="*/ 4772921 h 5786598"/>
                <a:gd name="connsiteX197" fmla="*/ 536643 w 4159710"/>
                <a:gd name="connsiteY197" fmla="*/ 4116689 h 5786598"/>
                <a:gd name="connsiteX198" fmla="*/ 483438 w 4159710"/>
                <a:gd name="connsiteY198" fmla="*/ 4116689 h 5786598"/>
                <a:gd name="connsiteX199" fmla="*/ 467274 w 4159710"/>
                <a:gd name="connsiteY199" fmla="*/ 4109993 h 5786598"/>
                <a:gd name="connsiteX200" fmla="*/ 460578 w 4159710"/>
                <a:gd name="connsiteY200" fmla="*/ 4093829 h 5786598"/>
                <a:gd name="connsiteX201" fmla="*/ 467274 w 4159710"/>
                <a:gd name="connsiteY201" fmla="*/ 4077665 h 5786598"/>
                <a:gd name="connsiteX202" fmla="*/ 483438 w 4159710"/>
                <a:gd name="connsiteY202" fmla="*/ 4070970 h 5786598"/>
                <a:gd name="connsiteX203" fmla="*/ 536643 w 4159710"/>
                <a:gd name="connsiteY203" fmla="*/ 4070970 h 5786598"/>
                <a:gd name="connsiteX204" fmla="*/ 536643 w 4159710"/>
                <a:gd name="connsiteY204" fmla="*/ 3949801 h 5786598"/>
                <a:gd name="connsiteX205" fmla="*/ 483438 w 4159710"/>
                <a:gd name="connsiteY205" fmla="*/ 3949801 h 5786598"/>
                <a:gd name="connsiteX206" fmla="*/ 467274 w 4159710"/>
                <a:gd name="connsiteY206" fmla="*/ 3943105 h 5786598"/>
                <a:gd name="connsiteX207" fmla="*/ 460578 w 4159710"/>
                <a:gd name="connsiteY207" fmla="*/ 3926941 h 5786598"/>
                <a:gd name="connsiteX208" fmla="*/ 467274 w 4159710"/>
                <a:gd name="connsiteY208" fmla="*/ 3910777 h 5786598"/>
                <a:gd name="connsiteX209" fmla="*/ 483438 w 4159710"/>
                <a:gd name="connsiteY209" fmla="*/ 3904082 h 5786598"/>
                <a:gd name="connsiteX210" fmla="*/ 536643 w 4159710"/>
                <a:gd name="connsiteY210" fmla="*/ 3904082 h 5786598"/>
                <a:gd name="connsiteX211" fmla="*/ 536643 w 4159710"/>
                <a:gd name="connsiteY211" fmla="*/ 3781025 h 5786598"/>
                <a:gd name="connsiteX212" fmla="*/ 0 w 4159710"/>
                <a:gd name="connsiteY212" fmla="*/ 3781025 h 5786598"/>
                <a:gd name="connsiteX213" fmla="*/ 0 w 4159710"/>
                <a:gd name="connsiteY213" fmla="*/ 3364856 h 5786598"/>
                <a:gd name="connsiteX214" fmla="*/ 1 w 4159710"/>
                <a:gd name="connsiteY214" fmla="*/ 3364856 h 5786598"/>
                <a:gd name="connsiteX215" fmla="*/ 1 w 4159710"/>
                <a:gd name="connsiteY215" fmla="*/ 2819733 h 5786598"/>
                <a:gd name="connsiteX216" fmla="*/ 186431 w 4159710"/>
                <a:gd name="connsiteY216" fmla="*/ 2819733 h 5786598"/>
                <a:gd name="connsiteX217" fmla="*/ 823097 w 4159710"/>
                <a:gd name="connsiteY217" fmla="*/ 2141404 h 5786598"/>
                <a:gd name="connsiteX218" fmla="*/ 813602 w 4159710"/>
                <a:gd name="connsiteY218" fmla="*/ 2137471 h 5786598"/>
                <a:gd name="connsiteX219" fmla="*/ 809362 w 4159710"/>
                <a:gd name="connsiteY219" fmla="*/ 2127235 h 5786598"/>
                <a:gd name="connsiteX220" fmla="*/ 809362 w 4159710"/>
                <a:gd name="connsiteY220" fmla="*/ 2069332 h 5786598"/>
                <a:gd name="connsiteX221" fmla="*/ 823838 w 4159710"/>
                <a:gd name="connsiteY221" fmla="*/ 2054855 h 5786598"/>
                <a:gd name="connsiteX222" fmla="*/ 877577 w 4159710"/>
                <a:gd name="connsiteY222" fmla="*/ 2054855 h 5786598"/>
                <a:gd name="connsiteX223" fmla="*/ 888250 w 4159710"/>
                <a:gd name="connsiteY223" fmla="*/ 1881866 h 5786598"/>
                <a:gd name="connsiteX224" fmla="*/ 828450 w 4159710"/>
                <a:gd name="connsiteY224" fmla="*/ 1881866 h 5786598"/>
                <a:gd name="connsiteX225" fmla="*/ 819128 w 4159710"/>
                <a:gd name="connsiteY225" fmla="*/ 1872543 h 5786598"/>
                <a:gd name="connsiteX226" fmla="*/ 819128 w 4159710"/>
                <a:gd name="connsiteY226" fmla="*/ 1835257 h 5786598"/>
                <a:gd name="connsiteX227" fmla="*/ 828450 w 4159710"/>
                <a:gd name="connsiteY227" fmla="*/ 1825935 h 5786598"/>
                <a:gd name="connsiteX228" fmla="*/ 891700 w 4159710"/>
                <a:gd name="connsiteY228" fmla="*/ 1825935 h 5786598"/>
                <a:gd name="connsiteX229" fmla="*/ 912234 w 4159710"/>
                <a:gd name="connsiteY229" fmla="*/ 1493103 h 5786598"/>
                <a:gd name="connsiteX230" fmla="*/ 860727 w 4159710"/>
                <a:gd name="connsiteY230" fmla="*/ 1497602 h 5786598"/>
                <a:gd name="connsiteX231" fmla="*/ 861169 w 4159710"/>
                <a:gd name="connsiteY231" fmla="*/ 1501090 h 5786598"/>
                <a:gd name="connsiteX232" fmla="*/ 562355 w 4159710"/>
                <a:gd name="connsiteY232" fmla="*/ 1538964 h 5786598"/>
                <a:gd name="connsiteX233" fmla="*/ 573819 w 4159710"/>
                <a:gd name="connsiteY233" fmla="*/ 1582489 h 5786598"/>
                <a:gd name="connsiteX234" fmla="*/ 537257 w 4159710"/>
                <a:gd name="connsiteY234" fmla="*/ 1645198 h 5786598"/>
                <a:gd name="connsiteX235" fmla="*/ 530211 w 4159710"/>
                <a:gd name="connsiteY235" fmla="*/ 1647053 h 5786598"/>
                <a:gd name="connsiteX236" fmla="*/ 476492 w 4159710"/>
                <a:gd name="connsiteY236" fmla="*/ 1628784 h 5786598"/>
                <a:gd name="connsiteX237" fmla="*/ 469491 w 4159710"/>
                <a:gd name="connsiteY237" fmla="*/ 1614538 h 5786598"/>
                <a:gd name="connsiteX238" fmla="*/ 470721 w 4159710"/>
                <a:gd name="connsiteY238" fmla="*/ 1635605 h 5786598"/>
                <a:gd name="connsiteX239" fmla="*/ 430195 w 4159710"/>
                <a:gd name="connsiteY239" fmla="*/ 1681081 h 5786598"/>
                <a:gd name="connsiteX240" fmla="*/ 422631 w 4159710"/>
                <a:gd name="connsiteY240" fmla="*/ 1683073 h 5786598"/>
                <a:gd name="connsiteX241" fmla="*/ 355310 w 4159710"/>
                <a:gd name="connsiteY241" fmla="*/ 1643823 h 5786598"/>
                <a:gd name="connsiteX242" fmla="*/ 315776 w 4159710"/>
                <a:gd name="connsiteY242" fmla="*/ 1493723 h 5786598"/>
                <a:gd name="connsiteX243" fmla="*/ 355027 w 4159710"/>
                <a:gd name="connsiteY243" fmla="*/ 1426402 h 5786598"/>
                <a:gd name="connsiteX244" fmla="*/ 362591 w 4159710"/>
                <a:gd name="connsiteY244" fmla="*/ 1424410 h 5786598"/>
                <a:gd name="connsiteX245" fmla="*/ 420261 w 4159710"/>
                <a:gd name="connsiteY245" fmla="*/ 1444022 h 5786598"/>
                <a:gd name="connsiteX246" fmla="*/ 427578 w 4159710"/>
                <a:gd name="connsiteY246" fmla="*/ 1458912 h 5786598"/>
                <a:gd name="connsiteX247" fmla="*/ 426045 w 4159710"/>
                <a:gd name="connsiteY247" fmla="*/ 1453091 h 5786598"/>
                <a:gd name="connsiteX248" fmla="*/ 462607 w 4159710"/>
                <a:gd name="connsiteY248" fmla="*/ 1390382 h 5786598"/>
                <a:gd name="connsiteX249" fmla="*/ 469653 w 4159710"/>
                <a:gd name="connsiteY249" fmla="*/ 1388526 h 5786598"/>
                <a:gd name="connsiteX250" fmla="*/ 532361 w 4159710"/>
                <a:gd name="connsiteY250" fmla="*/ 1425088 h 5786598"/>
                <a:gd name="connsiteX251" fmla="*/ 549415 w 4159710"/>
                <a:gd name="connsiteY251" fmla="*/ 1489834 h 5786598"/>
                <a:gd name="connsiteX252" fmla="*/ 840002 w 4159710"/>
                <a:gd name="connsiteY252" fmla="*/ 1334084 h 5786598"/>
                <a:gd name="connsiteX253" fmla="*/ 840607 w 4159710"/>
                <a:gd name="connsiteY253" fmla="*/ 1338857 h 5786598"/>
                <a:gd name="connsiteX254" fmla="*/ 1112835 w 4159710"/>
                <a:gd name="connsiteY254" fmla="*/ 1315078 h 5786598"/>
                <a:gd name="connsiteX255" fmla="*/ 2288860 w 4159710"/>
                <a:gd name="connsiteY255" fmla="*/ 137025 h 5786598"/>
                <a:gd name="connsiteX256" fmla="*/ 2281236 w 4159710"/>
                <a:gd name="connsiteY256" fmla="*/ 99263 h 5786598"/>
                <a:gd name="connsiteX257" fmla="*/ 2380499 w 4159710"/>
                <a:gd name="connsiteY257" fmla="*/ 0 h 5786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4159710" h="5786598">
                  <a:moveTo>
                    <a:pt x="1022274" y="5419078"/>
                  </a:moveTo>
                  <a:lnTo>
                    <a:pt x="976163" y="5507455"/>
                  </a:lnTo>
                  <a:lnTo>
                    <a:pt x="1068385" y="5507455"/>
                  </a:lnTo>
                  <a:close/>
                  <a:moveTo>
                    <a:pt x="1318025" y="5289802"/>
                  </a:moveTo>
                  <a:lnTo>
                    <a:pt x="1204463" y="5507455"/>
                  </a:lnTo>
                  <a:lnTo>
                    <a:pt x="1431587" y="5507455"/>
                  </a:lnTo>
                  <a:close/>
                  <a:moveTo>
                    <a:pt x="708685" y="5255614"/>
                  </a:moveTo>
                  <a:lnTo>
                    <a:pt x="577286" y="5507455"/>
                  </a:lnTo>
                  <a:lnTo>
                    <a:pt x="840085" y="5507455"/>
                  </a:lnTo>
                  <a:close/>
                  <a:moveTo>
                    <a:pt x="1203875" y="5071022"/>
                  </a:moveTo>
                  <a:lnTo>
                    <a:pt x="1053938" y="5358390"/>
                  </a:lnTo>
                  <a:lnTo>
                    <a:pt x="1131714" y="5507455"/>
                  </a:lnTo>
                  <a:lnTo>
                    <a:pt x="1141134" y="5507455"/>
                  </a:lnTo>
                  <a:lnTo>
                    <a:pt x="1286361" y="5229113"/>
                  </a:lnTo>
                  <a:close/>
                  <a:moveTo>
                    <a:pt x="822835" y="5036834"/>
                  </a:moveTo>
                  <a:lnTo>
                    <a:pt x="740350" y="5194926"/>
                  </a:lnTo>
                  <a:lnTo>
                    <a:pt x="903414" y="5507455"/>
                  </a:lnTo>
                  <a:lnTo>
                    <a:pt x="912834" y="5507455"/>
                  </a:lnTo>
                  <a:lnTo>
                    <a:pt x="990609" y="5358390"/>
                  </a:lnTo>
                  <a:close/>
                  <a:moveTo>
                    <a:pt x="1451724" y="5033553"/>
                  </a:moveTo>
                  <a:lnTo>
                    <a:pt x="1355112" y="5218720"/>
                  </a:lnTo>
                  <a:lnTo>
                    <a:pt x="1505762" y="5507455"/>
                  </a:lnTo>
                  <a:lnTo>
                    <a:pt x="1698986" y="5507455"/>
                  </a:lnTo>
                  <a:close/>
                  <a:moveTo>
                    <a:pt x="574986" y="4999366"/>
                  </a:moveTo>
                  <a:lnTo>
                    <a:pt x="309887" y="5507455"/>
                  </a:lnTo>
                  <a:lnTo>
                    <a:pt x="503111" y="5507455"/>
                  </a:lnTo>
                  <a:lnTo>
                    <a:pt x="671598" y="5184533"/>
                  </a:lnTo>
                  <a:close/>
                  <a:moveTo>
                    <a:pt x="1290352" y="4905281"/>
                  </a:moveTo>
                  <a:lnTo>
                    <a:pt x="1240962" y="4999940"/>
                  </a:lnTo>
                  <a:lnTo>
                    <a:pt x="1323448" y="5158032"/>
                  </a:lnTo>
                  <a:lnTo>
                    <a:pt x="1420060" y="4972866"/>
                  </a:lnTo>
                  <a:lnTo>
                    <a:pt x="1384797" y="4905281"/>
                  </a:lnTo>
                  <a:close/>
                  <a:moveTo>
                    <a:pt x="1191573" y="4905281"/>
                  </a:moveTo>
                  <a:lnTo>
                    <a:pt x="1209298" y="4939252"/>
                  </a:lnTo>
                  <a:lnTo>
                    <a:pt x="1227023" y="4905281"/>
                  </a:lnTo>
                  <a:close/>
                  <a:moveTo>
                    <a:pt x="891474" y="4905281"/>
                  </a:moveTo>
                  <a:lnTo>
                    <a:pt x="854499" y="4976146"/>
                  </a:lnTo>
                  <a:lnTo>
                    <a:pt x="1022274" y="5297702"/>
                  </a:lnTo>
                  <a:lnTo>
                    <a:pt x="1172210" y="5010334"/>
                  </a:lnTo>
                  <a:lnTo>
                    <a:pt x="1117398" y="4905281"/>
                  </a:lnTo>
                  <a:close/>
                  <a:moveTo>
                    <a:pt x="624075" y="4905281"/>
                  </a:moveTo>
                  <a:lnTo>
                    <a:pt x="606650" y="4938678"/>
                  </a:lnTo>
                  <a:lnTo>
                    <a:pt x="703262" y="5123845"/>
                  </a:lnTo>
                  <a:lnTo>
                    <a:pt x="785748" y="4965752"/>
                  </a:lnTo>
                  <a:lnTo>
                    <a:pt x="754196" y="4905281"/>
                  </a:lnTo>
                  <a:close/>
                  <a:moveTo>
                    <a:pt x="1286363" y="4716622"/>
                  </a:moveTo>
                  <a:lnTo>
                    <a:pt x="1286363" y="4742928"/>
                  </a:lnTo>
                  <a:lnTo>
                    <a:pt x="1280308" y="4772921"/>
                  </a:lnTo>
                  <a:lnTo>
                    <a:pt x="1315738" y="4772921"/>
                  </a:lnTo>
                  <a:close/>
                  <a:moveTo>
                    <a:pt x="760478" y="4643851"/>
                  </a:moveTo>
                  <a:lnTo>
                    <a:pt x="693135" y="4772921"/>
                  </a:lnTo>
                  <a:lnTo>
                    <a:pt x="766533" y="4772921"/>
                  </a:lnTo>
                  <a:lnTo>
                    <a:pt x="760478" y="4742928"/>
                  </a:lnTo>
                  <a:close/>
                  <a:moveTo>
                    <a:pt x="1286363" y="4116690"/>
                  </a:moveTo>
                  <a:lnTo>
                    <a:pt x="1286363" y="4574458"/>
                  </a:lnTo>
                  <a:lnTo>
                    <a:pt x="1389913" y="4772921"/>
                  </a:lnTo>
                  <a:lnTo>
                    <a:pt x="1441619" y="4772921"/>
                  </a:lnTo>
                  <a:lnTo>
                    <a:pt x="1441619" y="4116690"/>
                  </a:lnTo>
                  <a:close/>
                  <a:moveTo>
                    <a:pt x="582362" y="4116689"/>
                  </a:moveTo>
                  <a:lnTo>
                    <a:pt x="582362" y="4772921"/>
                  </a:lnTo>
                  <a:lnTo>
                    <a:pt x="618960" y="4772921"/>
                  </a:lnTo>
                  <a:lnTo>
                    <a:pt x="760478" y="4501687"/>
                  </a:lnTo>
                  <a:lnTo>
                    <a:pt x="760478" y="4116689"/>
                  </a:lnTo>
                  <a:close/>
                  <a:moveTo>
                    <a:pt x="1286363" y="3949802"/>
                  </a:moveTo>
                  <a:lnTo>
                    <a:pt x="1286363" y="4070970"/>
                  </a:lnTo>
                  <a:lnTo>
                    <a:pt x="1441619" y="4070970"/>
                  </a:lnTo>
                  <a:lnTo>
                    <a:pt x="1441619" y="3949802"/>
                  </a:lnTo>
                  <a:close/>
                  <a:moveTo>
                    <a:pt x="582362" y="3949801"/>
                  </a:moveTo>
                  <a:lnTo>
                    <a:pt x="582362" y="4070970"/>
                  </a:lnTo>
                  <a:lnTo>
                    <a:pt x="760478" y="4070970"/>
                  </a:lnTo>
                  <a:lnTo>
                    <a:pt x="760478" y="3949801"/>
                  </a:lnTo>
                  <a:close/>
                  <a:moveTo>
                    <a:pt x="1286363" y="3781025"/>
                  </a:moveTo>
                  <a:lnTo>
                    <a:pt x="1286363" y="3904082"/>
                  </a:lnTo>
                  <a:lnTo>
                    <a:pt x="1441619" y="3904082"/>
                  </a:lnTo>
                  <a:lnTo>
                    <a:pt x="1441619" y="3781025"/>
                  </a:lnTo>
                  <a:close/>
                  <a:moveTo>
                    <a:pt x="582362" y="3781025"/>
                  </a:moveTo>
                  <a:lnTo>
                    <a:pt x="582362" y="3904082"/>
                  </a:lnTo>
                  <a:lnTo>
                    <a:pt x="760478" y="3904082"/>
                  </a:lnTo>
                  <a:lnTo>
                    <a:pt x="760478" y="3781025"/>
                  </a:lnTo>
                  <a:close/>
                  <a:moveTo>
                    <a:pt x="1174823" y="2986866"/>
                  </a:moveTo>
                  <a:cubicBezTo>
                    <a:pt x="1163799" y="2986866"/>
                    <a:pt x="1154863" y="2995802"/>
                    <a:pt x="1154863" y="3006826"/>
                  </a:cubicBezTo>
                  <a:lnTo>
                    <a:pt x="1154863" y="3388285"/>
                  </a:lnTo>
                  <a:cubicBezTo>
                    <a:pt x="1154863" y="3399309"/>
                    <a:pt x="1163799" y="3408245"/>
                    <a:pt x="1174823" y="3408245"/>
                  </a:cubicBezTo>
                  <a:lnTo>
                    <a:pt x="1254662" y="3408245"/>
                  </a:lnTo>
                  <a:cubicBezTo>
                    <a:pt x="1265686" y="3408245"/>
                    <a:pt x="1274622" y="3399309"/>
                    <a:pt x="1274622" y="3388285"/>
                  </a:cubicBezTo>
                  <a:lnTo>
                    <a:pt x="1274622" y="3006826"/>
                  </a:lnTo>
                  <a:cubicBezTo>
                    <a:pt x="1274622" y="2995802"/>
                    <a:pt x="1265686" y="2986866"/>
                    <a:pt x="1254662" y="2986866"/>
                  </a:cubicBezTo>
                  <a:close/>
                  <a:moveTo>
                    <a:pt x="694919" y="2986866"/>
                  </a:moveTo>
                  <a:cubicBezTo>
                    <a:pt x="685797" y="2986866"/>
                    <a:pt x="678402" y="2994261"/>
                    <a:pt x="678402" y="3003383"/>
                  </a:cubicBezTo>
                  <a:lnTo>
                    <a:pt x="678402" y="3391728"/>
                  </a:lnTo>
                  <a:cubicBezTo>
                    <a:pt x="678402" y="3400850"/>
                    <a:pt x="685797" y="3408245"/>
                    <a:pt x="694919" y="3408245"/>
                  </a:cubicBezTo>
                  <a:lnTo>
                    <a:pt x="760984" y="3408245"/>
                  </a:lnTo>
                  <a:cubicBezTo>
                    <a:pt x="770106" y="3408245"/>
                    <a:pt x="777501" y="3400850"/>
                    <a:pt x="777501" y="3391728"/>
                  </a:cubicBezTo>
                  <a:lnTo>
                    <a:pt x="777501" y="3003383"/>
                  </a:lnTo>
                  <a:cubicBezTo>
                    <a:pt x="777501" y="2994261"/>
                    <a:pt x="770106" y="2986866"/>
                    <a:pt x="760984" y="2986866"/>
                  </a:cubicBezTo>
                  <a:close/>
                  <a:moveTo>
                    <a:pt x="502584" y="2986866"/>
                  </a:moveTo>
                  <a:cubicBezTo>
                    <a:pt x="493462" y="2986866"/>
                    <a:pt x="486067" y="2994261"/>
                    <a:pt x="486067" y="3003383"/>
                  </a:cubicBezTo>
                  <a:lnTo>
                    <a:pt x="486067" y="3391728"/>
                  </a:lnTo>
                  <a:cubicBezTo>
                    <a:pt x="486067" y="3400850"/>
                    <a:pt x="493462" y="3408245"/>
                    <a:pt x="502584" y="3408245"/>
                  </a:cubicBezTo>
                  <a:lnTo>
                    <a:pt x="568649" y="3408245"/>
                  </a:lnTo>
                  <a:cubicBezTo>
                    <a:pt x="577771" y="3408245"/>
                    <a:pt x="585166" y="3400850"/>
                    <a:pt x="585166" y="3391728"/>
                  </a:cubicBezTo>
                  <a:lnTo>
                    <a:pt x="585166" y="3003383"/>
                  </a:lnTo>
                  <a:cubicBezTo>
                    <a:pt x="585166" y="2994261"/>
                    <a:pt x="577771" y="2986866"/>
                    <a:pt x="568649" y="2986866"/>
                  </a:cubicBezTo>
                  <a:close/>
                  <a:moveTo>
                    <a:pt x="310249" y="2986866"/>
                  </a:moveTo>
                  <a:cubicBezTo>
                    <a:pt x="301127" y="2986866"/>
                    <a:pt x="293732" y="2994261"/>
                    <a:pt x="293732" y="3003383"/>
                  </a:cubicBezTo>
                  <a:lnTo>
                    <a:pt x="293732" y="3391728"/>
                  </a:lnTo>
                  <a:cubicBezTo>
                    <a:pt x="293732" y="3400850"/>
                    <a:pt x="301127" y="3408245"/>
                    <a:pt x="310249" y="3408245"/>
                  </a:cubicBezTo>
                  <a:lnTo>
                    <a:pt x="376314" y="3408245"/>
                  </a:lnTo>
                  <a:cubicBezTo>
                    <a:pt x="385436" y="3408245"/>
                    <a:pt x="392831" y="3400850"/>
                    <a:pt x="392831" y="3391728"/>
                  </a:cubicBezTo>
                  <a:lnTo>
                    <a:pt x="392831" y="3003383"/>
                  </a:lnTo>
                  <a:cubicBezTo>
                    <a:pt x="392831" y="2994261"/>
                    <a:pt x="385436" y="2986866"/>
                    <a:pt x="376314" y="2986866"/>
                  </a:cubicBezTo>
                  <a:close/>
                  <a:moveTo>
                    <a:pt x="871284" y="2156869"/>
                  </a:moveTo>
                  <a:lnTo>
                    <a:pt x="249133" y="2819733"/>
                  </a:lnTo>
                  <a:lnTo>
                    <a:pt x="830389" y="2819733"/>
                  </a:lnTo>
                  <a:close/>
                  <a:moveTo>
                    <a:pt x="1322149" y="1457297"/>
                  </a:moveTo>
                  <a:lnTo>
                    <a:pt x="1134233" y="1473712"/>
                  </a:lnTo>
                  <a:lnTo>
                    <a:pt x="1155963" y="1825935"/>
                  </a:lnTo>
                  <a:lnTo>
                    <a:pt x="1248284" y="1825935"/>
                  </a:lnTo>
                  <a:cubicBezTo>
                    <a:pt x="1253432" y="1825935"/>
                    <a:pt x="1257606" y="1830109"/>
                    <a:pt x="1257606" y="1835257"/>
                  </a:cubicBezTo>
                  <a:lnTo>
                    <a:pt x="1257606" y="1872543"/>
                  </a:lnTo>
                  <a:cubicBezTo>
                    <a:pt x="1257606" y="1877691"/>
                    <a:pt x="1253432" y="1881866"/>
                    <a:pt x="1248284" y="1881866"/>
                  </a:cubicBezTo>
                  <a:lnTo>
                    <a:pt x="1159414" y="1881866"/>
                  </a:lnTo>
                  <a:lnTo>
                    <a:pt x="1170086" y="2054855"/>
                  </a:lnTo>
                  <a:lnTo>
                    <a:pt x="1233364" y="2054855"/>
                  </a:lnTo>
                  <a:cubicBezTo>
                    <a:pt x="1241359" y="2054855"/>
                    <a:pt x="1247840" y="2061336"/>
                    <a:pt x="1247840" y="2069332"/>
                  </a:cubicBezTo>
                  <a:lnTo>
                    <a:pt x="1247840" y="2127235"/>
                  </a:lnTo>
                  <a:cubicBezTo>
                    <a:pt x="1247840" y="2135230"/>
                    <a:pt x="1241359" y="2141711"/>
                    <a:pt x="1233364" y="2141711"/>
                  </a:cubicBezTo>
                  <a:lnTo>
                    <a:pt x="1175445" y="2141711"/>
                  </a:lnTo>
                  <a:lnTo>
                    <a:pt x="1217275" y="2819733"/>
                  </a:lnTo>
                  <a:lnTo>
                    <a:pt x="1538655" y="2819733"/>
                  </a:lnTo>
                  <a:lnTo>
                    <a:pt x="1538655" y="2916015"/>
                  </a:lnTo>
                  <a:lnTo>
                    <a:pt x="1834975" y="2426775"/>
                  </a:lnTo>
                  <a:close/>
                  <a:moveTo>
                    <a:pt x="2470117" y="140636"/>
                  </a:moveTo>
                  <a:lnTo>
                    <a:pt x="2450688" y="169453"/>
                  </a:lnTo>
                  <a:cubicBezTo>
                    <a:pt x="2432725" y="187416"/>
                    <a:pt x="2407910" y="198526"/>
                    <a:pt x="2380499" y="198526"/>
                  </a:cubicBezTo>
                  <a:cubicBezTo>
                    <a:pt x="2366794" y="198526"/>
                    <a:pt x="2353737" y="195749"/>
                    <a:pt x="2341862" y="190726"/>
                  </a:cubicBezTo>
                  <a:lnTo>
                    <a:pt x="2319689" y="175776"/>
                  </a:lnTo>
                  <a:lnTo>
                    <a:pt x="1188989" y="1308426"/>
                  </a:lnTo>
                  <a:lnTo>
                    <a:pt x="1342990" y="1294974"/>
                  </a:lnTo>
                  <a:lnTo>
                    <a:pt x="1353866" y="1419480"/>
                  </a:lnTo>
                  <a:lnTo>
                    <a:pt x="1862584" y="2381191"/>
                  </a:lnTo>
                  <a:lnTo>
                    <a:pt x="3029209" y="455030"/>
                  </a:lnTo>
                  <a:close/>
                  <a:moveTo>
                    <a:pt x="2380499" y="0"/>
                  </a:moveTo>
                  <a:cubicBezTo>
                    <a:pt x="2435320" y="0"/>
                    <a:pt x="2479762" y="44442"/>
                    <a:pt x="2479762" y="99263"/>
                  </a:cubicBezTo>
                  <a:lnTo>
                    <a:pt x="2478311" y="106448"/>
                  </a:lnTo>
                  <a:lnTo>
                    <a:pt x="3219890" y="215733"/>
                  </a:lnTo>
                  <a:lnTo>
                    <a:pt x="3217054" y="220776"/>
                  </a:lnTo>
                  <a:lnTo>
                    <a:pt x="4067223" y="1004298"/>
                  </a:lnTo>
                  <a:lnTo>
                    <a:pt x="4069653" y="1000693"/>
                  </a:lnTo>
                  <a:cubicBezTo>
                    <a:pt x="4079200" y="991147"/>
                    <a:pt x="4092388" y="985242"/>
                    <a:pt x="4106956" y="985242"/>
                  </a:cubicBezTo>
                  <a:cubicBezTo>
                    <a:pt x="4136091" y="985242"/>
                    <a:pt x="4159710" y="1008861"/>
                    <a:pt x="4159710" y="1037996"/>
                  </a:cubicBezTo>
                  <a:cubicBezTo>
                    <a:pt x="4159710" y="1067131"/>
                    <a:pt x="4136091" y="1090750"/>
                    <a:pt x="4106956" y="1090750"/>
                  </a:cubicBezTo>
                  <a:cubicBezTo>
                    <a:pt x="4077821" y="1090750"/>
                    <a:pt x="4054202" y="1067131"/>
                    <a:pt x="4054202" y="1037996"/>
                  </a:cubicBezTo>
                  <a:cubicBezTo>
                    <a:pt x="4054202" y="1030713"/>
                    <a:pt x="4055678" y="1023773"/>
                    <a:pt x="4058348" y="1017462"/>
                  </a:cubicBezTo>
                  <a:lnTo>
                    <a:pt x="4060261" y="1014623"/>
                  </a:lnTo>
                  <a:lnTo>
                    <a:pt x="3137412" y="519074"/>
                  </a:lnTo>
                  <a:lnTo>
                    <a:pt x="1538655" y="3357254"/>
                  </a:lnTo>
                  <a:lnTo>
                    <a:pt x="1538655" y="3364856"/>
                  </a:lnTo>
                  <a:lnTo>
                    <a:pt x="1696915" y="3364856"/>
                  </a:lnTo>
                  <a:lnTo>
                    <a:pt x="1696915" y="3781025"/>
                  </a:lnTo>
                  <a:lnTo>
                    <a:pt x="1487338" y="3781025"/>
                  </a:lnTo>
                  <a:lnTo>
                    <a:pt x="1487338" y="3904082"/>
                  </a:lnTo>
                  <a:lnTo>
                    <a:pt x="1563403" y="3904082"/>
                  </a:lnTo>
                  <a:cubicBezTo>
                    <a:pt x="1576028" y="3904082"/>
                    <a:pt x="1586263" y="3914317"/>
                    <a:pt x="1586263" y="3926942"/>
                  </a:cubicBezTo>
                  <a:lnTo>
                    <a:pt x="1586262" y="3926942"/>
                  </a:lnTo>
                  <a:cubicBezTo>
                    <a:pt x="1586262" y="3939567"/>
                    <a:pt x="1576027" y="3949802"/>
                    <a:pt x="1563402" y="3949802"/>
                  </a:cubicBezTo>
                  <a:lnTo>
                    <a:pt x="1487338" y="3949802"/>
                  </a:lnTo>
                  <a:lnTo>
                    <a:pt x="1487338" y="4070970"/>
                  </a:lnTo>
                  <a:lnTo>
                    <a:pt x="1563403" y="4070970"/>
                  </a:lnTo>
                  <a:cubicBezTo>
                    <a:pt x="1576028" y="4070970"/>
                    <a:pt x="1586263" y="4081205"/>
                    <a:pt x="1586263" y="4093830"/>
                  </a:cubicBezTo>
                  <a:lnTo>
                    <a:pt x="1586262" y="4093830"/>
                  </a:lnTo>
                  <a:cubicBezTo>
                    <a:pt x="1586262" y="4106455"/>
                    <a:pt x="1576027" y="4116690"/>
                    <a:pt x="1563402" y="4116690"/>
                  </a:cubicBezTo>
                  <a:lnTo>
                    <a:pt x="1487338" y="4116690"/>
                  </a:lnTo>
                  <a:lnTo>
                    <a:pt x="1487338" y="4772921"/>
                  </a:lnTo>
                  <a:lnTo>
                    <a:pt x="1529674" y="4772921"/>
                  </a:lnTo>
                  <a:cubicBezTo>
                    <a:pt x="1560927" y="4772921"/>
                    <a:pt x="1586262" y="4798256"/>
                    <a:pt x="1586262" y="4829509"/>
                  </a:cubicBezTo>
                  <a:lnTo>
                    <a:pt x="1586262" y="4848693"/>
                  </a:lnTo>
                  <a:cubicBezTo>
                    <a:pt x="1586262" y="4879946"/>
                    <a:pt x="1560927" y="4905281"/>
                    <a:pt x="1529674" y="4905281"/>
                  </a:cubicBezTo>
                  <a:lnTo>
                    <a:pt x="1518652" y="4905281"/>
                  </a:lnTo>
                  <a:lnTo>
                    <a:pt x="1488812" y="4962472"/>
                  </a:lnTo>
                  <a:lnTo>
                    <a:pt x="1773161" y="5507455"/>
                  </a:lnTo>
                  <a:lnTo>
                    <a:pt x="1945385" y="5507455"/>
                  </a:lnTo>
                  <a:cubicBezTo>
                    <a:pt x="1984041" y="5507455"/>
                    <a:pt x="2015377" y="5538791"/>
                    <a:pt x="2015377" y="5577447"/>
                  </a:cubicBezTo>
                  <a:lnTo>
                    <a:pt x="2015377" y="5716606"/>
                  </a:lnTo>
                  <a:cubicBezTo>
                    <a:pt x="2015377" y="5755262"/>
                    <a:pt x="1984041" y="5786598"/>
                    <a:pt x="1945385" y="5786598"/>
                  </a:cubicBezTo>
                  <a:lnTo>
                    <a:pt x="166286" y="5786598"/>
                  </a:lnTo>
                  <a:cubicBezTo>
                    <a:pt x="127630" y="5786598"/>
                    <a:pt x="96294" y="5755262"/>
                    <a:pt x="96294" y="5716606"/>
                  </a:cubicBezTo>
                  <a:lnTo>
                    <a:pt x="96294" y="5577447"/>
                  </a:lnTo>
                  <a:cubicBezTo>
                    <a:pt x="96294" y="5538791"/>
                    <a:pt x="127630" y="5507455"/>
                    <a:pt x="166286" y="5507455"/>
                  </a:cubicBezTo>
                  <a:lnTo>
                    <a:pt x="235712" y="5507455"/>
                  </a:lnTo>
                  <a:lnTo>
                    <a:pt x="537898" y="4928284"/>
                  </a:lnTo>
                  <a:lnTo>
                    <a:pt x="525896" y="4905281"/>
                  </a:lnTo>
                  <a:lnTo>
                    <a:pt x="517166" y="4905281"/>
                  </a:lnTo>
                  <a:cubicBezTo>
                    <a:pt x="485913" y="4905281"/>
                    <a:pt x="460578" y="4879946"/>
                    <a:pt x="460578" y="4848693"/>
                  </a:cubicBezTo>
                  <a:lnTo>
                    <a:pt x="460578" y="4829509"/>
                  </a:lnTo>
                  <a:cubicBezTo>
                    <a:pt x="460578" y="4798256"/>
                    <a:pt x="485913" y="4772921"/>
                    <a:pt x="517166" y="4772921"/>
                  </a:cubicBezTo>
                  <a:lnTo>
                    <a:pt x="536643" y="4772921"/>
                  </a:lnTo>
                  <a:lnTo>
                    <a:pt x="536643" y="4116689"/>
                  </a:lnTo>
                  <a:lnTo>
                    <a:pt x="483438" y="4116689"/>
                  </a:lnTo>
                  <a:cubicBezTo>
                    <a:pt x="477126" y="4116689"/>
                    <a:pt x="471411" y="4114130"/>
                    <a:pt x="467274" y="4109993"/>
                  </a:cubicBezTo>
                  <a:lnTo>
                    <a:pt x="460578" y="4093829"/>
                  </a:lnTo>
                  <a:lnTo>
                    <a:pt x="467274" y="4077665"/>
                  </a:lnTo>
                  <a:cubicBezTo>
                    <a:pt x="471411" y="4073529"/>
                    <a:pt x="477126" y="4070970"/>
                    <a:pt x="483438" y="4070970"/>
                  </a:cubicBezTo>
                  <a:lnTo>
                    <a:pt x="536643" y="4070970"/>
                  </a:lnTo>
                  <a:lnTo>
                    <a:pt x="536643" y="3949801"/>
                  </a:lnTo>
                  <a:lnTo>
                    <a:pt x="483438" y="3949801"/>
                  </a:lnTo>
                  <a:cubicBezTo>
                    <a:pt x="477126" y="3949801"/>
                    <a:pt x="471411" y="3947242"/>
                    <a:pt x="467274" y="3943105"/>
                  </a:cubicBezTo>
                  <a:lnTo>
                    <a:pt x="460578" y="3926941"/>
                  </a:lnTo>
                  <a:lnTo>
                    <a:pt x="467274" y="3910777"/>
                  </a:lnTo>
                  <a:cubicBezTo>
                    <a:pt x="471411" y="3906640"/>
                    <a:pt x="477126" y="3904082"/>
                    <a:pt x="483438" y="3904082"/>
                  </a:cubicBezTo>
                  <a:lnTo>
                    <a:pt x="536643" y="3904082"/>
                  </a:lnTo>
                  <a:lnTo>
                    <a:pt x="536643" y="3781025"/>
                  </a:lnTo>
                  <a:lnTo>
                    <a:pt x="0" y="3781025"/>
                  </a:lnTo>
                  <a:lnTo>
                    <a:pt x="0" y="3364856"/>
                  </a:lnTo>
                  <a:lnTo>
                    <a:pt x="1" y="3364856"/>
                  </a:lnTo>
                  <a:lnTo>
                    <a:pt x="1" y="2819733"/>
                  </a:lnTo>
                  <a:lnTo>
                    <a:pt x="186431" y="2819733"/>
                  </a:lnTo>
                  <a:lnTo>
                    <a:pt x="823097" y="2141404"/>
                  </a:lnTo>
                  <a:lnTo>
                    <a:pt x="813602" y="2137471"/>
                  </a:lnTo>
                  <a:cubicBezTo>
                    <a:pt x="810982" y="2134852"/>
                    <a:pt x="809362" y="2131233"/>
                    <a:pt x="809362" y="2127235"/>
                  </a:cubicBezTo>
                  <a:lnTo>
                    <a:pt x="809362" y="2069332"/>
                  </a:lnTo>
                  <a:cubicBezTo>
                    <a:pt x="809362" y="2061336"/>
                    <a:pt x="815843" y="2054855"/>
                    <a:pt x="823838" y="2054855"/>
                  </a:cubicBezTo>
                  <a:lnTo>
                    <a:pt x="877577" y="2054855"/>
                  </a:lnTo>
                  <a:lnTo>
                    <a:pt x="888250" y="1881866"/>
                  </a:lnTo>
                  <a:lnTo>
                    <a:pt x="828450" y="1881866"/>
                  </a:lnTo>
                  <a:cubicBezTo>
                    <a:pt x="823302" y="1881866"/>
                    <a:pt x="819128" y="1877691"/>
                    <a:pt x="819128" y="1872543"/>
                  </a:cubicBezTo>
                  <a:lnTo>
                    <a:pt x="819128" y="1835257"/>
                  </a:lnTo>
                  <a:cubicBezTo>
                    <a:pt x="819128" y="1830109"/>
                    <a:pt x="823302" y="1825935"/>
                    <a:pt x="828450" y="1825935"/>
                  </a:cubicBezTo>
                  <a:lnTo>
                    <a:pt x="891700" y="1825935"/>
                  </a:lnTo>
                  <a:lnTo>
                    <a:pt x="912234" y="1493103"/>
                  </a:lnTo>
                  <a:lnTo>
                    <a:pt x="860727" y="1497602"/>
                  </a:lnTo>
                  <a:lnTo>
                    <a:pt x="861169" y="1501090"/>
                  </a:lnTo>
                  <a:lnTo>
                    <a:pt x="562355" y="1538964"/>
                  </a:lnTo>
                  <a:lnTo>
                    <a:pt x="573819" y="1582489"/>
                  </a:lnTo>
                  <a:cubicBezTo>
                    <a:pt x="581039" y="1609902"/>
                    <a:pt x="564670" y="1637977"/>
                    <a:pt x="537257" y="1645198"/>
                  </a:cubicBezTo>
                  <a:lnTo>
                    <a:pt x="530211" y="1647053"/>
                  </a:lnTo>
                  <a:cubicBezTo>
                    <a:pt x="509651" y="1652468"/>
                    <a:pt x="488719" y="1644615"/>
                    <a:pt x="476492" y="1628784"/>
                  </a:cubicBezTo>
                  <a:lnTo>
                    <a:pt x="469491" y="1614538"/>
                  </a:lnTo>
                  <a:lnTo>
                    <a:pt x="470721" y="1635605"/>
                  </a:lnTo>
                  <a:cubicBezTo>
                    <a:pt x="467670" y="1656861"/>
                    <a:pt x="452267" y="1675268"/>
                    <a:pt x="430195" y="1681081"/>
                  </a:cubicBezTo>
                  <a:lnTo>
                    <a:pt x="422631" y="1683073"/>
                  </a:lnTo>
                  <a:cubicBezTo>
                    <a:pt x="393202" y="1690825"/>
                    <a:pt x="363062" y="1673252"/>
                    <a:pt x="355310" y="1643823"/>
                  </a:cubicBezTo>
                  <a:lnTo>
                    <a:pt x="315776" y="1493723"/>
                  </a:lnTo>
                  <a:cubicBezTo>
                    <a:pt x="308025" y="1464294"/>
                    <a:pt x="325598" y="1434153"/>
                    <a:pt x="355027" y="1426402"/>
                  </a:cubicBezTo>
                  <a:lnTo>
                    <a:pt x="362591" y="1424410"/>
                  </a:lnTo>
                  <a:cubicBezTo>
                    <a:pt x="384663" y="1418597"/>
                    <a:pt x="407134" y="1427028"/>
                    <a:pt x="420261" y="1444022"/>
                  </a:cubicBezTo>
                  <a:lnTo>
                    <a:pt x="427578" y="1458912"/>
                  </a:lnTo>
                  <a:lnTo>
                    <a:pt x="426045" y="1453091"/>
                  </a:lnTo>
                  <a:cubicBezTo>
                    <a:pt x="418825" y="1425678"/>
                    <a:pt x="435194" y="1397602"/>
                    <a:pt x="462607" y="1390382"/>
                  </a:cubicBezTo>
                  <a:lnTo>
                    <a:pt x="469653" y="1388526"/>
                  </a:lnTo>
                  <a:cubicBezTo>
                    <a:pt x="497066" y="1381306"/>
                    <a:pt x="525141" y="1397675"/>
                    <a:pt x="532361" y="1425088"/>
                  </a:cubicBezTo>
                  <a:lnTo>
                    <a:pt x="549415" y="1489834"/>
                  </a:lnTo>
                  <a:lnTo>
                    <a:pt x="840002" y="1334084"/>
                  </a:lnTo>
                  <a:lnTo>
                    <a:pt x="840607" y="1338857"/>
                  </a:lnTo>
                  <a:lnTo>
                    <a:pt x="1112835" y="1315078"/>
                  </a:lnTo>
                  <a:lnTo>
                    <a:pt x="2288860" y="137025"/>
                  </a:lnTo>
                  <a:lnTo>
                    <a:pt x="2281236" y="99263"/>
                  </a:lnTo>
                  <a:cubicBezTo>
                    <a:pt x="2281236" y="44442"/>
                    <a:pt x="2325678" y="0"/>
                    <a:pt x="238049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1557507B-24FE-4840-990C-C75D58E238F2}"/>
                </a:ext>
              </a:extLst>
            </p:cNvPr>
            <p:cNvSpPr/>
            <p:nvPr/>
          </p:nvSpPr>
          <p:spPr>
            <a:xfrm>
              <a:off x="9542201" y="3762718"/>
              <a:ext cx="756024" cy="1051710"/>
            </a:xfrm>
            <a:custGeom>
              <a:avLst/>
              <a:gdLst>
                <a:gd name="connsiteX0" fmla="*/ 1022274 w 4159710"/>
                <a:gd name="connsiteY0" fmla="*/ 5419078 h 5786598"/>
                <a:gd name="connsiteX1" fmla="*/ 976163 w 4159710"/>
                <a:gd name="connsiteY1" fmla="*/ 5507455 h 5786598"/>
                <a:gd name="connsiteX2" fmla="*/ 1068385 w 4159710"/>
                <a:gd name="connsiteY2" fmla="*/ 5507455 h 5786598"/>
                <a:gd name="connsiteX3" fmla="*/ 1318025 w 4159710"/>
                <a:gd name="connsiteY3" fmla="*/ 5289802 h 5786598"/>
                <a:gd name="connsiteX4" fmla="*/ 1204463 w 4159710"/>
                <a:gd name="connsiteY4" fmla="*/ 5507455 h 5786598"/>
                <a:gd name="connsiteX5" fmla="*/ 1431587 w 4159710"/>
                <a:gd name="connsiteY5" fmla="*/ 5507455 h 5786598"/>
                <a:gd name="connsiteX6" fmla="*/ 708685 w 4159710"/>
                <a:gd name="connsiteY6" fmla="*/ 5255614 h 5786598"/>
                <a:gd name="connsiteX7" fmla="*/ 577286 w 4159710"/>
                <a:gd name="connsiteY7" fmla="*/ 5507455 h 5786598"/>
                <a:gd name="connsiteX8" fmla="*/ 840085 w 4159710"/>
                <a:gd name="connsiteY8" fmla="*/ 5507455 h 5786598"/>
                <a:gd name="connsiteX9" fmla="*/ 1203875 w 4159710"/>
                <a:gd name="connsiteY9" fmla="*/ 5071022 h 5786598"/>
                <a:gd name="connsiteX10" fmla="*/ 1053938 w 4159710"/>
                <a:gd name="connsiteY10" fmla="*/ 5358390 h 5786598"/>
                <a:gd name="connsiteX11" fmla="*/ 1131714 w 4159710"/>
                <a:gd name="connsiteY11" fmla="*/ 5507455 h 5786598"/>
                <a:gd name="connsiteX12" fmla="*/ 1141134 w 4159710"/>
                <a:gd name="connsiteY12" fmla="*/ 5507455 h 5786598"/>
                <a:gd name="connsiteX13" fmla="*/ 1286361 w 4159710"/>
                <a:gd name="connsiteY13" fmla="*/ 5229113 h 5786598"/>
                <a:gd name="connsiteX14" fmla="*/ 822835 w 4159710"/>
                <a:gd name="connsiteY14" fmla="*/ 5036834 h 5786598"/>
                <a:gd name="connsiteX15" fmla="*/ 740350 w 4159710"/>
                <a:gd name="connsiteY15" fmla="*/ 5194926 h 5786598"/>
                <a:gd name="connsiteX16" fmla="*/ 903414 w 4159710"/>
                <a:gd name="connsiteY16" fmla="*/ 5507455 h 5786598"/>
                <a:gd name="connsiteX17" fmla="*/ 912834 w 4159710"/>
                <a:gd name="connsiteY17" fmla="*/ 5507455 h 5786598"/>
                <a:gd name="connsiteX18" fmla="*/ 990609 w 4159710"/>
                <a:gd name="connsiteY18" fmla="*/ 5358390 h 5786598"/>
                <a:gd name="connsiteX19" fmla="*/ 1451724 w 4159710"/>
                <a:gd name="connsiteY19" fmla="*/ 5033553 h 5786598"/>
                <a:gd name="connsiteX20" fmla="*/ 1355112 w 4159710"/>
                <a:gd name="connsiteY20" fmla="*/ 5218720 h 5786598"/>
                <a:gd name="connsiteX21" fmla="*/ 1505762 w 4159710"/>
                <a:gd name="connsiteY21" fmla="*/ 5507455 h 5786598"/>
                <a:gd name="connsiteX22" fmla="*/ 1698986 w 4159710"/>
                <a:gd name="connsiteY22" fmla="*/ 5507455 h 5786598"/>
                <a:gd name="connsiteX23" fmla="*/ 574986 w 4159710"/>
                <a:gd name="connsiteY23" fmla="*/ 4999366 h 5786598"/>
                <a:gd name="connsiteX24" fmla="*/ 309887 w 4159710"/>
                <a:gd name="connsiteY24" fmla="*/ 5507455 h 5786598"/>
                <a:gd name="connsiteX25" fmla="*/ 503111 w 4159710"/>
                <a:gd name="connsiteY25" fmla="*/ 5507455 h 5786598"/>
                <a:gd name="connsiteX26" fmla="*/ 671598 w 4159710"/>
                <a:gd name="connsiteY26" fmla="*/ 5184533 h 5786598"/>
                <a:gd name="connsiteX27" fmla="*/ 1290352 w 4159710"/>
                <a:gd name="connsiteY27" fmla="*/ 4905281 h 5786598"/>
                <a:gd name="connsiteX28" fmla="*/ 1240962 w 4159710"/>
                <a:gd name="connsiteY28" fmla="*/ 4999940 h 5786598"/>
                <a:gd name="connsiteX29" fmla="*/ 1323448 w 4159710"/>
                <a:gd name="connsiteY29" fmla="*/ 5158032 h 5786598"/>
                <a:gd name="connsiteX30" fmla="*/ 1420060 w 4159710"/>
                <a:gd name="connsiteY30" fmla="*/ 4972866 h 5786598"/>
                <a:gd name="connsiteX31" fmla="*/ 1384797 w 4159710"/>
                <a:gd name="connsiteY31" fmla="*/ 4905281 h 5786598"/>
                <a:gd name="connsiteX32" fmla="*/ 1191573 w 4159710"/>
                <a:gd name="connsiteY32" fmla="*/ 4905281 h 5786598"/>
                <a:gd name="connsiteX33" fmla="*/ 1209298 w 4159710"/>
                <a:gd name="connsiteY33" fmla="*/ 4939252 h 5786598"/>
                <a:gd name="connsiteX34" fmla="*/ 1227023 w 4159710"/>
                <a:gd name="connsiteY34" fmla="*/ 4905281 h 5786598"/>
                <a:gd name="connsiteX35" fmla="*/ 891474 w 4159710"/>
                <a:gd name="connsiteY35" fmla="*/ 4905281 h 5786598"/>
                <a:gd name="connsiteX36" fmla="*/ 854499 w 4159710"/>
                <a:gd name="connsiteY36" fmla="*/ 4976146 h 5786598"/>
                <a:gd name="connsiteX37" fmla="*/ 1022274 w 4159710"/>
                <a:gd name="connsiteY37" fmla="*/ 5297702 h 5786598"/>
                <a:gd name="connsiteX38" fmla="*/ 1172210 w 4159710"/>
                <a:gd name="connsiteY38" fmla="*/ 5010334 h 5786598"/>
                <a:gd name="connsiteX39" fmla="*/ 1117398 w 4159710"/>
                <a:gd name="connsiteY39" fmla="*/ 4905281 h 5786598"/>
                <a:gd name="connsiteX40" fmla="*/ 624075 w 4159710"/>
                <a:gd name="connsiteY40" fmla="*/ 4905281 h 5786598"/>
                <a:gd name="connsiteX41" fmla="*/ 606650 w 4159710"/>
                <a:gd name="connsiteY41" fmla="*/ 4938678 h 5786598"/>
                <a:gd name="connsiteX42" fmla="*/ 703262 w 4159710"/>
                <a:gd name="connsiteY42" fmla="*/ 5123845 h 5786598"/>
                <a:gd name="connsiteX43" fmla="*/ 785748 w 4159710"/>
                <a:gd name="connsiteY43" fmla="*/ 4965752 h 5786598"/>
                <a:gd name="connsiteX44" fmla="*/ 754196 w 4159710"/>
                <a:gd name="connsiteY44" fmla="*/ 4905281 h 5786598"/>
                <a:gd name="connsiteX45" fmla="*/ 1286363 w 4159710"/>
                <a:gd name="connsiteY45" fmla="*/ 4716622 h 5786598"/>
                <a:gd name="connsiteX46" fmla="*/ 1286363 w 4159710"/>
                <a:gd name="connsiteY46" fmla="*/ 4742928 h 5786598"/>
                <a:gd name="connsiteX47" fmla="*/ 1280308 w 4159710"/>
                <a:gd name="connsiteY47" fmla="*/ 4772921 h 5786598"/>
                <a:gd name="connsiteX48" fmla="*/ 1315738 w 4159710"/>
                <a:gd name="connsiteY48" fmla="*/ 4772921 h 5786598"/>
                <a:gd name="connsiteX49" fmla="*/ 760478 w 4159710"/>
                <a:gd name="connsiteY49" fmla="*/ 4643851 h 5786598"/>
                <a:gd name="connsiteX50" fmla="*/ 693135 w 4159710"/>
                <a:gd name="connsiteY50" fmla="*/ 4772921 h 5786598"/>
                <a:gd name="connsiteX51" fmla="*/ 766533 w 4159710"/>
                <a:gd name="connsiteY51" fmla="*/ 4772921 h 5786598"/>
                <a:gd name="connsiteX52" fmla="*/ 760478 w 4159710"/>
                <a:gd name="connsiteY52" fmla="*/ 4742928 h 5786598"/>
                <a:gd name="connsiteX53" fmla="*/ 1286363 w 4159710"/>
                <a:gd name="connsiteY53" fmla="*/ 4116690 h 5786598"/>
                <a:gd name="connsiteX54" fmla="*/ 1286363 w 4159710"/>
                <a:gd name="connsiteY54" fmla="*/ 4574458 h 5786598"/>
                <a:gd name="connsiteX55" fmla="*/ 1389913 w 4159710"/>
                <a:gd name="connsiteY55" fmla="*/ 4772921 h 5786598"/>
                <a:gd name="connsiteX56" fmla="*/ 1441619 w 4159710"/>
                <a:gd name="connsiteY56" fmla="*/ 4772921 h 5786598"/>
                <a:gd name="connsiteX57" fmla="*/ 1441619 w 4159710"/>
                <a:gd name="connsiteY57" fmla="*/ 4116690 h 5786598"/>
                <a:gd name="connsiteX58" fmla="*/ 582362 w 4159710"/>
                <a:gd name="connsiteY58" fmla="*/ 4116689 h 5786598"/>
                <a:gd name="connsiteX59" fmla="*/ 582362 w 4159710"/>
                <a:gd name="connsiteY59" fmla="*/ 4772921 h 5786598"/>
                <a:gd name="connsiteX60" fmla="*/ 618960 w 4159710"/>
                <a:gd name="connsiteY60" fmla="*/ 4772921 h 5786598"/>
                <a:gd name="connsiteX61" fmla="*/ 760478 w 4159710"/>
                <a:gd name="connsiteY61" fmla="*/ 4501687 h 5786598"/>
                <a:gd name="connsiteX62" fmla="*/ 760478 w 4159710"/>
                <a:gd name="connsiteY62" fmla="*/ 4116689 h 5786598"/>
                <a:gd name="connsiteX63" fmla="*/ 1286363 w 4159710"/>
                <a:gd name="connsiteY63" fmla="*/ 3949802 h 5786598"/>
                <a:gd name="connsiteX64" fmla="*/ 1286363 w 4159710"/>
                <a:gd name="connsiteY64" fmla="*/ 4070970 h 5786598"/>
                <a:gd name="connsiteX65" fmla="*/ 1441619 w 4159710"/>
                <a:gd name="connsiteY65" fmla="*/ 4070970 h 5786598"/>
                <a:gd name="connsiteX66" fmla="*/ 1441619 w 4159710"/>
                <a:gd name="connsiteY66" fmla="*/ 3949802 h 5786598"/>
                <a:gd name="connsiteX67" fmla="*/ 582362 w 4159710"/>
                <a:gd name="connsiteY67" fmla="*/ 3949801 h 5786598"/>
                <a:gd name="connsiteX68" fmla="*/ 582362 w 4159710"/>
                <a:gd name="connsiteY68" fmla="*/ 4070970 h 5786598"/>
                <a:gd name="connsiteX69" fmla="*/ 760478 w 4159710"/>
                <a:gd name="connsiteY69" fmla="*/ 4070970 h 5786598"/>
                <a:gd name="connsiteX70" fmla="*/ 760478 w 4159710"/>
                <a:gd name="connsiteY70" fmla="*/ 3949801 h 5786598"/>
                <a:gd name="connsiteX71" fmla="*/ 1286363 w 4159710"/>
                <a:gd name="connsiteY71" fmla="*/ 3781025 h 5786598"/>
                <a:gd name="connsiteX72" fmla="*/ 1286363 w 4159710"/>
                <a:gd name="connsiteY72" fmla="*/ 3904082 h 5786598"/>
                <a:gd name="connsiteX73" fmla="*/ 1441619 w 4159710"/>
                <a:gd name="connsiteY73" fmla="*/ 3904082 h 5786598"/>
                <a:gd name="connsiteX74" fmla="*/ 1441619 w 4159710"/>
                <a:gd name="connsiteY74" fmla="*/ 3781025 h 5786598"/>
                <a:gd name="connsiteX75" fmla="*/ 582362 w 4159710"/>
                <a:gd name="connsiteY75" fmla="*/ 3781025 h 5786598"/>
                <a:gd name="connsiteX76" fmla="*/ 582362 w 4159710"/>
                <a:gd name="connsiteY76" fmla="*/ 3904082 h 5786598"/>
                <a:gd name="connsiteX77" fmla="*/ 760478 w 4159710"/>
                <a:gd name="connsiteY77" fmla="*/ 3904082 h 5786598"/>
                <a:gd name="connsiteX78" fmla="*/ 760478 w 4159710"/>
                <a:gd name="connsiteY78" fmla="*/ 3781025 h 5786598"/>
                <a:gd name="connsiteX79" fmla="*/ 1174823 w 4159710"/>
                <a:gd name="connsiteY79" fmla="*/ 2986866 h 5786598"/>
                <a:gd name="connsiteX80" fmla="*/ 1154863 w 4159710"/>
                <a:gd name="connsiteY80" fmla="*/ 3006826 h 5786598"/>
                <a:gd name="connsiteX81" fmla="*/ 1154863 w 4159710"/>
                <a:gd name="connsiteY81" fmla="*/ 3388285 h 5786598"/>
                <a:gd name="connsiteX82" fmla="*/ 1174823 w 4159710"/>
                <a:gd name="connsiteY82" fmla="*/ 3408245 h 5786598"/>
                <a:gd name="connsiteX83" fmla="*/ 1254662 w 4159710"/>
                <a:gd name="connsiteY83" fmla="*/ 3408245 h 5786598"/>
                <a:gd name="connsiteX84" fmla="*/ 1274622 w 4159710"/>
                <a:gd name="connsiteY84" fmla="*/ 3388285 h 5786598"/>
                <a:gd name="connsiteX85" fmla="*/ 1274622 w 4159710"/>
                <a:gd name="connsiteY85" fmla="*/ 3006826 h 5786598"/>
                <a:gd name="connsiteX86" fmla="*/ 1254662 w 4159710"/>
                <a:gd name="connsiteY86" fmla="*/ 2986866 h 5786598"/>
                <a:gd name="connsiteX87" fmla="*/ 694919 w 4159710"/>
                <a:gd name="connsiteY87" fmla="*/ 2986866 h 5786598"/>
                <a:gd name="connsiteX88" fmla="*/ 678402 w 4159710"/>
                <a:gd name="connsiteY88" fmla="*/ 3003383 h 5786598"/>
                <a:gd name="connsiteX89" fmla="*/ 678402 w 4159710"/>
                <a:gd name="connsiteY89" fmla="*/ 3391728 h 5786598"/>
                <a:gd name="connsiteX90" fmla="*/ 694919 w 4159710"/>
                <a:gd name="connsiteY90" fmla="*/ 3408245 h 5786598"/>
                <a:gd name="connsiteX91" fmla="*/ 760984 w 4159710"/>
                <a:gd name="connsiteY91" fmla="*/ 3408245 h 5786598"/>
                <a:gd name="connsiteX92" fmla="*/ 777501 w 4159710"/>
                <a:gd name="connsiteY92" fmla="*/ 3391728 h 5786598"/>
                <a:gd name="connsiteX93" fmla="*/ 777501 w 4159710"/>
                <a:gd name="connsiteY93" fmla="*/ 3003383 h 5786598"/>
                <a:gd name="connsiteX94" fmla="*/ 760984 w 4159710"/>
                <a:gd name="connsiteY94" fmla="*/ 2986866 h 5786598"/>
                <a:gd name="connsiteX95" fmla="*/ 502584 w 4159710"/>
                <a:gd name="connsiteY95" fmla="*/ 2986866 h 5786598"/>
                <a:gd name="connsiteX96" fmla="*/ 486067 w 4159710"/>
                <a:gd name="connsiteY96" fmla="*/ 3003383 h 5786598"/>
                <a:gd name="connsiteX97" fmla="*/ 486067 w 4159710"/>
                <a:gd name="connsiteY97" fmla="*/ 3391728 h 5786598"/>
                <a:gd name="connsiteX98" fmla="*/ 502584 w 4159710"/>
                <a:gd name="connsiteY98" fmla="*/ 3408245 h 5786598"/>
                <a:gd name="connsiteX99" fmla="*/ 568649 w 4159710"/>
                <a:gd name="connsiteY99" fmla="*/ 3408245 h 5786598"/>
                <a:gd name="connsiteX100" fmla="*/ 585166 w 4159710"/>
                <a:gd name="connsiteY100" fmla="*/ 3391728 h 5786598"/>
                <a:gd name="connsiteX101" fmla="*/ 585166 w 4159710"/>
                <a:gd name="connsiteY101" fmla="*/ 3003383 h 5786598"/>
                <a:gd name="connsiteX102" fmla="*/ 568649 w 4159710"/>
                <a:gd name="connsiteY102" fmla="*/ 2986866 h 5786598"/>
                <a:gd name="connsiteX103" fmla="*/ 310249 w 4159710"/>
                <a:gd name="connsiteY103" fmla="*/ 2986866 h 5786598"/>
                <a:gd name="connsiteX104" fmla="*/ 293732 w 4159710"/>
                <a:gd name="connsiteY104" fmla="*/ 3003383 h 5786598"/>
                <a:gd name="connsiteX105" fmla="*/ 293732 w 4159710"/>
                <a:gd name="connsiteY105" fmla="*/ 3391728 h 5786598"/>
                <a:gd name="connsiteX106" fmla="*/ 310249 w 4159710"/>
                <a:gd name="connsiteY106" fmla="*/ 3408245 h 5786598"/>
                <a:gd name="connsiteX107" fmla="*/ 376314 w 4159710"/>
                <a:gd name="connsiteY107" fmla="*/ 3408245 h 5786598"/>
                <a:gd name="connsiteX108" fmla="*/ 392831 w 4159710"/>
                <a:gd name="connsiteY108" fmla="*/ 3391728 h 5786598"/>
                <a:gd name="connsiteX109" fmla="*/ 392831 w 4159710"/>
                <a:gd name="connsiteY109" fmla="*/ 3003383 h 5786598"/>
                <a:gd name="connsiteX110" fmla="*/ 376314 w 4159710"/>
                <a:gd name="connsiteY110" fmla="*/ 2986866 h 5786598"/>
                <a:gd name="connsiteX111" fmla="*/ 871284 w 4159710"/>
                <a:gd name="connsiteY111" fmla="*/ 2156869 h 5786598"/>
                <a:gd name="connsiteX112" fmla="*/ 249133 w 4159710"/>
                <a:gd name="connsiteY112" fmla="*/ 2819733 h 5786598"/>
                <a:gd name="connsiteX113" fmla="*/ 830389 w 4159710"/>
                <a:gd name="connsiteY113" fmla="*/ 2819733 h 5786598"/>
                <a:gd name="connsiteX114" fmla="*/ 1322149 w 4159710"/>
                <a:gd name="connsiteY114" fmla="*/ 1457297 h 5786598"/>
                <a:gd name="connsiteX115" fmla="*/ 1134233 w 4159710"/>
                <a:gd name="connsiteY115" fmla="*/ 1473712 h 5786598"/>
                <a:gd name="connsiteX116" fmla="*/ 1155963 w 4159710"/>
                <a:gd name="connsiteY116" fmla="*/ 1825935 h 5786598"/>
                <a:gd name="connsiteX117" fmla="*/ 1248284 w 4159710"/>
                <a:gd name="connsiteY117" fmla="*/ 1825935 h 5786598"/>
                <a:gd name="connsiteX118" fmla="*/ 1257606 w 4159710"/>
                <a:gd name="connsiteY118" fmla="*/ 1835257 h 5786598"/>
                <a:gd name="connsiteX119" fmla="*/ 1257606 w 4159710"/>
                <a:gd name="connsiteY119" fmla="*/ 1872543 h 5786598"/>
                <a:gd name="connsiteX120" fmla="*/ 1248284 w 4159710"/>
                <a:gd name="connsiteY120" fmla="*/ 1881866 h 5786598"/>
                <a:gd name="connsiteX121" fmla="*/ 1159414 w 4159710"/>
                <a:gd name="connsiteY121" fmla="*/ 1881866 h 5786598"/>
                <a:gd name="connsiteX122" fmla="*/ 1170086 w 4159710"/>
                <a:gd name="connsiteY122" fmla="*/ 2054855 h 5786598"/>
                <a:gd name="connsiteX123" fmla="*/ 1233364 w 4159710"/>
                <a:gd name="connsiteY123" fmla="*/ 2054855 h 5786598"/>
                <a:gd name="connsiteX124" fmla="*/ 1247840 w 4159710"/>
                <a:gd name="connsiteY124" fmla="*/ 2069332 h 5786598"/>
                <a:gd name="connsiteX125" fmla="*/ 1247840 w 4159710"/>
                <a:gd name="connsiteY125" fmla="*/ 2127235 h 5786598"/>
                <a:gd name="connsiteX126" fmla="*/ 1233364 w 4159710"/>
                <a:gd name="connsiteY126" fmla="*/ 2141711 h 5786598"/>
                <a:gd name="connsiteX127" fmla="*/ 1175445 w 4159710"/>
                <a:gd name="connsiteY127" fmla="*/ 2141711 h 5786598"/>
                <a:gd name="connsiteX128" fmla="*/ 1217275 w 4159710"/>
                <a:gd name="connsiteY128" fmla="*/ 2819733 h 5786598"/>
                <a:gd name="connsiteX129" fmla="*/ 1538655 w 4159710"/>
                <a:gd name="connsiteY129" fmla="*/ 2819733 h 5786598"/>
                <a:gd name="connsiteX130" fmla="*/ 1538655 w 4159710"/>
                <a:gd name="connsiteY130" fmla="*/ 2916015 h 5786598"/>
                <a:gd name="connsiteX131" fmla="*/ 1834975 w 4159710"/>
                <a:gd name="connsiteY131" fmla="*/ 2426775 h 5786598"/>
                <a:gd name="connsiteX132" fmla="*/ 2470117 w 4159710"/>
                <a:gd name="connsiteY132" fmla="*/ 140636 h 5786598"/>
                <a:gd name="connsiteX133" fmla="*/ 2450688 w 4159710"/>
                <a:gd name="connsiteY133" fmla="*/ 169453 h 5786598"/>
                <a:gd name="connsiteX134" fmla="*/ 2380499 w 4159710"/>
                <a:gd name="connsiteY134" fmla="*/ 198526 h 5786598"/>
                <a:gd name="connsiteX135" fmla="*/ 2341862 w 4159710"/>
                <a:gd name="connsiteY135" fmla="*/ 190726 h 5786598"/>
                <a:gd name="connsiteX136" fmla="*/ 2319689 w 4159710"/>
                <a:gd name="connsiteY136" fmla="*/ 175776 h 5786598"/>
                <a:gd name="connsiteX137" fmla="*/ 1188989 w 4159710"/>
                <a:gd name="connsiteY137" fmla="*/ 1308426 h 5786598"/>
                <a:gd name="connsiteX138" fmla="*/ 1342990 w 4159710"/>
                <a:gd name="connsiteY138" fmla="*/ 1294974 h 5786598"/>
                <a:gd name="connsiteX139" fmla="*/ 1353866 w 4159710"/>
                <a:gd name="connsiteY139" fmla="*/ 1419480 h 5786598"/>
                <a:gd name="connsiteX140" fmla="*/ 1862584 w 4159710"/>
                <a:gd name="connsiteY140" fmla="*/ 2381191 h 5786598"/>
                <a:gd name="connsiteX141" fmla="*/ 3029209 w 4159710"/>
                <a:gd name="connsiteY141" fmla="*/ 455030 h 5786598"/>
                <a:gd name="connsiteX142" fmla="*/ 2380499 w 4159710"/>
                <a:gd name="connsiteY142" fmla="*/ 0 h 5786598"/>
                <a:gd name="connsiteX143" fmla="*/ 2479762 w 4159710"/>
                <a:gd name="connsiteY143" fmla="*/ 99263 h 5786598"/>
                <a:gd name="connsiteX144" fmla="*/ 2478311 w 4159710"/>
                <a:gd name="connsiteY144" fmla="*/ 106448 h 5786598"/>
                <a:gd name="connsiteX145" fmla="*/ 3219890 w 4159710"/>
                <a:gd name="connsiteY145" fmla="*/ 215733 h 5786598"/>
                <a:gd name="connsiteX146" fmla="*/ 3217054 w 4159710"/>
                <a:gd name="connsiteY146" fmla="*/ 220776 h 5786598"/>
                <a:gd name="connsiteX147" fmla="*/ 4067223 w 4159710"/>
                <a:gd name="connsiteY147" fmla="*/ 1004298 h 5786598"/>
                <a:gd name="connsiteX148" fmla="*/ 4069653 w 4159710"/>
                <a:gd name="connsiteY148" fmla="*/ 1000693 h 5786598"/>
                <a:gd name="connsiteX149" fmla="*/ 4106956 w 4159710"/>
                <a:gd name="connsiteY149" fmla="*/ 985242 h 5786598"/>
                <a:gd name="connsiteX150" fmla="*/ 4159710 w 4159710"/>
                <a:gd name="connsiteY150" fmla="*/ 1037996 h 5786598"/>
                <a:gd name="connsiteX151" fmla="*/ 4106956 w 4159710"/>
                <a:gd name="connsiteY151" fmla="*/ 1090750 h 5786598"/>
                <a:gd name="connsiteX152" fmla="*/ 4054202 w 4159710"/>
                <a:gd name="connsiteY152" fmla="*/ 1037996 h 5786598"/>
                <a:gd name="connsiteX153" fmla="*/ 4058348 w 4159710"/>
                <a:gd name="connsiteY153" fmla="*/ 1017462 h 5786598"/>
                <a:gd name="connsiteX154" fmla="*/ 4060261 w 4159710"/>
                <a:gd name="connsiteY154" fmla="*/ 1014623 h 5786598"/>
                <a:gd name="connsiteX155" fmla="*/ 3137412 w 4159710"/>
                <a:gd name="connsiteY155" fmla="*/ 519074 h 5786598"/>
                <a:gd name="connsiteX156" fmla="*/ 1538655 w 4159710"/>
                <a:gd name="connsiteY156" fmla="*/ 3357254 h 5786598"/>
                <a:gd name="connsiteX157" fmla="*/ 1538655 w 4159710"/>
                <a:gd name="connsiteY157" fmla="*/ 3364856 h 5786598"/>
                <a:gd name="connsiteX158" fmla="*/ 1696915 w 4159710"/>
                <a:gd name="connsiteY158" fmla="*/ 3364856 h 5786598"/>
                <a:gd name="connsiteX159" fmla="*/ 1696915 w 4159710"/>
                <a:gd name="connsiteY159" fmla="*/ 3781025 h 5786598"/>
                <a:gd name="connsiteX160" fmla="*/ 1487338 w 4159710"/>
                <a:gd name="connsiteY160" fmla="*/ 3781025 h 5786598"/>
                <a:gd name="connsiteX161" fmla="*/ 1487338 w 4159710"/>
                <a:gd name="connsiteY161" fmla="*/ 3904082 h 5786598"/>
                <a:gd name="connsiteX162" fmla="*/ 1563403 w 4159710"/>
                <a:gd name="connsiteY162" fmla="*/ 3904082 h 5786598"/>
                <a:gd name="connsiteX163" fmla="*/ 1586263 w 4159710"/>
                <a:gd name="connsiteY163" fmla="*/ 3926942 h 5786598"/>
                <a:gd name="connsiteX164" fmla="*/ 1586262 w 4159710"/>
                <a:gd name="connsiteY164" fmla="*/ 3926942 h 5786598"/>
                <a:gd name="connsiteX165" fmla="*/ 1563402 w 4159710"/>
                <a:gd name="connsiteY165" fmla="*/ 3949802 h 5786598"/>
                <a:gd name="connsiteX166" fmla="*/ 1487338 w 4159710"/>
                <a:gd name="connsiteY166" fmla="*/ 3949802 h 5786598"/>
                <a:gd name="connsiteX167" fmla="*/ 1487338 w 4159710"/>
                <a:gd name="connsiteY167" fmla="*/ 4070970 h 5786598"/>
                <a:gd name="connsiteX168" fmla="*/ 1563403 w 4159710"/>
                <a:gd name="connsiteY168" fmla="*/ 4070970 h 5786598"/>
                <a:gd name="connsiteX169" fmla="*/ 1586263 w 4159710"/>
                <a:gd name="connsiteY169" fmla="*/ 4093830 h 5786598"/>
                <a:gd name="connsiteX170" fmla="*/ 1586262 w 4159710"/>
                <a:gd name="connsiteY170" fmla="*/ 4093830 h 5786598"/>
                <a:gd name="connsiteX171" fmla="*/ 1563402 w 4159710"/>
                <a:gd name="connsiteY171" fmla="*/ 4116690 h 5786598"/>
                <a:gd name="connsiteX172" fmla="*/ 1487338 w 4159710"/>
                <a:gd name="connsiteY172" fmla="*/ 4116690 h 5786598"/>
                <a:gd name="connsiteX173" fmla="*/ 1487338 w 4159710"/>
                <a:gd name="connsiteY173" fmla="*/ 4772921 h 5786598"/>
                <a:gd name="connsiteX174" fmla="*/ 1529674 w 4159710"/>
                <a:gd name="connsiteY174" fmla="*/ 4772921 h 5786598"/>
                <a:gd name="connsiteX175" fmla="*/ 1586262 w 4159710"/>
                <a:gd name="connsiteY175" fmla="*/ 4829509 h 5786598"/>
                <a:gd name="connsiteX176" fmla="*/ 1586262 w 4159710"/>
                <a:gd name="connsiteY176" fmla="*/ 4848693 h 5786598"/>
                <a:gd name="connsiteX177" fmla="*/ 1529674 w 4159710"/>
                <a:gd name="connsiteY177" fmla="*/ 4905281 h 5786598"/>
                <a:gd name="connsiteX178" fmla="*/ 1518652 w 4159710"/>
                <a:gd name="connsiteY178" fmla="*/ 4905281 h 5786598"/>
                <a:gd name="connsiteX179" fmla="*/ 1488812 w 4159710"/>
                <a:gd name="connsiteY179" fmla="*/ 4962472 h 5786598"/>
                <a:gd name="connsiteX180" fmla="*/ 1773161 w 4159710"/>
                <a:gd name="connsiteY180" fmla="*/ 5507455 h 5786598"/>
                <a:gd name="connsiteX181" fmla="*/ 1945385 w 4159710"/>
                <a:gd name="connsiteY181" fmla="*/ 5507455 h 5786598"/>
                <a:gd name="connsiteX182" fmla="*/ 2015377 w 4159710"/>
                <a:gd name="connsiteY182" fmla="*/ 5577447 h 5786598"/>
                <a:gd name="connsiteX183" fmla="*/ 2015377 w 4159710"/>
                <a:gd name="connsiteY183" fmla="*/ 5716606 h 5786598"/>
                <a:gd name="connsiteX184" fmla="*/ 1945385 w 4159710"/>
                <a:gd name="connsiteY184" fmla="*/ 5786598 h 5786598"/>
                <a:gd name="connsiteX185" fmla="*/ 166286 w 4159710"/>
                <a:gd name="connsiteY185" fmla="*/ 5786598 h 5786598"/>
                <a:gd name="connsiteX186" fmla="*/ 96294 w 4159710"/>
                <a:gd name="connsiteY186" fmla="*/ 5716606 h 5786598"/>
                <a:gd name="connsiteX187" fmla="*/ 96294 w 4159710"/>
                <a:gd name="connsiteY187" fmla="*/ 5577447 h 5786598"/>
                <a:gd name="connsiteX188" fmla="*/ 166286 w 4159710"/>
                <a:gd name="connsiteY188" fmla="*/ 5507455 h 5786598"/>
                <a:gd name="connsiteX189" fmla="*/ 235712 w 4159710"/>
                <a:gd name="connsiteY189" fmla="*/ 5507455 h 5786598"/>
                <a:gd name="connsiteX190" fmla="*/ 537898 w 4159710"/>
                <a:gd name="connsiteY190" fmla="*/ 4928284 h 5786598"/>
                <a:gd name="connsiteX191" fmla="*/ 525896 w 4159710"/>
                <a:gd name="connsiteY191" fmla="*/ 4905281 h 5786598"/>
                <a:gd name="connsiteX192" fmla="*/ 517166 w 4159710"/>
                <a:gd name="connsiteY192" fmla="*/ 4905281 h 5786598"/>
                <a:gd name="connsiteX193" fmla="*/ 460578 w 4159710"/>
                <a:gd name="connsiteY193" fmla="*/ 4848693 h 5786598"/>
                <a:gd name="connsiteX194" fmla="*/ 460578 w 4159710"/>
                <a:gd name="connsiteY194" fmla="*/ 4829509 h 5786598"/>
                <a:gd name="connsiteX195" fmla="*/ 517166 w 4159710"/>
                <a:gd name="connsiteY195" fmla="*/ 4772921 h 5786598"/>
                <a:gd name="connsiteX196" fmla="*/ 536643 w 4159710"/>
                <a:gd name="connsiteY196" fmla="*/ 4772921 h 5786598"/>
                <a:gd name="connsiteX197" fmla="*/ 536643 w 4159710"/>
                <a:gd name="connsiteY197" fmla="*/ 4116689 h 5786598"/>
                <a:gd name="connsiteX198" fmla="*/ 483438 w 4159710"/>
                <a:gd name="connsiteY198" fmla="*/ 4116689 h 5786598"/>
                <a:gd name="connsiteX199" fmla="*/ 467274 w 4159710"/>
                <a:gd name="connsiteY199" fmla="*/ 4109993 h 5786598"/>
                <a:gd name="connsiteX200" fmla="*/ 460578 w 4159710"/>
                <a:gd name="connsiteY200" fmla="*/ 4093829 h 5786598"/>
                <a:gd name="connsiteX201" fmla="*/ 467274 w 4159710"/>
                <a:gd name="connsiteY201" fmla="*/ 4077665 h 5786598"/>
                <a:gd name="connsiteX202" fmla="*/ 483438 w 4159710"/>
                <a:gd name="connsiteY202" fmla="*/ 4070970 h 5786598"/>
                <a:gd name="connsiteX203" fmla="*/ 536643 w 4159710"/>
                <a:gd name="connsiteY203" fmla="*/ 4070970 h 5786598"/>
                <a:gd name="connsiteX204" fmla="*/ 536643 w 4159710"/>
                <a:gd name="connsiteY204" fmla="*/ 3949801 h 5786598"/>
                <a:gd name="connsiteX205" fmla="*/ 483438 w 4159710"/>
                <a:gd name="connsiteY205" fmla="*/ 3949801 h 5786598"/>
                <a:gd name="connsiteX206" fmla="*/ 467274 w 4159710"/>
                <a:gd name="connsiteY206" fmla="*/ 3943105 h 5786598"/>
                <a:gd name="connsiteX207" fmla="*/ 460578 w 4159710"/>
                <a:gd name="connsiteY207" fmla="*/ 3926941 h 5786598"/>
                <a:gd name="connsiteX208" fmla="*/ 467274 w 4159710"/>
                <a:gd name="connsiteY208" fmla="*/ 3910777 h 5786598"/>
                <a:gd name="connsiteX209" fmla="*/ 483438 w 4159710"/>
                <a:gd name="connsiteY209" fmla="*/ 3904082 h 5786598"/>
                <a:gd name="connsiteX210" fmla="*/ 536643 w 4159710"/>
                <a:gd name="connsiteY210" fmla="*/ 3904082 h 5786598"/>
                <a:gd name="connsiteX211" fmla="*/ 536643 w 4159710"/>
                <a:gd name="connsiteY211" fmla="*/ 3781025 h 5786598"/>
                <a:gd name="connsiteX212" fmla="*/ 0 w 4159710"/>
                <a:gd name="connsiteY212" fmla="*/ 3781025 h 5786598"/>
                <a:gd name="connsiteX213" fmla="*/ 0 w 4159710"/>
                <a:gd name="connsiteY213" fmla="*/ 3364856 h 5786598"/>
                <a:gd name="connsiteX214" fmla="*/ 1 w 4159710"/>
                <a:gd name="connsiteY214" fmla="*/ 3364856 h 5786598"/>
                <a:gd name="connsiteX215" fmla="*/ 1 w 4159710"/>
                <a:gd name="connsiteY215" fmla="*/ 2819733 h 5786598"/>
                <a:gd name="connsiteX216" fmla="*/ 186431 w 4159710"/>
                <a:gd name="connsiteY216" fmla="*/ 2819733 h 5786598"/>
                <a:gd name="connsiteX217" fmla="*/ 823097 w 4159710"/>
                <a:gd name="connsiteY217" fmla="*/ 2141404 h 5786598"/>
                <a:gd name="connsiteX218" fmla="*/ 813602 w 4159710"/>
                <a:gd name="connsiteY218" fmla="*/ 2137471 h 5786598"/>
                <a:gd name="connsiteX219" fmla="*/ 809362 w 4159710"/>
                <a:gd name="connsiteY219" fmla="*/ 2127235 h 5786598"/>
                <a:gd name="connsiteX220" fmla="*/ 809362 w 4159710"/>
                <a:gd name="connsiteY220" fmla="*/ 2069332 h 5786598"/>
                <a:gd name="connsiteX221" fmla="*/ 823838 w 4159710"/>
                <a:gd name="connsiteY221" fmla="*/ 2054855 h 5786598"/>
                <a:gd name="connsiteX222" fmla="*/ 877577 w 4159710"/>
                <a:gd name="connsiteY222" fmla="*/ 2054855 h 5786598"/>
                <a:gd name="connsiteX223" fmla="*/ 888250 w 4159710"/>
                <a:gd name="connsiteY223" fmla="*/ 1881866 h 5786598"/>
                <a:gd name="connsiteX224" fmla="*/ 828450 w 4159710"/>
                <a:gd name="connsiteY224" fmla="*/ 1881866 h 5786598"/>
                <a:gd name="connsiteX225" fmla="*/ 819128 w 4159710"/>
                <a:gd name="connsiteY225" fmla="*/ 1872543 h 5786598"/>
                <a:gd name="connsiteX226" fmla="*/ 819128 w 4159710"/>
                <a:gd name="connsiteY226" fmla="*/ 1835257 h 5786598"/>
                <a:gd name="connsiteX227" fmla="*/ 828450 w 4159710"/>
                <a:gd name="connsiteY227" fmla="*/ 1825935 h 5786598"/>
                <a:gd name="connsiteX228" fmla="*/ 891700 w 4159710"/>
                <a:gd name="connsiteY228" fmla="*/ 1825935 h 5786598"/>
                <a:gd name="connsiteX229" fmla="*/ 912234 w 4159710"/>
                <a:gd name="connsiteY229" fmla="*/ 1493103 h 5786598"/>
                <a:gd name="connsiteX230" fmla="*/ 860727 w 4159710"/>
                <a:gd name="connsiteY230" fmla="*/ 1497602 h 5786598"/>
                <a:gd name="connsiteX231" fmla="*/ 861169 w 4159710"/>
                <a:gd name="connsiteY231" fmla="*/ 1501090 h 5786598"/>
                <a:gd name="connsiteX232" fmla="*/ 562355 w 4159710"/>
                <a:gd name="connsiteY232" fmla="*/ 1538964 h 5786598"/>
                <a:gd name="connsiteX233" fmla="*/ 573819 w 4159710"/>
                <a:gd name="connsiteY233" fmla="*/ 1582489 h 5786598"/>
                <a:gd name="connsiteX234" fmla="*/ 537257 w 4159710"/>
                <a:gd name="connsiteY234" fmla="*/ 1645198 h 5786598"/>
                <a:gd name="connsiteX235" fmla="*/ 530211 w 4159710"/>
                <a:gd name="connsiteY235" fmla="*/ 1647053 h 5786598"/>
                <a:gd name="connsiteX236" fmla="*/ 476492 w 4159710"/>
                <a:gd name="connsiteY236" fmla="*/ 1628784 h 5786598"/>
                <a:gd name="connsiteX237" fmla="*/ 469491 w 4159710"/>
                <a:gd name="connsiteY237" fmla="*/ 1614538 h 5786598"/>
                <a:gd name="connsiteX238" fmla="*/ 470721 w 4159710"/>
                <a:gd name="connsiteY238" fmla="*/ 1635605 h 5786598"/>
                <a:gd name="connsiteX239" fmla="*/ 430195 w 4159710"/>
                <a:gd name="connsiteY239" fmla="*/ 1681081 h 5786598"/>
                <a:gd name="connsiteX240" fmla="*/ 422631 w 4159710"/>
                <a:gd name="connsiteY240" fmla="*/ 1683073 h 5786598"/>
                <a:gd name="connsiteX241" fmla="*/ 355310 w 4159710"/>
                <a:gd name="connsiteY241" fmla="*/ 1643823 h 5786598"/>
                <a:gd name="connsiteX242" fmla="*/ 315776 w 4159710"/>
                <a:gd name="connsiteY242" fmla="*/ 1493723 h 5786598"/>
                <a:gd name="connsiteX243" fmla="*/ 355027 w 4159710"/>
                <a:gd name="connsiteY243" fmla="*/ 1426402 h 5786598"/>
                <a:gd name="connsiteX244" fmla="*/ 362591 w 4159710"/>
                <a:gd name="connsiteY244" fmla="*/ 1424410 h 5786598"/>
                <a:gd name="connsiteX245" fmla="*/ 420261 w 4159710"/>
                <a:gd name="connsiteY245" fmla="*/ 1444022 h 5786598"/>
                <a:gd name="connsiteX246" fmla="*/ 427578 w 4159710"/>
                <a:gd name="connsiteY246" fmla="*/ 1458912 h 5786598"/>
                <a:gd name="connsiteX247" fmla="*/ 426045 w 4159710"/>
                <a:gd name="connsiteY247" fmla="*/ 1453091 h 5786598"/>
                <a:gd name="connsiteX248" fmla="*/ 462607 w 4159710"/>
                <a:gd name="connsiteY248" fmla="*/ 1390382 h 5786598"/>
                <a:gd name="connsiteX249" fmla="*/ 469653 w 4159710"/>
                <a:gd name="connsiteY249" fmla="*/ 1388526 h 5786598"/>
                <a:gd name="connsiteX250" fmla="*/ 532361 w 4159710"/>
                <a:gd name="connsiteY250" fmla="*/ 1425088 h 5786598"/>
                <a:gd name="connsiteX251" fmla="*/ 549415 w 4159710"/>
                <a:gd name="connsiteY251" fmla="*/ 1489834 h 5786598"/>
                <a:gd name="connsiteX252" fmla="*/ 840002 w 4159710"/>
                <a:gd name="connsiteY252" fmla="*/ 1334084 h 5786598"/>
                <a:gd name="connsiteX253" fmla="*/ 840607 w 4159710"/>
                <a:gd name="connsiteY253" fmla="*/ 1338857 h 5786598"/>
                <a:gd name="connsiteX254" fmla="*/ 1112835 w 4159710"/>
                <a:gd name="connsiteY254" fmla="*/ 1315078 h 5786598"/>
                <a:gd name="connsiteX255" fmla="*/ 2288860 w 4159710"/>
                <a:gd name="connsiteY255" fmla="*/ 137025 h 5786598"/>
                <a:gd name="connsiteX256" fmla="*/ 2281236 w 4159710"/>
                <a:gd name="connsiteY256" fmla="*/ 99263 h 5786598"/>
                <a:gd name="connsiteX257" fmla="*/ 2380499 w 4159710"/>
                <a:gd name="connsiteY257" fmla="*/ 0 h 5786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4159710" h="5786598">
                  <a:moveTo>
                    <a:pt x="1022274" y="5419078"/>
                  </a:moveTo>
                  <a:lnTo>
                    <a:pt x="976163" y="5507455"/>
                  </a:lnTo>
                  <a:lnTo>
                    <a:pt x="1068385" y="5507455"/>
                  </a:lnTo>
                  <a:close/>
                  <a:moveTo>
                    <a:pt x="1318025" y="5289802"/>
                  </a:moveTo>
                  <a:lnTo>
                    <a:pt x="1204463" y="5507455"/>
                  </a:lnTo>
                  <a:lnTo>
                    <a:pt x="1431587" y="5507455"/>
                  </a:lnTo>
                  <a:close/>
                  <a:moveTo>
                    <a:pt x="708685" y="5255614"/>
                  </a:moveTo>
                  <a:lnTo>
                    <a:pt x="577286" y="5507455"/>
                  </a:lnTo>
                  <a:lnTo>
                    <a:pt x="840085" y="5507455"/>
                  </a:lnTo>
                  <a:close/>
                  <a:moveTo>
                    <a:pt x="1203875" y="5071022"/>
                  </a:moveTo>
                  <a:lnTo>
                    <a:pt x="1053938" y="5358390"/>
                  </a:lnTo>
                  <a:lnTo>
                    <a:pt x="1131714" y="5507455"/>
                  </a:lnTo>
                  <a:lnTo>
                    <a:pt x="1141134" y="5507455"/>
                  </a:lnTo>
                  <a:lnTo>
                    <a:pt x="1286361" y="5229113"/>
                  </a:lnTo>
                  <a:close/>
                  <a:moveTo>
                    <a:pt x="822835" y="5036834"/>
                  </a:moveTo>
                  <a:lnTo>
                    <a:pt x="740350" y="5194926"/>
                  </a:lnTo>
                  <a:lnTo>
                    <a:pt x="903414" y="5507455"/>
                  </a:lnTo>
                  <a:lnTo>
                    <a:pt x="912834" y="5507455"/>
                  </a:lnTo>
                  <a:lnTo>
                    <a:pt x="990609" y="5358390"/>
                  </a:lnTo>
                  <a:close/>
                  <a:moveTo>
                    <a:pt x="1451724" y="5033553"/>
                  </a:moveTo>
                  <a:lnTo>
                    <a:pt x="1355112" y="5218720"/>
                  </a:lnTo>
                  <a:lnTo>
                    <a:pt x="1505762" y="5507455"/>
                  </a:lnTo>
                  <a:lnTo>
                    <a:pt x="1698986" y="5507455"/>
                  </a:lnTo>
                  <a:close/>
                  <a:moveTo>
                    <a:pt x="574986" y="4999366"/>
                  </a:moveTo>
                  <a:lnTo>
                    <a:pt x="309887" y="5507455"/>
                  </a:lnTo>
                  <a:lnTo>
                    <a:pt x="503111" y="5507455"/>
                  </a:lnTo>
                  <a:lnTo>
                    <a:pt x="671598" y="5184533"/>
                  </a:lnTo>
                  <a:close/>
                  <a:moveTo>
                    <a:pt x="1290352" y="4905281"/>
                  </a:moveTo>
                  <a:lnTo>
                    <a:pt x="1240962" y="4999940"/>
                  </a:lnTo>
                  <a:lnTo>
                    <a:pt x="1323448" y="5158032"/>
                  </a:lnTo>
                  <a:lnTo>
                    <a:pt x="1420060" y="4972866"/>
                  </a:lnTo>
                  <a:lnTo>
                    <a:pt x="1384797" y="4905281"/>
                  </a:lnTo>
                  <a:close/>
                  <a:moveTo>
                    <a:pt x="1191573" y="4905281"/>
                  </a:moveTo>
                  <a:lnTo>
                    <a:pt x="1209298" y="4939252"/>
                  </a:lnTo>
                  <a:lnTo>
                    <a:pt x="1227023" y="4905281"/>
                  </a:lnTo>
                  <a:close/>
                  <a:moveTo>
                    <a:pt x="891474" y="4905281"/>
                  </a:moveTo>
                  <a:lnTo>
                    <a:pt x="854499" y="4976146"/>
                  </a:lnTo>
                  <a:lnTo>
                    <a:pt x="1022274" y="5297702"/>
                  </a:lnTo>
                  <a:lnTo>
                    <a:pt x="1172210" y="5010334"/>
                  </a:lnTo>
                  <a:lnTo>
                    <a:pt x="1117398" y="4905281"/>
                  </a:lnTo>
                  <a:close/>
                  <a:moveTo>
                    <a:pt x="624075" y="4905281"/>
                  </a:moveTo>
                  <a:lnTo>
                    <a:pt x="606650" y="4938678"/>
                  </a:lnTo>
                  <a:lnTo>
                    <a:pt x="703262" y="5123845"/>
                  </a:lnTo>
                  <a:lnTo>
                    <a:pt x="785748" y="4965752"/>
                  </a:lnTo>
                  <a:lnTo>
                    <a:pt x="754196" y="4905281"/>
                  </a:lnTo>
                  <a:close/>
                  <a:moveTo>
                    <a:pt x="1286363" y="4716622"/>
                  </a:moveTo>
                  <a:lnTo>
                    <a:pt x="1286363" y="4742928"/>
                  </a:lnTo>
                  <a:lnTo>
                    <a:pt x="1280308" y="4772921"/>
                  </a:lnTo>
                  <a:lnTo>
                    <a:pt x="1315738" y="4772921"/>
                  </a:lnTo>
                  <a:close/>
                  <a:moveTo>
                    <a:pt x="760478" y="4643851"/>
                  </a:moveTo>
                  <a:lnTo>
                    <a:pt x="693135" y="4772921"/>
                  </a:lnTo>
                  <a:lnTo>
                    <a:pt x="766533" y="4772921"/>
                  </a:lnTo>
                  <a:lnTo>
                    <a:pt x="760478" y="4742928"/>
                  </a:lnTo>
                  <a:close/>
                  <a:moveTo>
                    <a:pt x="1286363" y="4116690"/>
                  </a:moveTo>
                  <a:lnTo>
                    <a:pt x="1286363" y="4574458"/>
                  </a:lnTo>
                  <a:lnTo>
                    <a:pt x="1389913" y="4772921"/>
                  </a:lnTo>
                  <a:lnTo>
                    <a:pt x="1441619" y="4772921"/>
                  </a:lnTo>
                  <a:lnTo>
                    <a:pt x="1441619" y="4116690"/>
                  </a:lnTo>
                  <a:close/>
                  <a:moveTo>
                    <a:pt x="582362" y="4116689"/>
                  </a:moveTo>
                  <a:lnTo>
                    <a:pt x="582362" y="4772921"/>
                  </a:lnTo>
                  <a:lnTo>
                    <a:pt x="618960" y="4772921"/>
                  </a:lnTo>
                  <a:lnTo>
                    <a:pt x="760478" y="4501687"/>
                  </a:lnTo>
                  <a:lnTo>
                    <a:pt x="760478" y="4116689"/>
                  </a:lnTo>
                  <a:close/>
                  <a:moveTo>
                    <a:pt x="1286363" y="3949802"/>
                  </a:moveTo>
                  <a:lnTo>
                    <a:pt x="1286363" y="4070970"/>
                  </a:lnTo>
                  <a:lnTo>
                    <a:pt x="1441619" y="4070970"/>
                  </a:lnTo>
                  <a:lnTo>
                    <a:pt x="1441619" y="3949802"/>
                  </a:lnTo>
                  <a:close/>
                  <a:moveTo>
                    <a:pt x="582362" y="3949801"/>
                  </a:moveTo>
                  <a:lnTo>
                    <a:pt x="582362" y="4070970"/>
                  </a:lnTo>
                  <a:lnTo>
                    <a:pt x="760478" y="4070970"/>
                  </a:lnTo>
                  <a:lnTo>
                    <a:pt x="760478" y="3949801"/>
                  </a:lnTo>
                  <a:close/>
                  <a:moveTo>
                    <a:pt x="1286363" y="3781025"/>
                  </a:moveTo>
                  <a:lnTo>
                    <a:pt x="1286363" y="3904082"/>
                  </a:lnTo>
                  <a:lnTo>
                    <a:pt x="1441619" y="3904082"/>
                  </a:lnTo>
                  <a:lnTo>
                    <a:pt x="1441619" y="3781025"/>
                  </a:lnTo>
                  <a:close/>
                  <a:moveTo>
                    <a:pt x="582362" y="3781025"/>
                  </a:moveTo>
                  <a:lnTo>
                    <a:pt x="582362" y="3904082"/>
                  </a:lnTo>
                  <a:lnTo>
                    <a:pt x="760478" y="3904082"/>
                  </a:lnTo>
                  <a:lnTo>
                    <a:pt x="760478" y="3781025"/>
                  </a:lnTo>
                  <a:close/>
                  <a:moveTo>
                    <a:pt x="1174823" y="2986866"/>
                  </a:moveTo>
                  <a:cubicBezTo>
                    <a:pt x="1163799" y="2986866"/>
                    <a:pt x="1154863" y="2995802"/>
                    <a:pt x="1154863" y="3006826"/>
                  </a:cubicBezTo>
                  <a:lnTo>
                    <a:pt x="1154863" y="3388285"/>
                  </a:lnTo>
                  <a:cubicBezTo>
                    <a:pt x="1154863" y="3399309"/>
                    <a:pt x="1163799" y="3408245"/>
                    <a:pt x="1174823" y="3408245"/>
                  </a:cubicBezTo>
                  <a:lnTo>
                    <a:pt x="1254662" y="3408245"/>
                  </a:lnTo>
                  <a:cubicBezTo>
                    <a:pt x="1265686" y="3408245"/>
                    <a:pt x="1274622" y="3399309"/>
                    <a:pt x="1274622" y="3388285"/>
                  </a:cubicBezTo>
                  <a:lnTo>
                    <a:pt x="1274622" y="3006826"/>
                  </a:lnTo>
                  <a:cubicBezTo>
                    <a:pt x="1274622" y="2995802"/>
                    <a:pt x="1265686" y="2986866"/>
                    <a:pt x="1254662" y="2986866"/>
                  </a:cubicBezTo>
                  <a:close/>
                  <a:moveTo>
                    <a:pt x="694919" y="2986866"/>
                  </a:moveTo>
                  <a:cubicBezTo>
                    <a:pt x="685797" y="2986866"/>
                    <a:pt x="678402" y="2994261"/>
                    <a:pt x="678402" y="3003383"/>
                  </a:cubicBezTo>
                  <a:lnTo>
                    <a:pt x="678402" y="3391728"/>
                  </a:lnTo>
                  <a:cubicBezTo>
                    <a:pt x="678402" y="3400850"/>
                    <a:pt x="685797" y="3408245"/>
                    <a:pt x="694919" y="3408245"/>
                  </a:cubicBezTo>
                  <a:lnTo>
                    <a:pt x="760984" y="3408245"/>
                  </a:lnTo>
                  <a:cubicBezTo>
                    <a:pt x="770106" y="3408245"/>
                    <a:pt x="777501" y="3400850"/>
                    <a:pt x="777501" y="3391728"/>
                  </a:cubicBezTo>
                  <a:lnTo>
                    <a:pt x="777501" y="3003383"/>
                  </a:lnTo>
                  <a:cubicBezTo>
                    <a:pt x="777501" y="2994261"/>
                    <a:pt x="770106" y="2986866"/>
                    <a:pt x="760984" y="2986866"/>
                  </a:cubicBezTo>
                  <a:close/>
                  <a:moveTo>
                    <a:pt x="502584" y="2986866"/>
                  </a:moveTo>
                  <a:cubicBezTo>
                    <a:pt x="493462" y="2986866"/>
                    <a:pt x="486067" y="2994261"/>
                    <a:pt x="486067" y="3003383"/>
                  </a:cubicBezTo>
                  <a:lnTo>
                    <a:pt x="486067" y="3391728"/>
                  </a:lnTo>
                  <a:cubicBezTo>
                    <a:pt x="486067" y="3400850"/>
                    <a:pt x="493462" y="3408245"/>
                    <a:pt x="502584" y="3408245"/>
                  </a:cubicBezTo>
                  <a:lnTo>
                    <a:pt x="568649" y="3408245"/>
                  </a:lnTo>
                  <a:cubicBezTo>
                    <a:pt x="577771" y="3408245"/>
                    <a:pt x="585166" y="3400850"/>
                    <a:pt x="585166" y="3391728"/>
                  </a:cubicBezTo>
                  <a:lnTo>
                    <a:pt x="585166" y="3003383"/>
                  </a:lnTo>
                  <a:cubicBezTo>
                    <a:pt x="585166" y="2994261"/>
                    <a:pt x="577771" y="2986866"/>
                    <a:pt x="568649" y="2986866"/>
                  </a:cubicBezTo>
                  <a:close/>
                  <a:moveTo>
                    <a:pt x="310249" y="2986866"/>
                  </a:moveTo>
                  <a:cubicBezTo>
                    <a:pt x="301127" y="2986866"/>
                    <a:pt x="293732" y="2994261"/>
                    <a:pt x="293732" y="3003383"/>
                  </a:cubicBezTo>
                  <a:lnTo>
                    <a:pt x="293732" y="3391728"/>
                  </a:lnTo>
                  <a:cubicBezTo>
                    <a:pt x="293732" y="3400850"/>
                    <a:pt x="301127" y="3408245"/>
                    <a:pt x="310249" y="3408245"/>
                  </a:cubicBezTo>
                  <a:lnTo>
                    <a:pt x="376314" y="3408245"/>
                  </a:lnTo>
                  <a:cubicBezTo>
                    <a:pt x="385436" y="3408245"/>
                    <a:pt x="392831" y="3400850"/>
                    <a:pt x="392831" y="3391728"/>
                  </a:cubicBezTo>
                  <a:lnTo>
                    <a:pt x="392831" y="3003383"/>
                  </a:lnTo>
                  <a:cubicBezTo>
                    <a:pt x="392831" y="2994261"/>
                    <a:pt x="385436" y="2986866"/>
                    <a:pt x="376314" y="2986866"/>
                  </a:cubicBezTo>
                  <a:close/>
                  <a:moveTo>
                    <a:pt x="871284" y="2156869"/>
                  </a:moveTo>
                  <a:lnTo>
                    <a:pt x="249133" y="2819733"/>
                  </a:lnTo>
                  <a:lnTo>
                    <a:pt x="830389" y="2819733"/>
                  </a:lnTo>
                  <a:close/>
                  <a:moveTo>
                    <a:pt x="1322149" y="1457297"/>
                  </a:moveTo>
                  <a:lnTo>
                    <a:pt x="1134233" y="1473712"/>
                  </a:lnTo>
                  <a:lnTo>
                    <a:pt x="1155963" y="1825935"/>
                  </a:lnTo>
                  <a:lnTo>
                    <a:pt x="1248284" y="1825935"/>
                  </a:lnTo>
                  <a:cubicBezTo>
                    <a:pt x="1253432" y="1825935"/>
                    <a:pt x="1257606" y="1830109"/>
                    <a:pt x="1257606" y="1835257"/>
                  </a:cubicBezTo>
                  <a:lnTo>
                    <a:pt x="1257606" y="1872543"/>
                  </a:lnTo>
                  <a:cubicBezTo>
                    <a:pt x="1257606" y="1877691"/>
                    <a:pt x="1253432" y="1881866"/>
                    <a:pt x="1248284" y="1881866"/>
                  </a:cubicBezTo>
                  <a:lnTo>
                    <a:pt x="1159414" y="1881866"/>
                  </a:lnTo>
                  <a:lnTo>
                    <a:pt x="1170086" y="2054855"/>
                  </a:lnTo>
                  <a:lnTo>
                    <a:pt x="1233364" y="2054855"/>
                  </a:lnTo>
                  <a:cubicBezTo>
                    <a:pt x="1241359" y="2054855"/>
                    <a:pt x="1247840" y="2061336"/>
                    <a:pt x="1247840" y="2069332"/>
                  </a:cubicBezTo>
                  <a:lnTo>
                    <a:pt x="1247840" y="2127235"/>
                  </a:lnTo>
                  <a:cubicBezTo>
                    <a:pt x="1247840" y="2135230"/>
                    <a:pt x="1241359" y="2141711"/>
                    <a:pt x="1233364" y="2141711"/>
                  </a:cubicBezTo>
                  <a:lnTo>
                    <a:pt x="1175445" y="2141711"/>
                  </a:lnTo>
                  <a:lnTo>
                    <a:pt x="1217275" y="2819733"/>
                  </a:lnTo>
                  <a:lnTo>
                    <a:pt x="1538655" y="2819733"/>
                  </a:lnTo>
                  <a:lnTo>
                    <a:pt x="1538655" y="2916015"/>
                  </a:lnTo>
                  <a:lnTo>
                    <a:pt x="1834975" y="2426775"/>
                  </a:lnTo>
                  <a:close/>
                  <a:moveTo>
                    <a:pt x="2470117" y="140636"/>
                  </a:moveTo>
                  <a:lnTo>
                    <a:pt x="2450688" y="169453"/>
                  </a:lnTo>
                  <a:cubicBezTo>
                    <a:pt x="2432725" y="187416"/>
                    <a:pt x="2407910" y="198526"/>
                    <a:pt x="2380499" y="198526"/>
                  </a:cubicBezTo>
                  <a:cubicBezTo>
                    <a:pt x="2366794" y="198526"/>
                    <a:pt x="2353737" y="195749"/>
                    <a:pt x="2341862" y="190726"/>
                  </a:cubicBezTo>
                  <a:lnTo>
                    <a:pt x="2319689" y="175776"/>
                  </a:lnTo>
                  <a:lnTo>
                    <a:pt x="1188989" y="1308426"/>
                  </a:lnTo>
                  <a:lnTo>
                    <a:pt x="1342990" y="1294974"/>
                  </a:lnTo>
                  <a:lnTo>
                    <a:pt x="1353866" y="1419480"/>
                  </a:lnTo>
                  <a:lnTo>
                    <a:pt x="1862584" y="2381191"/>
                  </a:lnTo>
                  <a:lnTo>
                    <a:pt x="3029209" y="455030"/>
                  </a:lnTo>
                  <a:close/>
                  <a:moveTo>
                    <a:pt x="2380499" y="0"/>
                  </a:moveTo>
                  <a:cubicBezTo>
                    <a:pt x="2435320" y="0"/>
                    <a:pt x="2479762" y="44442"/>
                    <a:pt x="2479762" y="99263"/>
                  </a:cubicBezTo>
                  <a:lnTo>
                    <a:pt x="2478311" y="106448"/>
                  </a:lnTo>
                  <a:lnTo>
                    <a:pt x="3219890" y="215733"/>
                  </a:lnTo>
                  <a:lnTo>
                    <a:pt x="3217054" y="220776"/>
                  </a:lnTo>
                  <a:lnTo>
                    <a:pt x="4067223" y="1004298"/>
                  </a:lnTo>
                  <a:lnTo>
                    <a:pt x="4069653" y="1000693"/>
                  </a:lnTo>
                  <a:cubicBezTo>
                    <a:pt x="4079200" y="991147"/>
                    <a:pt x="4092388" y="985242"/>
                    <a:pt x="4106956" y="985242"/>
                  </a:cubicBezTo>
                  <a:cubicBezTo>
                    <a:pt x="4136091" y="985242"/>
                    <a:pt x="4159710" y="1008861"/>
                    <a:pt x="4159710" y="1037996"/>
                  </a:cubicBezTo>
                  <a:cubicBezTo>
                    <a:pt x="4159710" y="1067131"/>
                    <a:pt x="4136091" y="1090750"/>
                    <a:pt x="4106956" y="1090750"/>
                  </a:cubicBezTo>
                  <a:cubicBezTo>
                    <a:pt x="4077821" y="1090750"/>
                    <a:pt x="4054202" y="1067131"/>
                    <a:pt x="4054202" y="1037996"/>
                  </a:cubicBezTo>
                  <a:cubicBezTo>
                    <a:pt x="4054202" y="1030713"/>
                    <a:pt x="4055678" y="1023773"/>
                    <a:pt x="4058348" y="1017462"/>
                  </a:cubicBezTo>
                  <a:lnTo>
                    <a:pt x="4060261" y="1014623"/>
                  </a:lnTo>
                  <a:lnTo>
                    <a:pt x="3137412" y="519074"/>
                  </a:lnTo>
                  <a:lnTo>
                    <a:pt x="1538655" y="3357254"/>
                  </a:lnTo>
                  <a:lnTo>
                    <a:pt x="1538655" y="3364856"/>
                  </a:lnTo>
                  <a:lnTo>
                    <a:pt x="1696915" y="3364856"/>
                  </a:lnTo>
                  <a:lnTo>
                    <a:pt x="1696915" y="3781025"/>
                  </a:lnTo>
                  <a:lnTo>
                    <a:pt x="1487338" y="3781025"/>
                  </a:lnTo>
                  <a:lnTo>
                    <a:pt x="1487338" y="3904082"/>
                  </a:lnTo>
                  <a:lnTo>
                    <a:pt x="1563403" y="3904082"/>
                  </a:lnTo>
                  <a:cubicBezTo>
                    <a:pt x="1576028" y="3904082"/>
                    <a:pt x="1586263" y="3914317"/>
                    <a:pt x="1586263" y="3926942"/>
                  </a:cubicBezTo>
                  <a:lnTo>
                    <a:pt x="1586262" y="3926942"/>
                  </a:lnTo>
                  <a:cubicBezTo>
                    <a:pt x="1586262" y="3939567"/>
                    <a:pt x="1576027" y="3949802"/>
                    <a:pt x="1563402" y="3949802"/>
                  </a:cubicBezTo>
                  <a:lnTo>
                    <a:pt x="1487338" y="3949802"/>
                  </a:lnTo>
                  <a:lnTo>
                    <a:pt x="1487338" y="4070970"/>
                  </a:lnTo>
                  <a:lnTo>
                    <a:pt x="1563403" y="4070970"/>
                  </a:lnTo>
                  <a:cubicBezTo>
                    <a:pt x="1576028" y="4070970"/>
                    <a:pt x="1586263" y="4081205"/>
                    <a:pt x="1586263" y="4093830"/>
                  </a:cubicBezTo>
                  <a:lnTo>
                    <a:pt x="1586262" y="4093830"/>
                  </a:lnTo>
                  <a:cubicBezTo>
                    <a:pt x="1586262" y="4106455"/>
                    <a:pt x="1576027" y="4116690"/>
                    <a:pt x="1563402" y="4116690"/>
                  </a:cubicBezTo>
                  <a:lnTo>
                    <a:pt x="1487338" y="4116690"/>
                  </a:lnTo>
                  <a:lnTo>
                    <a:pt x="1487338" y="4772921"/>
                  </a:lnTo>
                  <a:lnTo>
                    <a:pt x="1529674" y="4772921"/>
                  </a:lnTo>
                  <a:cubicBezTo>
                    <a:pt x="1560927" y="4772921"/>
                    <a:pt x="1586262" y="4798256"/>
                    <a:pt x="1586262" y="4829509"/>
                  </a:cubicBezTo>
                  <a:lnTo>
                    <a:pt x="1586262" y="4848693"/>
                  </a:lnTo>
                  <a:cubicBezTo>
                    <a:pt x="1586262" y="4879946"/>
                    <a:pt x="1560927" y="4905281"/>
                    <a:pt x="1529674" y="4905281"/>
                  </a:cubicBezTo>
                  <a:lnTo>
                    <a:pt x="1518652" y="4905281"/>
                  </a:lnTo>
                  <a:lnTo>
                    <a:pt x="1488812" y="4962472"/>
                  </a:lnTo>
                  <a:lnTo>
                    <a:pt x="1773161" y="5507455"/>
                  </a:lnTo>
                  <a:lnTo>
                    <a:pt x="1945385" y="5507455"/>
                  </a:lnTo>
                  <a:cubicBezTo>
                    <a:pt x="1984041" y="5507455"/>
                    <a:pt x="2015377" y="5538791"/>
                    <a:pt x="2015377" y="5577447"/>
                  </a:cubicBezTo>
                  <a:lnTo>
                    <a:pt x="2015377" y="5716606"/>
                  </a:lnTo>
                  <a:cubicBezTo>
                    <a:pt x="2015377" y="5755262"/>
                    <a:pt x="1984041" y="5786598"/>
                    <a:pt x="1945385" y="5786598"/>
                  </a:cubicBezTo>
                  <a:lnTo>
                    <a:pt x="166286" y="5786598"/>
                  </a:lnTo>
                  <a:cubicBezTo>
                    <a:pt x="127630" y="5786598"/>
                    <a:pt x="96294" y="5755262"/>
                    <a:pt x="96294" y="5716606"/>
                  </a:cubicBezTo>
                  <a:lnTo>
                    <a:pt x="96294" y="5577447"/>
                  </a:lnTo>
                  <a:cubicBezTo>
                    <a:pt x="96294" y="5538791"/>
                    <a:pt x="127630" y="5507455"/>
                    <a:pt x="166286" y="5507455"/>
                  </a:cubicBezTo>
                  <a:lnTo>
                    <a:pt x="235712" y="5507455"/>
                  </a:lnTo>
                  <a:lnTo>
                    <a:pt x="537898" y="4928284"/>
                  </a:lnTo>
                  <a:lnTo>
                    <a:pt x="525896" y="4905281"/>
                  </a:lnTo>
                  <a:lnTo>
                    <a:pt x="517166" y="4905281"/>
                  </a:lnTo>
                  <a:cubicBezTo>
                    <a:pt x="485913" y="4905281"/>
                    <a:pt x="460578" y="4879946"/>
                    <a:pt x="460578" y="4848693"/>
                  </a:cubicBezTo>
                  <a:lnTo>
                    <a:pt x="460578" y="4829509"/>
                  </a:lnTo>
                  <a:cubicBezTo>
                    <a:pt x="460578" y="4798256"/>
                    <a:pt x="485913" y="4772921"/>
                    <a:pt x="517166" y="4772921"/>
                  </a:cubicBezTo>
                  <a:lnTo>
                    <a:pt x="536643" y="4772921"/>
                  </a:lnTo>
                  <a:lnTo>
                    <a:pt x="536643" y="4116689"/>
                  </a:lnTo>
                  <a:lnTo>
                    <a:pt x="483438" y="4116689"/>
                  </a:lnTo>
                  <a:cubicBezTo>
                    <a:pt x="477126" y="4116689"/>
                    <a:pt x="471411" y="4114130"/>
                    <a:pt x="467274" y="4109993"/>
                  </a:cubicBezTo>
                  <a:lnTo>
                    <a:pt x="460578" y="4093829"/>
                  </a:lnTo>
                  <a:lnTo>
                    <a:pt x="467274" y="4077665"/>
                  </a:lnTo>
                  <a:cubicBezTo>
                    <a:pt x="471411" y="4073529"/>
                    <a:pt x="477126" y="4070970"/>
                    <a:pt x="483438" y="4070970"/>
                  </a:cubicBezTo>
                  <a:lnTo>
                    <a:pt x="536643" y="4070970"/>
                  </a:lnTo>
                  <a:lnTo>
                    <a:pt x="536643" y="3949801"/>
                  </a:lnTo>
                  <a:lnTo>
                    <a:pt x="483438" y="3949801"/>
                  </a:lnTo>
                  <a:cubicBezTo>
                    <a:pt x="477126" y="3949801"/>
                    <a:pt x="471411" y="3947242"/>
                    <a:pt x="467274" y="3943105"/>
                  </a:cubicBezTo>
                  <a:lnTo>
                    <a:pt x="460578" y="3926941"/>
                  </a:lnTo>
                  <a:lnTo>
                    <a:pt x="467274" y="3910777"/>
                  </a:lnTo>
                  <a:cubicBezTo>
                    <a:pt x="471411" y="3906640"/>
                    <a:pt x="477126" y="3904082"/>
                    <a:pt x="483438" y="3904082"/>
                  </a:cubicBezTo>
                  <a:lnTo>
                    <a:pt x="536643" y="3904082"/>
                  </a:lnTo>
                  <a:lnTo>
                    <a:pt x="536643" y="3781025"/>
                  </a:lnTo>
                  <a:lnTo>
                    <a:pt x="0" y="3781025"/>
                  </a:lnTo>
                  <a:lnTo>
                    <a:pt x="0" y="3364856"/>
                  </a:lnTo>
                  <a:lnTo>
                    <a:pt x="1" y="3364856"/>
                  </a:lnTo>
                  <a:lnTo>
                    <a:pt x="1" y="2819733"/>
                  </a:lnTo>
                  <a:lnTo>
                    <a:pt x="186431" y="2819733"/>
                  </a:lnTo>
                  <a:lnTo>
                    <a:pt x="823097" y="2141404"/>
                  </a:lnTo>
                  <a:lnTo>
                    <a:pt x="813602" y="2137471"/>
                  </a:lnTo>
                  <a:cubicBezTo>
                    <a:pt x="810982" y="2134852"/>
                    <a:pt x="809362" y="2131233"/>
                    <a:pt x="809362" y="2127235"/>
                  </a:cubicBezTo>
                  <a:lnTo>
                    <a:pt x="809362" y="2069332"/>
                  </a:lnTo>
                  <a:cubicBezTo>
                    <a:pt x="809362" y="2061336"/>
                    <a:pt x="815843" y="2054855"/>
                    <a:pt x="823838" y="2054855"/>
                  </a:cubicBezTo>
                  <a:lnTo>
                    <a:pt x="877577" y="2054855"/>
                  </a:lnTo>
                  <a:lnTo>
                    <a:pt x="888250" y="1881866"/>
                  </a:lnTo>
                  <a:lnTo>
                    <a:pt x="828450" y="1881866"/>
                  </a:lnTo>
                  <a:cubicBezTo>
                    <a:pt x="823302" y="1881866"/>
                    <a:pt x="819128" y="1877691"/>
                    <a:pt x="819128" y="1872543"/>
                  </a:cubicBezTo>
                  <a:lnTo>
                    <a:pt x="819128" y="1835257"/>
                  </a:lnTo>
                  <a:cubicBezTo>
                    <a:pt x="819128" y="1830109"/>
                    <a:pt x="823302" y="1825935"/>
                    <a:pt x="828450" y="1825935"/>
                  </a:cubicBezTo>
                  <a:lnTo>
                    <a:pt x="891700" y="1825935"/>
                  </a:lnTo>
                  <a:lnTo>
                    <a:pt x="912234" y="1493103"/>
                  </a:lnTo>
                  <a:lnTo>
                    <a:pt x="860727" y="1497602"/>
                  </a:lnTo>
                  <a:lnTo>
                    <a:pt x="861169" y="1501090"/>
                  </a:lnTo>
                  <a:lnTo>
                    <a:pt x="562355" y="1538964"/>
                  </a:lnTo>
                  <a:lnTo>
                    <a:pt x="573819" y="1582489"/>
                  </a:lnTo>
                  <a:cubicBezTo>
                    <a:pt x="581039" y="1609902"/>
                    <a:pt x="564670" y="1637977"/>
                    <a:pt x="537257" y="1645198"/>
                  </a:cubicBezTo>
                  <a:lnTo>
                    <a:pt x="530211" y="1647053"/>
                  </a:lnTo>
                  <a:cubicBezTo>
                    <a:pt x="509651" y="1652468"/>
                    <a:pt x="488719" y="1644615"/>
                    <a:pt x="476492" y="1628784"/>
                  </a:cubicBezTo>
                  <a:lnTo>
                    <a:pt x="469491" y="1614538"/>
                  </a:lnTo>
                  <a:lnTo>
                    <a:pt x="470721" y="1635605"/>
                  </a:lnTo>
                  <a:cubicBezTo>
                    <a:pt x="467670" y="1656861"/>
                    <a:pt x="452267" y="1675268"/>
                    <a:pt x="430195" y="1681081"/>
                  </a:cubicBezTo>
                  <a:lnTo>
                    <a:pt x="422631" y="1683073"/>
                  </a:lnTo>
                  <a:cubicBezTo>
                    <a:pt x="393202" y="1690825"/>
                    <a:pt x="363062" y="1673252"/>
                    <a:pt x="355310" y="1643823"/>
                  </a:cubicBezTo>
                  <a:lnTo>
                    <a:pt x="315776" y="1493723"/>
                  </a:lnTo>
                  <a:cubicBezTo>
                    <a:pt x="308025" y="1464294"/>
                    <a:pt x="325598" y="1434153"/>
                    <a:pt x="355027" y="1426402"/>
                  </a:cubicBezTo>
                  <a:lnTo>
                    <a:pt x="362591" y="1424410"/>
                  </a:lnTo>
                  <a:cubicBezTo>
                    <a:pt x="384663" y="1418597"/>
                    <a:pt x="407134" y="1427028"/>
                    <a:pt x="420261" y="1444022"/>
                  </a:cubicBezTo>
                  <a:lnTo>
                    <a:pt x="427578" y="1458912"/>
                  </a:lnTo>
                  <a:lnTo>
                    <a:pt x="426045" y="1453091"/>
                  </a:lnTo>
                  <a:cubicBezTo>
                    <a:pt x="418825" y="1425678"/>
                    <a:pt x="435194" y="1397602"/>
                    <a:pt x="462607" y="1390382"/>
                  </a:cubicBezTo>
                  <a:lnTo>
                    <a:pt x="469653" y="1388526"/>
                  </a:lnTo>
                  <a:cubicBezTo>
                    <a:pt x="497066" y="1381306"/>
                    <a:pt x="525141" y="1397675"/>
                    <a:pt x="532361" y="1425088"/>
                  </a:cubicBezTo>
                  <a:lnTo>
                    <a:pt x="549415" y="1489834"/>
                  </a:lnTo>
                  <a:lnTo>
                    <a:pt x="840002" y="1334084"/>
                  </a:lnTo>
                  <a:lnTo>
                    <a:pt x="840607" y="1338857"/>
                  </a:lnTo>
                  <a:lnTo>
                    <a:pt x="1112835" y="1315078"/>
                  </a:lnTo>
                  <a:lnTo>
                    <a:pt x="2288860" y="137025"/>
                  </a:lnTo>
                  <a:lnTo>
                    <a:pt x="2281236" y="99263"/>
                  </a:lnTo>
                  <a:cubicBezTo>
                    <a:pt x="2281236" y="44442"/>
                    <a:pt x="2325678" y="0"/>
                    <a:pt x="238049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1F46E659-C96B-4800-B885-0D2933FFFCB5}"/>
                </a:ext>
              </a:extLst>
            </p:cNvPr>
            <p:cNvSpPr/>
            <p:nvPr/>
          </p:nvSpPr>
          <p:spPr>
            <a:xfrm>
              <a:off x="9997743" y="4684899"/>
              <a:ext cx="130243" cy="914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14906CAE-C81E-4341-8D42-938CCF1109E6}"/>
                </a:ext>
              </a:extLst>
            </p:cNvPr>
            <p:cNvSpPr/>
            <p:nvPr/>
          </p:nvSpPr>
          <p:spPr>
            <a:xfrm>
              <a:off x="10140836" y="4683371"/>
              <a:ext cx="130243" cy="914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64165B22-975A-4228-895F-6024C87A81D7}"/>
                </a:ext>
              </a:extLst>
            </p:cNvPr>
            <p:cNvSpPr/>
            <p:nvPr/>
          </p:nvSpPr>
          <p:spPr>
            <a:xfrm>
              <a:off x="10283929" y="4681843"/>
              <a:ext cx="130243" cy="914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7CAFED08-52ED-4A47-B30F-A448C35E08B5}"/>
                </a:ext>
              </a:extLst>
            </p:cNvPr>
            <p:cNvSpPr/>
            <p:nvPr/>
          </p:nvSpPr>
          <p:spPr>
            <a:xfrm>
              <a:off x="10427022" y="4680315"/>
              <a:ext cx="130243" cy="914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B828B222-92F0-4D77-B2F9-10C822EB6322}"/>
                </a:ext>
              </a:extLst>
            </p:cNvPr>
            <p:cNvSpPr/>
            <p:nvPr/>
          </p:nvSpPr>
          <p:spPr>
            <a:xfrm>
              <a:off x="10570115" y="4678787"/>
              <a:ext cx="130243" cy="914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91DF6AFD-FC51-4088-AD39-25059546AD32}"/>
                </a:ext>
              </a:extLst>
            </p:cNvPr>
            <p:cNvSpPr/>
            <p:nvPr/>
          </p:nvSpPr>
          <p:spPr>
            <a:xfrm>
              <a:off x="10426902" y="4469200"/>
              <a:ext cx="130243" cy="914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E9545D1F-96E8-4F62-B0DA-688845F559C3}"/>
                </a:ext>
              </a:extLst>
            </p:cNvPr>
            <p:cNvSpPr/>
            <p:nvPr/>
          </p:nvSpPr>
          <p:spPr>
            <a:xfrm>
              <a:off x="10423971" y="4574649"/>
              <a:ext cx="130243" cy="914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6AB524B2-9CD8-449F-830B-C3AD855F7147}"/>
                </a:ext>
              </a:extLst>
            </p:cNvPr>
            <p:cNvSpPr/>
            <p:nvPr/>
          </p:nvSpPr>
          <p:spPr>
            <a:xfrm>
              <a:off x="10279601" y="4579646"/>
              <a:ext cx="130243" cy="914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F84D3409-3987-44EF-AF6B-7CACFE8CCC39}"/>
                </a:ext>
              </a:extLst>
            </p:cNvPr>
            <p:cNvSpPr/>
            <p:nvPr/>
          </p:nvSpPr>
          <p:spPr>
            <a:xfrm>
              <a:off x="10135231" y="4584643"/>
              <a:ext cx="130243" cy="914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E4ED8220-2FF8-4B70-ADFE-71719B44F6D6}"/>
                </a:ext>
              </a:extLst>
            </p:cNvPr>
            <p:cNvSpPr/>
            <p:nvPr/>
          </p:nvSpPr>
          <p:spPr>
            <a:xfrm>
              <a:off x="10278001" y="4475188"/>
              <a:ext cx="130243" cy="914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E66C8BB3-1263-4109-B14D-4380AD355B5A}"/>
                </a:ext>
              </a:extLst>
            </p:cNvPr>
            <p:cNvSpPr/>
            <p:nvPr/>
          </p:nvSpPr>
          <p:spPr>
            <a:xfrm>
              <a:off x="8872841" y="4575108"/>
              <a:ext cx="130243" cy="914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0BC18BAB-8253-4168-AE3C-5C002804A783}"/>
                </a:ext>
              </a:extLst>
            </p:cNvPr>
            <p:cNvSpPr/>
            <p:nvPr/>
          </p:nvSpPr>
          <p:spPr>
            <a:xfrm>
              <a:off x="8869910" y="4680557"/>
              <a:ext cx="130243" cy="914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136DDF4C-92FE-49CD-B6FC-F843F421CC2C}"/>
                </a:ext>
              </a:extLst>
            </p:cNvPr>
            <p:cNvSpPr/>
            <p:nvPr/>
          </p:nvSpPr>
          <p:spPr>
            <a:xfrm>
              <a:off x="8725540" y="4685554"/>
              <a:ext cx="130243" cy="914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4F93ACF1-73EF-4F24-8159-2326F545191B}"/>
                </a:ext>
              </a:extLst>
            </p:cNvPr>
            <p:cNvSpPr/>
            <p:nvPr/>
          </p:nvSpPr>
          <p:spPr>
            <a:xfrm>
              <a:off x="8723940" y="4581096"/>
              <a:ext cx="130243" cy="914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1" name="Arc 250">
            <a:extLst>
              <a:ext uri="{FF2B5EF4-FFF2-40B4-BE49-F238E27FC236}">
                <a16:creationId xmlns:a16="http://schemas.microsoft.com/office/drawing/2014/main" id="{277269DD-B396-41A3-870A-A60A36CC08AC}"/>
              </a:ext>
            </a:extLst>
          </p:cNvPr>
          <p:cNvSpPr/>
          <p:nvPr/>
        </p:nvSpPr>
        <p:spPr>
          <a:xfrm rot="217216">
            <a:off x="6411905" y="1651452"/>
            <a:ext cx="1754434" cy="1242406"/>
          </a:xfrm>
          <a:prstGeom prst="arc">
            <a:avLst>
              <a:gd name="adj1" fmla="val 10432376"/>
              <a:gd name="adj2" fmla="val 1587270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Arc 251">
            <a:extLst>
              <a:ext uri="{FF2B5EF4-FFF2-40B4-BE49-F238E27FC236}">
                <a16:creationId xmlns:a16="http://schemas.microsoft.com/office/drawing/2014/main" id="{F755DF4E-462A-4458-BC9F-660A29FEBF9F}"/>
              </a:ext>
            </a:extLst>
          </p:cNvPr>
          <p:cNvSpPr/>
          <p:nvPr/>
        </p:nvSpPr>
        <p:spPr>
          <a:xfrm rot="1543943">
            <a:off x="3986699" y="1873862"/>
            <a:ext cx="1195643" cy="846697"/>
          </a:xfrm>
          <a:prstGeom prst="arc">
            <a:avLst>
              <a:gd name="adj1" fmla="val 12049713"/>
              <a:gd name="adj2" fmla="val 0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Freeform: Shape 252">
            <a:extLst>
              <a:ext uri="{FF2B5EF4-FFF2-40B4-BE49-F238E27FC236}">
                <a16:creationId xmlns:a16="http://schemas.microsoft.com/office/drawing/2014/main" id="{1A26B00B-144E-4E15-A9FA-03A0BEFBA00E}"/>
              </a:ext>
            </a:extLst>
          </p:cNvPr>
          <p:cNvSpPr/>
          <p:nvPr/>
        </p:nvSpPr>
        <p:spPr>
          <a:xfrm>
            <a:off x="3618805" y="1669874"/>
            <a:ext cx="637756" cy="306768"/>
          </a:xfrm>
          <a:custGeom>
            <a:avLst/>
            <a:gdLst>
              <a:gd name="connsiteX0" fmla="*/ 1330868 w 1417917"/>
              <a:gd name="connsiteY0" fmla="*/ 154 h 682036"/>
              <a:gd name="connsiteX1" fmla="*/ 1351060 w 1417917"/>
              <a:gd name="connsiteY1" fmla="*/ 11372 h 682036"/>
              <a:gd name="connsiteX2" fmla="*/ 1345227 w 1417917"/>
              <a:gd name="connsiteY2" fmla="*/ 44576 h 682036"/>
              <a:gd name="connsiteX3" fmla="*/ 1317855 w 1417917"/>
              <a:gd name="connsiteY3" fmla="*/ 76434 h 682036"/>
              <a:gd name="connsiteX4" fmla="*/ 1283754 w 1417917"/>
              <a:gd name="connsiteY4" fmla="*/ 73742 h 682036"/>
              <a:gd name="connsiteX5" fmla="*/ 1288689 w 1417917"/>
              <a:gd name="connsiteY5" fmla="*/ 47268 h 682036"/>
              <a:gd name="connsiteX6" fmla="*/ 1307535 w 1417917"/>
              <a:gd name="connsiteY6" fmla="*/ 29320 h 682036"/>
              <a:gd name="connsiteX7" fmla="*/ 1316061 w 1417917"/>
              <a:gd name="connsiteY7" fmla="*/ 603 h 682036"/>
              <a:gd name="connsiteX8" fmla="*/ 1211511 w 1417917"/>
              <a:gd name="connsiteY8" fmla="*/ 20346 h 682036"/>
              <a:gd name="connsiteX9" fmla="*/ 925236 w 1417917"/>
              <a:gd name="connsiteY9" fmla="*/ 167073 h 682036"/>
              <a:gd name="connsiteX10" fmla="*/ 897416 w 1417917"/>
              <a:gd name="connsiteY10" fmla="*/ 174253 h 682036"/>
              <a:gd name="connsiteX11" fmla="*/ 828315 w 1417917"/>
              <a:gd name="connsiteY11" fmla="*/ 163484 h 682036"/>
              <a:gd name="connsiteX12" fmla="*/ 795559 w 1417917"/>
              <a:gd name="connsiteY12" fmla="*/ 133869 h 682036"/>
              <a:gd name="connsiteX13" fmla="*/ 768637 w 1417917"/>
              <a:gd name="connsiteY13" fmla="*/ 146433 h 682036"/>
              <a:gd name="connsiteX14" fmla="*/ 749791 w 1417917"/>
              <a:gd name="connsiteY14" fmla="*/ 150920 h 682036"/>
              <a:gd name="connsiteX15" fmla="*/ 527232 w 1417917"/>
              <a:gd name="connsiteY15" fmla="*/ 115023 h 682036"/>
              <a:gd name="connsiteX16" fmla="*/ 518258 w 1417917"/>
              <a:gd name="connsiteY16" fmla="*/ 83614 h 682036"/>
              <a:gd name="connsiteX17" fmla="*/ 485053 w 1417917"/>
              <a:gd name="connsiteY17" fmla="*/ 87652 h 682036"/>
              <a:gd name="connsiteX18" fmla="*/ 471143 w 1417917"/>
              <a:gd name="connsiteY18" fmla="*/ 95280 h 682036"/>
              <a:gd name="connsiteX19" fmla="*/ 439734 w 1417917"/>
              <a:gd name="connsiteY19" fmla="*/ 100665 h 682036"/>
              <a:gd name="connsiteX20" fmla="*/ 187111 w 1417917"/>
              <a:gd name="connsiteY20" fmla="*/ 61178 h 682036"/>
              <a:gd name="connsiteX21" fmla="*/ 168265 w 1417917"/>
              <a:gd name="connsiteY21" fmla="*/ 64768 h 682036"/>
              <a:gd name="connsiteX22" fmla="*/ 120703 w 1417917"/>
              <a:gd name="connsiteY22" fmla="*/ 95729 h 682036"/>
              <a:gd name="connsiteX23" fmla="*/ 680690 w 1417917"/>
              <a:gd name="connsiteY23" fmla="*/ 280148 h 682036"/>
              <a:gd name="connsiteX24" fmla="*/ 676203 w 1417917"/>
              <a:gd name="connsiteY24" fmla="*/ 285084 h 682036"/>
              <a:gd name="connsiteX25" fmla="*/ 431657 w 1417917"/>
              <a:gd name="connsiteY25" fmla="*/ 412517 h 682036"/>
              <a:gd name="connsiteX26" fmla="*/ 408773 w 1417917"/>
              <a:gd name="connsiteY26" fmla="*/ 409824 h 682036"/>
              <a:gd name="connsiteX27" fmla="*/ 268776 w 1417917"/>
              <a:gd name="connsiteY27" fmla="*/ 324570 h 682036"/>
              <a:gd name="connsiteX28" fmla="*/ 251276 w 1417917"/>
              <a:gd name="connsiteY28" fmla="*/ 319634 h 682036"/>
              <a:gd name="connsiteX29" fmla="*/ 188009 w 1417917"/>
              <a:gd name="connsiteY29" fmla="*/ 348800 h 682036"/>
              <a:gd name="connsiteX30" fmla="*/ 211342 w 1417917"/>
              <a:gd name="connsiteY30" fmla="*/ 451106 h 682036"/>
              <a:gd name="connsiteX31" fmla="*/ 0 w 1417917"/>
              <a:gd name="connsiteY31" fmla="*/ 428670 h 682036"/>
              <a:gd name="connsiteX32" fmla="*/ 7628 w 1417917"/>
              <a:gd name="connsiteY32" fmla="*/ 436298 h 682036"/>
              <a:gd name="connsiteX33" fmla="*/ 189804 w 1417917"/>
              <a:gd name="connsiteY33" fmla="*/ 527835 h 682036"/>
              <a:gd name="connsiteX34" fmla="*/ 206406 w 1417917"/>
              <a:gd name="connsiteY34" fmla="*/ 548924 h 682036"/>
              <a:gd name="connsiteX35" fmla="*/ 227495 w 1417917"/>
              <a:gd name="connsiteY35" fmla="*/ 564629 h 682036"/>
              <a:gd name="connsiteX36" fmla="*/ 300634 w 1417917"/>
              <a:gd name="connsiteY36" fmla="*/ 587961 h 682036"/>
              <a:gd name="connsiteX37" fmla="*/ 402491 w 1417917"/>
              <a:gd name="connsiteY37" fmla="*/ 655268 h 682036"/>
              <a:gd name="connsiteX38" fmla="*/ 422234 w 1417917"/>
              <a:gd name="connsiteY38" fmla="*/ 666037 h 682036"/>
              <a:gd name="connsiteX39" fmla="*/ 421785 w 1417917"/>
              <a:gd name="connsiteY39" fmla="*/ 550270 h 682036"/>
              <a:gd name="connsiteX40" fmla="*/ 438388 w 1417917"/>
              <a:gd name="connsiteY40" fmla="*/ 531424 h 682036"/>
              <a:gd name="connsiteX41" fmla="*/ 645691 w 1417917"/>
              <a:gd name="connsiteY41" fmla="*/ 481618 h 682036"/>
              <a:gd name="connsiteX42" fmla="*/ 861968 w 1417917"/>
              <a:gd name="connsiteY42" fmla="*/ 393222 h 682036"/>
              <a:gd name="connsiteX43" fmla="*/ 898762 w 1417917"/>
              <a:gd name="connsiteY43" fmla="*/ 396363 h 682036"/>
              <a:gd name="connsiteX44" fmla="*/ 1064335 w 1417917"/>
              <a:gd name="connsiteY44" fmla="*/ 557001 h 682036"/>
              <a:gd name="connsiteX45" fmla="*/ 1141065 w 1417917"/>
              <a:gd name="connsiteY45" fmla="*/ 685331 h 682036"/>
              <a:gd name="connsiteX46" fmla="*/ 1167538 w 1417917"/>
              <a:gd name="connsiteY46" fmla="*/ 667383 h 682036"/>
              <a:gd name="connsiteX47" fmla="*/ 1188627 w 1417917"/>
              <a:gd name="connsiteY47" fmla="*/ 619820 h 682036"/>
              <a:gd name="connsiteX48" fmla="*/ 1202089 w 1417917"/>
              <a:gd name="connsiteY48" fmla="*/ 598730 h 682036"/>
              <a:gd name="connsiteX49" fmla="*/ 1239331 w 1417917"/>
              <a:gd name="connsiteY49" fmla="*/ 584820 h 682036"/>
              <a:gd name="connsiteX50" fmla="*/ 1255934 w 1417917"/>
              <a:gd name="connsiteY50" fmla="*/ 544886 h 682036"/>
              <a:gd name="connsiteX51" fmla="*/ 1219588 w 1417917"/>
              <a:gd name="connsiteY51" fmla="*/ 533668 h 682036"/>
              <a:gd name="connsiteX52" fmla="*/ 1176961 w 1417917"/>
              <a:gd name="connsiteY52" fmla="*/ 547578 h 682036"/>
              <a:gd name="connsiteX53" fmla="*/ 1163948 w 1417917"/>
              <a:gd name="connsiteY53" fmla="*/ 469054 h 682036"/>
              <a:gd name="connsiteX54" fmla="*/ 1163051 w 1417917"/>
              <a:gd name="connsiteY54" fmla="*/ 454695 h 682036"/>
              <a:gd name="connsiteX55" fmla="*/ 1186384 w 1417917"/>
              <a:gd name="connsiteY55" fmla="*/ 447067 h 682036"/>
              <a:gd name="connsiteX56" fmla="*/ 1210614 w 1417917"/>
              <a:gd name="connsiteY56" fmla="*/ 438542 h 682036"/>
              <a:gd name="connsiteX57" fmla="*/ 1232601 w 1417917"/>
              <a:gd name="connsiteY57" fmla="*/ 390979 h 682036"/>
              <a:gd name="connsiteX58" fmla="*/ 1188627 w 1417917"/>
              <a:gd name="connsiteY58" fmla="*/ 379312 h 682036"/>
              <a:gd name="connsiteX59" fmla="*/ 1150936 w 1417917"/>
              <a:gd name="connsiteY59" fmla="*/ 390979 h 682036"/>
              <a:gd name="connsiteX60" fmla="*/ 1132539 w 1417917"/>
              <a:gd name="connsiteY60" fmla="*/ 283289 h 682036"/>
              <a:gd name="connsiteX61" fmla="*/ 1146449 w 1417917"/>
              <a:gd name="connsiteY61" fmla="*/ 250982 h 682036"/>
              <a:gd name="connsiteX62" fmla="*/ 1328175 w 1417917"/>
              <a:gd name="connsiteY62" fmla="*/ 133869 h 682036"/>
              <a:gd name="connsiteX63" fmla="*/ 1420609 w 1417917"/>
              <a:gd name="connsiteY63" fmla="*/ 29320 h 682036"/>
              <a:gd name="connsiteX64" fmla="*/ 1330868 w 1417917"/>
              <a:gd name="connsiteY64" fmla="*/ 154 h 682036"/>
              <a:gd name="connsiteX65" fmla="*/ 261148 w 1417917"/>
              <a:gd name="connsiteY65" fmla="*/ 546232 h 682036"/>
              <a:gd name="connsiteX66" fmla="*/ 253520 w 1417917"/>
              <a:gd name="connsiteY66" fmla="*/ 547578 h 682036"/>
              <a:gd name="connsiteX67" fmla="*/ 245443 w 1417917"/>
              <a:gd name="connsiteY67" fmla="*/ 513925 h 682036"/>
              <a:gd name="connsiteX68" fmla="*/ 215829 w 1417917"/>
              <a:gd name="connsiteY68" fmla="*/ 387838 h 682036"/>
              <a:gd name="connsiteX69" fmla="*/ 227944 w 1417917"/>
              <a:gd name="connsiteY69" fmla="*/ 361364 h 682036"/>
              <a:gd name="connsiteX70" fmla="*/ 260699 w 1417917"/>
              <a:gd name="connsiteY70" fmla="*/ 345210 h 682036"/>
              <a:gd name="connsiteX71" fmla="*/ 263840 w 1417917"/>
              <a:gd name="connsiteY71" fmla="*/ 350595 h 682036"/>
              <a:gd name="connsiteX72" fmla="*/ 223008 w 1417917"/>
              <a:gd name="connsiteY72" fmla="*/ 375274 h 682036"/>
              <a:gd name="connsiteX73" fmla="*/ 261148 w 1417917"/>
              <a:gd name="connsiteY73" fmla="*/ 546232 h 682036"/>
              <a:gd name="connsiteX74" fmla="*/ 717484 w 1417917"/>
              <a:gd name="connsiteY74" fmla="*/ 259956 h 682036"/>
              <a:gd name="connsiteX75" fmla="*/ 170060 w 1417917"/>
              <a:gd name="connsiteY75" fmla="*/ 93934 h 682036"/>
              <a:gd name="connsiteX76" fmla="*/ 172753 w 1417917"/>
              <a:gd name="connsiteY76" fmla="*/ 85857 h 682036"/>
              <a:gd name="connsiteX77" fmla="*/ 720176 w 1417917"/>
              <a:gd name="connsiteY77" fmla="*/ 251879 h 682036"/>
              <a:gd name="connsiteX78" fmla="*/ 717484 w 1417917"/>
              <a:gd name="connsiteY78" fmla="*/ 259956 h 682036"/>
              <a:gd name="connsiteX79" fmla="*/ 1132090 w 1417917"/>
              <a:gd name="connsiteY79" fmla="*/ 605461 h 682036"/>
              <a:gd name="connsiteX80" fmla="*/ 956645 w 1417917"/>
              <a:gd name="connsiteY80" fmla="*/ 354633 h 682036"/>
              <a:gd name="connsiteX81" fmla="*/ 1132090 w 1417917"/>
              <a:gd name="connsiteY81" fmla="*/ 605461 h 68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417917" h="682036">
                <a:moveTo>
                  <a:pt x="1330868" y="154"/>
                </a:moveTo>
                <a:cubicBezTo>
                  <a:pt x="1337150" y="3295"/>
                  <a:pt x="1350162" y="6436"/>
                  <a:pt x="1351060" y="11372"/>
                </a:cubicBezTo>
                <a:cubicBezTo>
                  <a:pt x="1352854" y="22141"/>
                  <a:pt x="1350611" y="35153"/>
                  <a:pt x="1345227" y="44576"/>
                </a:cubicBezTo>
                <a:cubicBezTo>
                  <a:pt x="1338496" y="56691"/>
                  <a:pt x="1327278" y="66114"/>
                  <a:pt x="1317855" y="76434"/>
                </a:cubicBezTo>
                <a:cubicBezTo>
                  <a:pt x="1305291" y="90344"/>
                  <a:pt x="1294522" y="83614"/>
                  <a:pt x="1283754" y="73742"/>
                </a:cubicBezTo>
                <a:cubicBezTo>
                  <a:pt x="1271190" y="62076"/>
                  <a:pt x="1277472" y="54896"/>
                  <a:pt x="1288689" y="47268"/>
                </a:cubicBezTo>
                <a:cubicBezTo>
                  <a:pt x="1295869" y="42333"/>
                  <a:pt x="1303497" y="36499"/>
                  <a:pt x="1307535" y="29320"/>
                </a:cubicBezTo>
                <a:cubicBezTo>
                  <a:pt x="1312022" y="21243"/>
                  <a:pt x="1313368" y="10923"/>
                  <a:pt x="1316061" y="603"/>
                </a:cubicBezTo>
                <a:cubicBezTo>
                  <a:pt x="1275228" y="-2089"/>
                  <a:pt x="1242921" y="4192"/>
                  <a:pt x="1211511" y="20346"/>
                </a:cubicBezTo>
                <a:cubicBezTo>
                  <a:pt x="1116386" y="69704"/>
                  <a:pt x="1020811" y="118613"/>
                  <a:pt x="925236" y="167073"/>
                </a:cubicBezTo>
                <a:cubicBezTo>
                  <a:pt x="916711" y="171560"/>
                  <a:pt x="906390" y="175150"/>
                  <a:pt x="897416" y="174253"/>
                </a:cubicBezTo>
                <a:cubicBezTo>
                  <a:pt x="874083" y="172009"/>
                  <a:pt x="851648" y="167073"/>
                  <a:pt x="828315" y="163484"/>
                </a:cubicBezTo>
                <a:cubicBezTo>
                  <a:pt x="832802" y="139254"/>
                  <a:pt x="818892" y="126690"/>
                  <a:pt x="795559" y="133869"/>
                </a:cubicBezTo>
                <a:cubicBezTo>
                  <a:pt x="786136" y="136561"/>
                  <a:pt x="777611" y="142843"/>
                  <a:pt x="768637" y="146433"/>
                </a:cubicBezTo>
                <a:cubicBezTo>
                  <a:pt x="762803" y="148676"/>
                  <a:pt x="756073" y="151817"/>
                  <a:pt x="749791" y="150920"/>
                </a:cubicBezTo>
                <a:cubicBezTo>
                  <a:pt x="673959" y="139254"/>
                  <a:pt x="598576" y="126690"/>
                  <a:pt x="527232" y="115023"/>
                </a:cubicBezTo>
                <a:cubicBezTo>
                  <a:pt x="524091" y="102459"/>
                  <a:pt x="524091" y="85857"/>
                  <a:pt x="518258" y="83614"/>
                </a:cubicBezTo>
                <a:cubicBezTo>
                  <a:pt x="509283" y="80024"/>
                  <a:pt x="496271" y="84960"/>
                  <a:pt x="485053" y="87652"/>
                </a:cubicBezTo>
                <a:cubicBezTo>
                  <a:pt x="480117" y="88998"/>
                  <a:pt x="476079" y="93934"/>
                  <a:pt x="471143" y="95280"/>
                </a:cubicBezTo>
                <a:cubicBezTo>
                  <a:pt x="460823" y="97972"/>
                  <a:pt x="449605" y="102011"/>
                  <a:pt x="439734" y="100665"/>
                </a:cubicBezTo>
                <a:cubicBezTo>
                  <a:pt x="355377" y="88101"/>
                  <a:pt x="271468" y="74191"/>
                  <a:pt x="187111" y="61178"/>
                </a:cubicBezTo>
                <a:cubicBezTo>
                  <a:pt x="181278" y="60281"/>
                  <a:pt x="173650" y="61627"/>
                  <a:pt x="168265" y="64768"/>
                </a:cubicBezTo>
                <a:cubicBezTo>
                  <a:pt x="153010" y="73742"/>
                  <a:pt x="138202" y="84062"/>
                  <a:pt x="120703" y="95729"/>
                </a:cubicBezTo>
                <a:cubicBezTo>
                  <a:pt x="308711" y="157651"/>
                  <a:pt x="494028" y="218675"/>
                  <a:pt x="680690" y="280148"/>
                </a:cubicBezTo>
                <a:cubicBezTo>
                  <a:pt x="677998" y="283289"/>
                  <a:pt x="677100" y="284186"/>
                  <a:pt x="676203" y="285084"/>
                </a:cubicBezTo>
                <a:cubicBezTo>
                  <a:pt x="594987" y="327711"/>
                  <a:pt x="513322" y="370787"/>
                  <a:pt x="431657" y="412517"/>
                </a:cubicBezTo>
                <a:cubicBezTo>
                  <a:pt x="425824" y="415658"/>
                  <a:pt x="415055" y="413414"/>
                  <a:pt x="408773" y="409824"/>
                </a:cubicBezTo>
                <a:cubicBezTo>
                  <a:pt x="361659" y="382004"/>
                  <a:pt x="315442" y="352838"/>
                  <a:pt x="268776" y="324570"/>
                </a:cubicBezTo>
                <a:cubicBezTo>
                  <a:pt x="263840" y="321429"/>
                  <a:pt x="255764" y="317839"/>
                  <a:pt x="251276" y="319634"/>
                </a:cubicBezTo>
                <a:cubicBezTo>
                  <a:pt x="229739" y="328160"/>
                  <a:pt x="209098" y="338929"/>
                  <a:pt x="188009" y="348800"/>
                </a:cubicBezTo>
                <a:cubicBezTo>
                  <a:pt x="195637" y="383351"/>
                  <a:pt x="203265" y="416106"/>
                  <a:pt x="211342" y="451106"/>
                </a:cubicBezTo>
                <a:cubicBezTo>
                  <a:pt x="139099" y="443478"/>
                  <a:pt x="69550" y="436298"/>
                  <a:pt x="0" y="428670"/>
                </a:cubicBezTo>
                <a:cubicBezTo>
                  <a:pt x="2244" y="433157"/>
                  <a:pt x="4487" y="434503"/>
                  <a:pt x="7628" y="436298"/>
                </a:cubicBezTo>
                <a:cubicBezTo>
                  <a:pt x="68204" y="466810"/>
                  <a:pt x="129228" y="496874"/>
                  <a:pt x="189804" y="527835"/>
                </a:cubicBezTo>
                <a:cubicBezTo>
                  <a:pt x="196983" y="531873"/>
                  <a:pt x="204162" y="540847"/>
                  <a:pt x="206406" y="548924"/>
                </a:cubicBezTo>
                <a:cubicBezTo>
                  <a:pt x="209996" y="561039"/>
                  <a:pt x="216277" y="567321"/>
                  <a:pt x="227495" y="564629"/>
                </a:cubicBezTo>
                <a:cubicBezTo>
                  <a:pt x="256661" y="558347"/>
                  <a:pt x="278199" y="573154"/>
                  <a:pt x="300634" y="587961"/>
                </a:cubicBezTo>
                <a:cubicBezTo>
                  <a:pt x="334287" y="610846"/>
                  <a:pt x="368389" y="632832"/>
                  <a:pt x="402491" y="655268"/>
                </a:cubicBezTo>
                <a:cubicBezTo>
                  <a:pt x="407427" y="658409"/>
                  <a:pt x="412363" y="660652"/>
                  <a:pt x="422234" y="666037"/>
                </a:cubicBezTo>
                <a:cubicBezTo>
                  <a:pt x="422234" y="624756"/>
                  <a:pt x="422683" y="587513"/>
                  <a:pt x="421785" y="550270"/>
                </a:cubicBezTo>
                <a:cubicBezTo>
                  <a:pt x="421785" y="537706"/>
                  <a:pt x="426273" y="533668"/>
                  <a:pt x="438388" y="531424"/>
                </a:cubicBezTo>
                <a:cubicBezTo>
                  <a:pt x="508386" y="519309"/>
                  <a:pt x="579282" y="509886"/>
                  <a:pt x="645691" y="481618"/>
                </a:cubicBezTo>
                <a:cubicBezTo>
                  <a:pt x="717484" y="451106"/>
                  <a:pt x="790175" y="423286"/>
                  <a:pt x="861968" y="393222"/>
                </a:cubicBezTo>
                <a:cubicBezTo>
                  <a:pt x="875878" y="387389"/>
                  <a:pt x="886198" y="388286"/>
                  <a:pt x="898762" y="396363"/>
                </a:cubicBezTo>
                <a:cubicBezTo>
                  <a:pt x="964722" y="438990"/>
                  <a:pt x="1020811" y="491938"/>
                  <a:pt x="1064335" y="557001"/>
                </a:cubicBezTo>
                <a:cubicBezTo>
                  <a:pt x="1092155" y="598282"/>
                  <a:pt x="1115488" y="642255"/>
                  <a:pt x="1141065" y="685331"/>
                </a:cubicBezTo>
                <a:cubicBezTo>
                  <a:pt x="1148692" y="679947"/>
                  <a:pt x="1157666" y="672319"/>
                  <a:pt x="1167538" y="667383"/>
                </a:cubicBezTo>
                <a:cubicBezTo>
                  <a:pt x="1188179" y="657062"/>
                  <a:pt x="1197602" y="643153"/>
                  <a:pt x="1188627" y="619820"/>
                </a:cubicBezTo>
                <a:cubicBezTo>
                  <a:pt x="1184140" y="608602"/>
                  <a:pt x="1189525" y="601423"/>
                  <a:pt x="1202089" y="598730"/>
                </a:cubicBezTo>
                <a:cubicBezTo>
                  <a:pt x="1215101" y="595590"/>
                  <a:pt x="1227665" y="590654"/>
                  <a:pt x="1239331" y="584820"/>
                </a:cubicBezTo>
                <a:cubicBezTo>
                  <a:pt x="1256831" y="576295"/>
                  <a:pt x="1262664" y="560590"/>
                  <a:pt x="1255934" y="544886"/>
                </a:cubicBezTo>
                <a:cubicBezTo>
                  <a:pt x="1248306" y="527386"/>
                  <a:pt x="1233050" y="530976"/>
                  <a:pt x="1219588" y="533668"/>
                </a:cubicBezTo>
                <a:cubicBezTo>
                  <a:pt x="1205678" y="536809"/>
                  <a:pt x="1192217" y="542642"/>
                  <a:pt x="1176961" y="547578"/>
                </a:cubicBezTo>
                <a:cubicBezTo>
                  <a:pt x="1172474" y="520207"/>
                  <a:pt x="1167987" y="494630"/>
                  <a:pt x="1163948" y="469054"/>
                </a:cubicBezTo>
                <a:cubicBezTo>
                  <a:pt x="1163051" y="464567"/>
                  <a:pt x="1163500" y="460080"/>
                  <a:pt x="1163051" y="454695"/>
                </a:cubicBezTo>
                <a:cubicBezTo>
                  <a:pt x="1171128" y="452003"/>
                  <a:pt x="1178756" y="449759"/>
                  <a:pt x="1186384" y="447067"/>
                </a:cubicBezTo>
                <a:cubicBezTo>
                  <a:pt x="1194461" y="444375"/>
                  <a:pt x="1202986" y="442131"/>
                  <a:pt x="1210614" y="438542"/>
                </a:cubicBezTo>
                <a:cubicBezTo>
                  <a:pt x="1230357" y="429568"/>
                  <a:pt x="1240229" y="408478"/>
                  <a:pt x="1232601" y="390979"/>
                </a:cubicBezTo>
                <a:cubicBezTo>
                  <a:pt x="1225422" y="373928"/>
                  <a:pt x="1213306" y="370787"/>
                  <a:pt x="1188627" y="379312"/>
                </a:cubicBezTo>
                <a:cubicBezTo>
                  <a:pt x="1176961" y="383351"/>
                  <a:pt x="1164846" y="386940"/>
                  <a:pt x="1150936" y="390979"/>
                </a:cubicBezTo>
                <a:cubicBezTo>
                  <a:pt x="1144654" y="353736"/>
                  <a:pt x="1139718" y="318288"/>
                  <a:pt x="1132539" y="283289"/>
                </a:cubicBezTo>
                <a:cubicBezTo>
                  <a:pt x="1129398" y="268033"/>
                  <a:pt x="1132539" y="259507"/>
                  <a:pt x="1146449" y="250982"/>
                </a:cubicBezTo>
                <a:cubicBezTo>
                  <a:pt x="1207473" y="212842"/>
                  <a:pt x="1268049" y="174253"/>
                  <a:pt x="1328175" y="133869"/>
                </a:cubicBezTo>
                <a:cubicBezTo>
                  <a:pt x="1367662" y="107395"/>
                  <a:pt x="1395482" y="70152"/>
                  <a:pt x="1420609" y="29320"/>
                </a:cubicBezTo>
                <a:cubicBezTo>
                  <a:pt x="1392790" y="5987"/>
                  <a:pt x="1361829" y="-295"/>
                  <a:pt x="1330868" y="154"/>
                </a:cubicBezTo>
                <a:close/>
                <a:moveTo>
                  <a:pt x="261148" y="546232"/>
                </a:moveTo>
                <a:cubicBezTo>
                  <a:pt x="258456" y="546680"/>
                  <a:pt x="256212" y="547129"/>
                  <a:pt x="253520" y="547578"/>
                </a:cubicBezTo>
                <a:cubicBezTo>
                  <a:pt x="250828" y="536360"/>
                  <a:pt x="248136" y="525142"/>
                  <a:pt x="245443" y="513925"/>
                </a:cubicBezTo>
                <a:cubicBezTo>
                  <a:pt x="235572" y="471746"/>
                  <a:pt x="226149" y="429568"/>
                  <a:pt x="215829" y="387838"/>
                </a:cubicBezTo>
                <a:cubicBezTo>
                  <a:pt x="212688" y="374825"/>
                  <a:pt x="214034" y="366748"/>
                  <a:pt x="227944" y="361364"/>
                </a:cubicBezTo>
                <a:cubicBezTo>
                  <a:pt x="239162" y="356877"/>
                  <a:pt x="249482" y="350595"/>
                  <a:pt x="260699" y="345210"/>
                </a:cubicBezTo>
                <a:cubicBezTo>
                  <a:pt x="261597" y="347005"/>
                  <a:pt x="262943" y="348800"/>
                  <a:pt x="263840" y="350595"/>
                </a:cubicBezTo>
                <a:cubicBezTo>
                  <a:pt x="250828" y="358223"/>
                  <a:pt x="237815" y="366300"/>
                  <a:pt x="223008" y="375274"/>
                </a:cubicBezTo>
                <a:cubicBezTo>
                  <a:pt x="235123" y="431811"/>
                  <a:pt x="248136" y="489246"/>
                  <a:pt x="261148" y="546232"/>
                </a:cubicBezTo>
                <a:close/>
                <a:moveTo>
                  <a:pt x="717484" y="259956"/>
                </a:moveTo>
                <a:cubicBezTo>
                  <a:pt x="534860" y="204765"/>
                  <a:pt x="352685" y="149125"/>
                  <a:pt x="170060" y="93934"/>
                </a:cubicBezTo>
                <a:cubicBezTo>
                  <a:pt x="170958" y="91242"/>
                  <a:pt x="171855" y="88550"/>
                  <a:pt x="172753" y="85857"/>
                </a:cubicBezTo>
                <a:cubicBezTo>
                  <a:pt x="355377" y="141048"/>
                  <a:pt x="537552" y="196688"/>
                  <a:pt x="720176" y="251879"/>
                </a:cubicBezTo>
                <a:cubicBezTo>
                  <a:pt x="718830" y="254571"/>
                  <a:pt x="718382" y="257264"/>
                  <a:pt x="717484" y="259956"/>
                </a:cubicBezTo>
                <a:close/>
                <a:moveTo>
                  <a:pt x="1132090" y="605461"/>
                </a:moveTo>
                <a:cubicBezTo>
                  <a:pt x="1088566" y="511232"/>
                  <a:pt x="1023503" y="432709"/>
                  <a:pt x="956645" y="354633"/>
                </a:cubicBezTo>
                <a:cubicBezTo>
                  <a:pt x="997478" y="370338"/>
                  <a:pt x="1130295" y="560142"/>
                  <a:pt x="1132090" y="605461"/>
                </a:cubicBezTo>
                <a:close/>
              </a:path>
            </a:pathLst>
          </a:custGeom>
          <a:solidFill>
            <a:schemeClr val="accent6"/>
          </a:solidFill>
          <a:ln w="4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5" name="Arc 254">
            <a:extLst>
              <a:ext uri="{FF2B5EF4-FFF2-40B4-BE49-F238E27FC236}">
                <a16:creationId xmlns:a16="http://schemas.microsoft.com/office/drawing/2014/main" id="{1314AD64-764A-4F44-89EC-68B67EBEF42A}"/>
              </a:ext>
            </a:extLst>
          </p:cNvPr>
          <p:cNvSpPr/>
          <p:nvPr/>
        </p:nvSpPr>
        <p:spPr>
          <a:xfrm rot="1543943">
            <a:off x="6977691" y="1839210"/>
            <a:ext cx="1195643" cy="950442"/>
          </a:xfrm>
          <a:prstGeom prst="arc">
            <a:avLst>
              <a:gd name="adj1" fmla="val 11269560"/>
              <a:gd name="adj2" fmla="val 18911863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Freeform: Shape 255">
            <a:extLst>
              <a:ext uri="{FF2B5EF4-FFF2-40B4-BE49-F238E27FC236}">
                <a16:creationId xmlns:a16="http://schemas.microsoft.com/office/drawing/2014/main" id="{AA84C133-00CD-4344-B305-5B780D5F758A}"/>
              </a:ext>
            </a:extLst>
          </p:cNvPr>
          <p:cNvSpPr/>
          <p:nvPr/>
        </p:nvSpPr>
        <p:spPr>
          <a:xfrm flipH="1">
            <a:off x="7867249" y="1739287"/>
            <a:ext cx="637756" cy="306768"/>
          </a:xfrm>
          <a:custGeom>
            <a:avLst/>
            <a:gdLst>
              <a:gd name="connsiteX0" fmla="*/ 1330868 w 1417917"/>
              <a:gd name="connsiteY0" fmla="*/ 154 h 682036"/>
              <a:gd name="connsiteX1" fmla="*/ 1351060 w 1417917"/>
              <a:gd name="connsiteY1" fmla="*/ 11372 h 682036"/>
              <a:gd name="connsiteX2" fmla="*/ 1345227 w 1417917"/>
              <a:gd name="connsiteY2" fmla="*/ 44576 h 682036"/>
              <a:gd name="connsiteX3" fmla="*/ 1317855 w 1417917"/>
              <a:gd name="connsiteY3" fmla="*/ 76434 h 682036"/>
              <a:gd name="connsiteX4" fmla="*/ 1283754 w 1417917"/>
              <a:gd name="connsiteY4" fmla="*/ 73742 h 682036"/>
              <a:gd name="connsiteX5" fmla="*/ 1288689 w 1417917"/>
              <a:gd name="connsiteY5" fmla="*/ 47268 h 682036"/>
              <a:gd name="connsiteX6" fmla="*/ 1307535 w 1417917"/>
              <a:gd name="connsiteY6" fmla="*/ 29320 h 682036"/>
              <a:gd name="connsiteX7" fmla="*/ 1316061 w 1417917"/>
              <a:gd name="connsiteY7" fmla="*/ 603 h 682036"/>
              <a:gd name="connsiteX8" fmla="*/ 1211511 w 1417917"/>
              <a:gd name="connsiteY8" fmla="*/ 20346 h 682036"/>
              <a:gd name="connsiteX9" fmla="*/ 925236 w 1417917"/>
              <a:gd name="connsiteY9" fmla="*/ 167073 h 682036"/>
              <a:gd name="connsiteX10" fmla="*/ 897416 w 1417917"/>
              <a:gd name="connsiteY10" fmla="*/ 174253 h 682036"/>
              <a:gd name="connsiteX11" fmla="*/ 828315 w 1417917"/>
              <a:gd name="connsiteY11" fmla="*/ 163484 h 682036"/>
              <a:gd name="connsiteX12" fmla="*/ 795559 w 1417917"/>
              <a:gd name="connsiteY12" fmla="*/ 133869 h 682036"/>
              <a:gd name="connsiteX13" fmla="*/ 768637 w 1417917"/>
              <a:gd name="connsiteY13" fmla="*/ 146433 h 682036"/>
              <a:gd name="connsiteX14" fmla="*/ 749791 w 1417917"/>
              <a:gd name="connsiteY14" fmla="*/ 150920 h 682036"/>
              <a:gd name="connsiteX15" fmla="*/ 527232 w 1417917"/>
              <a:gd name="connsiteY15" fmla="*/ 115023 h 682036"/>
              <a:gd name="connsiteX16" fmla="*/ 518258 w 1417917"/>
              <a:gd name="connsiteY16" fmla="*/ 83614 h 682036"/>
              <a:gd name="connsiteX17" fmla="*/ 485053 w 1417917"/>
              <a:gd name="connsiteY17" fmla="*/ 87652 h 682036"/>
              <a:gd name="connsiteX18" fmla="*/ 471143 w 1417917"/>
              <a:gd name="connsiteY18" fmla="*/ 95280 h 682036"/>
              <a:gd name="connsiteX19" fmla="*/ 439734 w 1417917"/>
              <a:gd name="connsiteY19" fmla="*/ 100665 h 682036"/>
              <a:gd name="connsiteX20" fmla="*/ 187111 w 1417917"/>
              <a:gd name="connsiteY20" fmla="*/ 61178 h 682036"/>
              <a:gd name="connsiteX21" fmla="*/ 168265 w 1417917"/>
              <a:gd name="connsiteY21" fmla="*/ 64768 h 682036"/>
              <a:gd name="connsiteX22" fmla="*/ 120703 w 1417917"/>
              <a:gd name="connsiteY22" fmla="*/ 95729 h 682036"/>
              <a:gd name="connsiteX23" fmla="*/ 680690 w 1417917"/>
              <a:gd name="connsiteY23" fmla="*/ 280148 h 682036"/>
              <a:gd name="connsiteX24" fmla="*/ 676203 w 1417917"/>
              <a:gd name="connsiteY24" fmla="*/ 285084 h 682036"/>
              <a:gd name="connsiteX25" fmla="*/ 431657 w 1417917"/>
              <a:gd name="connsiteY25" fmla="*/ 412517 h 682036"/>
              <a:gd name="connsiteX26" fmla="*/ 408773 w 1417917"/>
              <a:gd name="connsiteY26" fmla="*/ 409824 h 682036"/>
              <a:gd name="connsiteX27" fmla="*/ 268776 w 1417917"/>
              <a:gd name="connsiteY27" fmla="*/ 324570 h 682036"/>
              <a:gd name="connsiteX28" fmla="*/ 251276 w 1417917"/>
              <a:gd name="connsiteY28" fmla="*/ 319634 h 682036"/>
              <a:gd name="connsiteX29" fmla="*/ 188009 w 1417917"/>
              <a:gd name="connsiteY29" fmla="*/ 348800 h 682036"/>
              <a:gd name="connsiteX30" fmla="*/ 211342 w 1417917"/>
              <a:gd name="connsiteY30" fmla="*/ 451106 h 682036"/>
              <a:gd name="connsiteX31" fmla="*/ 0 w 1417917"/>
              <a:gd name="connsiteY31" fmla="*/ 428670 h 682036"/>
              <a:gd name="connsiteX32" fmla="*/ 7628 w 1417917"/>
              <a:gd name="connsiteY32" fmla="*/ 436298 h 682036"/>
              <a:gd name="connsiteX33" fmla="*/ 189804 w 1417917"/>
              <a:gd name="connsiteY33" fmla="*/ 527835 h 682036"/>
              <a:gd name="connsiteX34" fmla="*/ 206406 w 1417917"/>
              <a:gd name="connsiteY34" fmla="*/ 548924 h 682036"/>
              <a:gd name="connsiteX35" fmla="*/ 227495 w 1417917"/>
              <a:gd name="connsiteY35" fmla="*/ 564629 h 682036"/>
              <a:gd name="connsiteX36" fmla="*/ 300634 w 1417917"/>
              <a:gd name="connsiteY36" fmla="*/ 587961 h 682036"/>
              <a:gd name="connsiteX37" fmla="*/ 402491 w 1417917"/>
              <a:gd name="connsiteY37" fmla="*/ 655268 h 682036"/>
              <a:gd name="connsiteX38" fmla="*/ 422234 w 1417917"/>
              <a:gd name="connsiteY38" fmla="*/ 666037 h 682036"/>
              <a:gd name="connsiteX39" fmla="*/ 421785 w 1417917"/>
              <a:gd name="connsiteY39" fmla="*/ 550270 h 682036"/>
              <a:gd name="connsiteX40" fmla="*/ 438388 w 1417917"/>
              <a:gd name="connsiteY40" fmla="*/ 531424 h 682036"/>
              <a:gd name="connsiteX41" fmla="*/ 645691 w 1417917"/>
              <a:gd name="connsiteY41" fmla="*/ 481618 h 682036"/>
              <a:gd name="connsiteX42" fmla="*/ 861968 w 1417917"/>
              <a:gd name="connsiteY42" fmla="*/ 393222 h 682036"/>
              <a:gd name="connsiteX43" fmla="*/ 898762 w 1417917"/>
              <a:gd name="connsiteY43" fmla="*/ 396363 h 682036"/>
              <a:gd name="connsiteX44" fmla="*/ 1064335 w 1417917"/>
              <a:gd name="connsiteY44" fmla="*/ 557001 h 682036"/>
              <a:gd name="connsiteX45" fmla="*/ 1141065 w 1417917"/>
              <a:gd name="connsiteY45" fmla="*/ 685331 h 682036"/>
              <a:gd name="connsiteX46" fmla="*/ 1167538 w 1417917"/>
              <a:gd name="connsiteY46" fmla="*/ 667383 h 682036"/>
              <a:gd name="connsiteX47" fmla="*/ 1188627 w 1417917"/>
              <a:gd name="connsiteY47" fmla="*/ 619820 h 682036"/>
              <a:gd name="connsiteX48" fmla="*/ 1202089 w 1417917"/>
              <a:gd name="connsiteY48" fmla="*/ 598730 h 682036"/>
              <a:gd name="connsiteX49" fmla="*/ 1239331 w 1417917"/>
              <a:gd name="connsiteY49" fmla="*/ 584820 h 682036"/>
              <a:gd name="connsiteX50" fmla="*/ 1255934 w 1417917"/>
              <a:gd name="connsiteY50" fmla="*/ 544886 h 682036"/>
              <a:gd name="connsiteX51" fmla="*/ 1219588 w 1417917"/>
              <a:gd name="connsiteY51" fmla="*/ 533668 h 682036"/>
              <a:gd name="connsiteX52" fmla="*/ 1176961 w 1417917"/>
              <a:gd name="connsiteY52" fmla="*/ 547578 h 682036"/>
              <a:gd name="connsiteX53" fmla="*/ 1163948 w 1417917"/>
              <a:gd name="connsiteY53" fmla="*/ 469054 h 682036"/>
              <a:gd name="connsiteX54" fmla="*/ 1163051 w 1417917"/>
              <a:gd name="connsiteY54" fmla="*/ 454695 h 682036"/>
              <a:gd name="connsiteX55" fmla="*/ 1186384 w 1417917"/>
              <a:gd name="connsiteY55" fmla="*/ 447067 h 682036"/>
              <a:gd name="connsiteX56" fmla="*/ 1210614 w 1417917"/>
              <a:gd name="connsiteY56" fmla="*/ 438542 h 682036"/>
              <a:gd name="connsiteX57" fmla="*/ 1232601 w 1417917"/>
              <a:gd name="connsiteY57" fmla="*/ 390979 h 682036"/>
              <a:gd name="connsiteX58" fmla="*/ 1188627 w 1417917"/>
              <a:gd name="connsiteY58" fmla="*/ 379312 h 682036"/>
              <a:gd name="connsiteX59" fmla="*/ 1150936 w 1417917"/>
              <a:gd name="connsiteY59" fmla="*/ 390979 h 682036"/>
              <a:gd name="connsiteX60" fmla="*/ 1132539 w 1417917"/>
              <a:gd name="connsiteY60" fmla="*/ 283289 h 682036"/>
              <a:gd name="connsiteX61" fmla="*/ 1146449 w 1417917"/>
              <a:gd name="connsiteY61" fmla="*/ 250982 h 682036"/>
              <a:gd name="connsiteX62" fmla="*/ 1328175 w 1417917"/>
              <a:gd name="connsiteY62" fmla="*/ 133869 h 682036"/>
              <a:gd name="connsiteX63" fmla="*/ 1420609 w 1417917"/>
              <a:gd name="connsiteY63" fmla="*/ 29320 h 682036"/>
              <a:gd name="connsiteX64" fmla="*/ 1330868 w 1417917"/>
              <a:gd name="connsiteY64" fmla="*/ 154 h 682036"/>
              <a:gd name="connsiteX65" fmla="*/ 261148 w 1417917"/>
              <a:gd name="connsiteY65" fmla="*/ 546232 h 682036"/>
              <a:gd name="connsiteX66" fmla="*/ 253520 w 1417917"/>
              <a:gd name="connsiteY66" fmla="*/ 547578 h 682036"/>
              <a:gd name="connsiteX67" fmla="*/ 245443 w 1417917"/>
              <a:gd name="connsiteY67" fmla="*/ 513925 h 682036"/>
              <a:gd name="connsiteX68" fmla="*/ 215829 w 1417917"/>
              <a:gd name="connsiteY68" fmla="*/ 387838 h 682036"/>
              <a:gd name="connsiteX69" fmla="*/ 227944 w 1417917"/>
              <a:gd name="connsiteY69" fmla="*/ 361364 h 682036"/>
              <a:gd name="connsiteX70" fmla="*/ 260699 w 1417917"/>
              <a:gd name="connsiteY70" fmla="*/ 345210 h 682036"/>
              <a:gd name="connsiteX71" fmla="*/ 263840 w 1417917"/>
              <a:gd name="connsiteY71" fmla="*/ 350595 h 682036"/>
              <a:gd name="connsiteX72" fmla="*/ 223008 w 1417917"/>
              <a:gd name="connsiteY72" fmla="*/ 375274 h 682036"/>
              <a:gd name="connsiteX73" fmla="*/ 261148 w 1417917"/>
              <a:gd name="connsiteY73" fmla="*/ 546232 h 682036"/>
              <a:gd name="connsiteX74" fmla="*/ 717484 w 1417917"/>
              <a:gd name="connsiteY74" fmla="*/ 259956 h 682036"/>
              <a:gd name="connsiteX75" fmla="*/ 170060 w 1417917"/>
              <a:gd name="connsiteY75" fmla="*/ 93934 h 682036"/>
              <a:gd name="connsiteX76" fmla="*/ 172753 w 1417917"/>
              <a:gd name="connsiteY76" fmla="*/ 85857 h 682036"/>
              <a:gd name="connsiteX77" fmla="*/ 720176 w 1417917"/>
              <a:gd name="connsiteY77" fmla="*/ 251879 h 682036"/>
              <a:gd name="connsiteX78" fmla="*/ 717484 w 1417917"/>
              <a:gd name="connsiteY78" fmla="*/ 259956 h 682036"/>
              <a:gd name="connsiteX79" fmla="*/ 1132090 w 1417917"/>
              <a:gd name="connsiteY79" fmla="*/ 605461 h 682036"/>
              <a:gd name="connsiteX80" fmla="*/ 956645 w 1417917"/>
              <a:gd name="connsiteY80" fmla="*/ 354633 h 682036"/>
              <a:gd name="connsiteX81" fmla="*/ 1132090 w 1417917"/>
              <a:gd name="connsiteY81" fmla="*/ 605461 h 68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417917" h="682036">
                <a:moveTo>
                  <a:pt x="1330868" y="154"/>
                </a:moveTo>
                <a:cubicBezTo>
                  <a:pt x="1337150" y="3295"/>
                  <a:pt x="1350162" y="6436"/>
                  <a:pt x="1351060" y="11372"/>
                </a:cubicBezTo>
                <a:cubicBezTo>
                  <a:pt x="1352854" y="22141"/>
                  <a:pt x="1350611" y="35153"/>
                  <a:pt x="1345227" y="44576"/>
                </a:cubicBezTo>
                <a:cubicBezTo>
                  <a:pt x="1338496" y="56691"/>
                  <a:pt x="1327278" y="66114"/>
                  <a:pt x="1317855" y="76434"/>
                </a:cubicBezTo>
                <a:cubicBezTo>
                  <a:pt x="1305291" y="90344"/>
                  <a:pt x="1294522" y="83614"/>
                  <a:pt x="1283754" y="73742"/>
                </a:cubicBezTo>
                <a:cubicBezTo>
                  <a:pt x="1271190" y="62076"/>
                  <a:pt x="1277472" y="54896"/>
                  <a:pt x="1288689" y="47268"/>
                </a:cubicBezTo>
                <a:cubicBezTo>
                  <a:pt x="1295869" y="42333"/>
                  <a:pt x="1303497" y="36499"/>
                  <a:pt x="1307535" y="29320"/>
                </a:cubicBezTo>
                <a:cubicBezTo>
                  <a:pt x="1312022" y="21243"/>
                  <a:pt x="1313368" y="10923"/>
                  <a:pt x="1316061" y="603"/>
                </a:cubicBezTo>
                <a:cubicBezTo>
                  <a:pt x="1275228" y="-2089"/>
                  <a:pt x="1242921" y="4192"/>
                  <a:pt x="1211511" y="20346"/>
                </a:cubicBezTo>
                <a:cubicBezTo>
                  <a:pt x="1116386" y="69704"/>
                  <a:pt x="1020811" y="118613"/>
                  <a:pt x="925236" y="167073"/>
                </a:cubicBezTo>
                <a:cubicBezTo>
                  <a:pt x="916711" y="171560"/>
                  <a:pt x="906390" y="175150"/>
                  <a:pt x="897416" y="174253"/>
                </a:cubicBezTo>
                <a:cubicBezTo>
                  <a:pt x="874083" y="172009"/>
                  <a:pt x="851648" y="167073"/>
                  <a:pt x="828315" y="163484"/>
                </a:cubicBezTo>
                <a:cubicBezTo>
                  <a:pt x="832802" y="139254"/>
                  <a:pt x="818892" y="126690"/>
                  <a:pt x="795559" y="133869"/>
                </a:cubicBezTo>
                <a:cubicBezTo>
                  <a:pt x="786136" y="136561"/>
                  <a:pt x="777611" y="142843"/>
                  <a:pt x="768637" y="146433"/>
                </a:cubicBezTo>
                <a:cubicBezTo>
                  <a:pt x="762803" y="148676"/>
                  <a:pt x="756073" y="151817"/>
                  <a:pt x="749791" y="150920"/>
                </a:cubicBezTo>
                <a:cubicBezTo>
                  <a:pt x="673959" y="139254"/>
                  <a:pt x="598576" y="126690"/>
                  <a:pt x="527232" y="115023"/>
                </a:cubicBezTo>
                <a:cubicBezTo>
                  <a:pt x="524091" y="102459"/>
                  <a:pt x="524091" y="85857"/>
                  <a:pt x="518258" y="83614"/>
                </a:cubicBezTo>
                <a:cubicBezTo>
                  <a:pt x="509283" y="80024"/>
                  <a:pt x="496271" y="84960"/>
                  <a:pt x="485053" y="87652"/>
                </a:cubicBezTo>
                <a:cubicBezTo>
                  <a:pt x="480117" y="88998"/>
                  <a:pt x="476079" y="93934"/>
                  <a:pt x="471143" y="95280"/>
                </a:cubicBezTo>
                <a:cubicBezTo>
                  <a:pt x="460823" y="97972"/>
                  <a:pt x="449605" y="102011"/>
                  <a:pt x="439734" y="100665"/>
                </a:cubicBezTo>
                <a:cubicBezTo>
                  <a:pt x="355377" y="88101"/>
                  <a:pt x="271468" y="74191"/>
                  <a:pt x="187111" y="61178"/>
                </a:cubicBezTo>
                <a:cubicBezTo>
                  <a:pt x="181278" y="60281"/>
                  <a:pt x="173650" y="61627"/>
                  <a:pt x="168265" y="64768"/>
                </a:cubicBezTo>
                <a:cubicBezTo>
                  <a:pt x="153010" y="73742"/>
                  <a:pt x="138202" y="84062"/>
                  <a:pt x="120703" y="95729"/>
                </a:cubicBezTo>
                <a:cubicBezTo>
                  <a:pt x="308711" y="157651"/>
                  <a:pt x="494028" y="218675"/>
                  <a:pt x="680690" y="280148"/>
                </a:cubicBezTo>
                <a:cubicBezTo>
                  <a:pt x="677998" y="283289"/>
                  <a:pt x="677100" y="284186"/>
                  <a:pt x="676203" y="285084"/>
                </a:cubicBezTo>
                <a:cubicBezTo>
                  <a:pt x="594987" y="327711"/>
                  <a:pt x="513322" y="370787"/>
                  <a:pt x="431657" y="412517"/>
                </a:cubicBezTo>
                <a:cubicBezTo>
                  <a:pt x="425824" y="415658"/>
                  <a:pt x="415055" y="413414"/>
                  <a:pt x="408773" y="409824"/>
                </a:cubicBezTo>
                <a:cubicBezTo>
                  <a:pt x="361659" y="382004"/>
                  <a:pt x="315442" y="352838"/>
                  <a:pt x="268776" y="324570"/>
                </a:cubicBezTo>
                <a:cubicBezTo>
                  <a:pt x="263840" y="321429"/>
                  <a:pt x="255764" y="317839"/>
                  <a:pt x="251276" y="319634"/>
                </a:cubicBezTo>
                <a:cubicBezTo>
                  <a:pt x="229739" y="328160"/>
                  <a:pt x="209098" y="338929"/>
                  <a:pt x="188009" y="348800"/>
                </a:cubicBezTo>
                <a:cubicBezTo>
                  <a:pt x="195637" y="383351"/>
                  <a:pt x="203265" y="416106"/>
                  <a:pt x="211342" y="451106"/>
                </a:cubicBezTo>
                <a:cubicBezTo>
                  <a:pt x="139099" y="443478"/>
                  <a:pt x="69550" y="436298"/>
                  <a:pt x="0" y="428670"/>
                </a:cubicBezTo>
                <a:cubicBezTo>
                  <a:pt x="2244" y="433157"/>
                  <a:pt x="4487" y="434503"/>
                  <a:pt x="7628" y="436298"/>
                </a:cubicBezTo>
                <a:cubicBezTo>
                  <a:pt x="68204" y="466810"/>
                  <a:pt x="129228" y="496874"/>
                  <a:pt x="189804" y="527835"/>
                </a:cubicBezTo>
                <a:cubicBezTo>
                  <a:pt x="196983" y="531873"/>
                  <a:pt x="204162" y="540847"/>
                  <a:pt x="206406" y="548924"/>
                </a:cubicBezTo>
                <a:cubicBezTo>
                  <a:pt x="209996" y="561039"/>
                  <a:pt x="216277" y="567321"/>
                  <a:pt x="227495" y="564629"/>
                </a:cubicBezTo>
                <a:cubicBezTo>
                  <a:pt x="256661" y="558347"/>
                  <a:pt x="278199" y="573154"/>
                  <a:pt x="300634" y="587961"/>
                </a:cubicBezTo>
                <a:cubicBezTo>
                  <a:pt x="334287" y="610846"/>
                  <a:pt x="368389" y="632832"/>
                  <a:pt x="402491" y="655268"/>
                </a:cubicBezTo>
                <a:cubicBezTo>
                  <a:pt x="407427" y="658409"/>
                  <a:pt x="412363" y="660652"/>
                  <a:pt x="422234" y="666037"/>
                </a:cubicBezTo>
                <a:cubicBezTo>
                  <a:pt x="422234" y="624756"/>
                  <a:pt x="422683" y="587513"/>
                  <a:pt x="421785" y="550270"/>
                </a:cubicBezTo>
                <a:cubicBezTo>
                  <a:pt x="421785" y="537706"/>
                  <a:pt x="426273" y="533668"/>
                  <a:pt x="438388" y="531424"/>
                </a:cubicBezTo>
                <a:cubicBezTo>
                  <a:pt x="508386" y="519309"/>
                  <a:pt x="579282" y="509886"/>
                  <a:pt x="645691" y="481618"/>
                </a:cubicBezTo>
                <a:cubicBezTo>
                  <a:pt x="717484" y="451106"/>
                  <a:pt x="790175" y="423286"/>
                  <a:pt x="861968" y="393222"/>
                </a:cubicBezTo>
                <a:cubicBezTo>
                  <a:pt x="875878" y="387389"/>
                  <a:pt x="886198" y="388286"/>
                  <a:pt x="898762" y="396363"/>
                </a:cubicBezTo>
                <a:cubicBezTo>
                  <a:pt x="964722" y="438990"/>
                  <a:pt x="1020811" y="491938"/>
                  <a:pt x="1064335" y="557001"/>
                </a:cubicBezTo>
                <a:cubicBezTo>
                  <a:pt x="1092155" y="598282"/>
                  <a:pt x="1115488" y="642255"/>
                  <a:pt x="1141065" y="685331"/>
                </a:cubicBezTo>
                <a:cubicBezTo>
                  <a:pt x="1148692" y="679947"/>
                  <a:pt x="1157666" y="672319"/>
                  <a:pt x="1167538" y="667383"/>
                </a:cubicBezTo>
                <a:cubicBezTo>
                  <a:pt x="1188179" y="657062"/>
                  <a:pt x="1197602" y="643153"/>
                  <a:pt x="1188627" y="619820"/>
                </a:cubicBezTo>
                <a:cubicBezTo>
                  <a:pt x="1184140" y="608602"/>
                  <a:pt x="1189525" y="601423"/>
                  <a:pt x="1202089" y="598730"/>
                </a:cubicBezTo>
                <a:cubicBezTo>
                  <a:pt x="1215101" y="595590"/>
                  <a:pt x="1227665" y="590654"/>
                  <a:pt x="1239331" y="584820"/>
                </a:cubicBezTo>
                <a:cubicBezTo>
                  <a:pt x="1256831" y="576295"/>
                  <a:pt x="1262664" y="560590"/>
                  <a:pt x="1255934" y="544886"/>
                </a:cubicBezTo>
                <a:cubicBezTo>
                  <a:pt x="1248306" y="527386"/>
                  <a:pt x="1233050" y="530976"/>
                  <a:pt x="1219588" y="533668"/>
                </a:cubicBezTo>
                <a:cubicBezTo>
                  <a:pt x="1205678" y="536809"/>
                  <a:pt x="1192217" y="542642"/>
                  <a:pt x="1176961" y="547578"/>
                </a:cubicBezTo>
                <a:cubicBezTo>
                  <a:pt x="1172474" y="520207"/>
                  <a:pt x="1167987" y="494630"/>
                  <a:pt x="1163948" y="469054"/>
                </a:cubicBezTo>
                <a:cubicBezTo>
                  <a:pt x="1163051" y="464567"/>
                  <a:pt x="1163500" y="460080"/>
                  <a:pt x="1163051" y="454695"/>
                </a:cubicBezTo>
                <a:cubicBezTo>
                  <a:pt x="1171128" y="452003"/>
                  <a:pt x="1178756" y="449759"/>
                  <a:pt x="1186384" y="447067"/>
                </a:cubicBezTo>
                <a:cubicBezTo>
                  <a:pt x="1194461" y="444375"/>
                  <a:pt x="1202986" y="442131"/>
                  <a:pt x="1210614" y="438542"/>
                </a:cubicBezTo>
                <a:cubicBezTo>
                  <a:pt x="1230357" y="429568"/>
                  <a:pt x="1240229" y="408478"/>
                  <a:pt x="1232601" y="390979"/>
                </a:cubicBezTo>
                <a:cubicBezTo>
                  <a:pt x="1225422" y="373928"/>
                  <a:pt x="1213306" y="370787"/>
                  <a:pt x="1188627" y="379312"/>
                </a:cubicBezTo>
                <a:cubicBezTo>
                  <a:pt x="1176961" y="383351"/>
                  <a:pt x="1164846" y="386940"/>
                  <a:pt x="1150936" y="390979"/>
                </a:cubicBezTo>
                <a:cubicBezTo>
                  <a:pt x="1144654" y="353736"/>
                  <a:pt x="1139718" y="318288"/>
                  <a:pt x="1132539" y="283289"/>
                </a:cubicBezTo>
                <a:cubicBezTo>
                  <a:pt x="1129398" y="268033"/>
                  <a:pt x="1132539" y="259507"/>
                  <a:pt x="1146449" y="250982"/>
                </a:cubicBezTo>
                <a:cubicBezTo>
                  <a:pt x="1207473" y="212842"/>
                  <a:pt x="1268049" y="174253"/>
                  <a:pt x="1328175" y="133869"/>
                </a:cubicBezTo>
                <a:cubicBezTo>
                  <a:pt x="1367662" y="107395"/>
                  <a:pt x="1395482" y="70152"/>
                  <a:pt x="1420609" y="29320"/>
                </a:cubicBezTo>
                <a:cubicBezTo>
                  <a:pt x="1392790" y="5987"/>
                  <a:pt x="1361829" y="-295"/>
                  <a:pt x="1330868" y="154"/>
                </a:cubicBezTo>
                <a:close/>
                <a:moveTo>
                  <a:pt x="261148" y="546232"/>
                </a:moveTo>
                <a:cubicBezTo>
                  <a:pt x="258456" y="546680"/>
                  <a:pt x="256212" y="547129"/>
                  <a:pt x="253520" y="547578"/>
                </a:cubicBezTo>
                <a:cubicBezTo>
                  <a:pt x="250828" y="536360"/>
                  <a:pt x="248136" y="525142"/>
                  <a:pt x="245443" y="513925"/>
                </a:cubicBezTo>
                <a:cubicBezTo>
                  <a:pt x="235572" y="471746"/>
                  <a:pt x="226149" y="429568"/>
                  <a:pt x="215829" y="387838"/>
                </a:cubicBezTo>
                <a:cubicBezTo>
                  <a:pt x="212688" y="374825"/>
                  <a:pt x="214034" y="366748"/>
                  <a:pt x="227944" y="361364"/>
                </a:cubicBezTo>
                <a:cubicBezTo>
                  <a:pt x="239162" y="356877"/>
                  <a:pt x="249482" y="350595"/>
                  <a:pt x="260699" y="345210"/>
                </a:cubicBezTo>
                <a:cubicBezTo>
                  <a:pt x="261597" y="347005"/>
                  <a:pt x="262943" y="348800"/>
                  <a:pt x="263840" y="350595"/>
                </a:cubicBezTo>
                <a:cubicBezTo>
                  <a:pt x="250828" y="358223"/>
                  <a:pt x="237815" y="366300"/>
                  <a:pt x="223008" y="375274"/>
                </a:cubicBezTo>
                <a:cubicBezTo>
                  <a:pt x="235123" y="431811"/>
                  <a:pt x="248136" y="489246"/>
                  <a:pt x="261148" y="546232"/>
                </a:cubicBezTo>
                <a:close/>
                <a:moveTo>
                  <a:pt x="717484" y="259956"/>
                </a:moveTo>
                <a:cubicBezTo>
                  <a:pt x="534860" y="204765"/>
                  <a:pt x="352685" y="149125"/>
                  <a:pt x="170060" y="93934"/>
                </a:cubicBezTo>
                <a:cubicBezTo>
                  <a:pt x="170958" y="91242"/>
                  <a:pt x="171855" y="88550"/>
                  <a:pt x="172753" y="85857"/>
                </a:cubicBezTo>
                <a:cubicBezTo>
                  <a:pt x="355377" y="141048"/>
                  <a:pt x="537552" y="196688"/>
                  <a:pt x="720176" y="251879"/>
                </a:cubicBezTo>
                <a:cubicBezTo>
                  <a:pt x="718830" y="254571"/>
                  <a:pt x="718382" y="257264"/>
                  <a:pt x="717484" y="259956"/>
                </a:cubicBezTo>
                <a:close/>
                <a:moveTo>
                  <a:pt x="1132090" y="605461"/>
                </a:moveTo>
                <a:cubicBezTo>
                  <a:pt x="1088566" y="511232"/>
                  <a:pt x="1023503" y="432709"/>
                  <a:pt x="956645" y="354633"/>
                </a:cubicBezTo>
                <a:cubicBezTo>
                  <a:pt x="997478" y="370338"/>
                  <a:pt x="1130295" y="560142"/>
                  <a:pt x="1132090" y="605461"/>
                </a:cubicBezTo>
                <a:close/>
              </a:path>
            </a:pathLst>
          </a:custGeom>
          <a:solidFill>
            <a:schemeClr val="accent6"/>
          </a:solidFill>
          <a:ln w="4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7" name="Arc 256">
            <a:extLst>
              <a:ext uri="{FF2B5EF4-FFF2-40B4-BE49-F238E27FC236}">
                <a16:creationId xmlns:a16="http://schemas.microsoft.com/office/drawing/2014/main" id="{2016783D-761D-4940-B5AB-4E0A0E3DE89A}"/>
              </a:ext>
            </a:extLst>
          </p:cNvPr>
          <p:cNvSpPr/>
          <p:nvPr/>
        </p:nvSpPr>
        <p:spPr>
          <a:xfrm rot="912183" flipH="1">
            <a:off x="4326442" y="1285435"/>
            <a:ext cx="1754434" cy="1242406"/>
          </a:xfrm>
          <a:prstGeom prst="arc">
            <a:avLst>
              <a:gd name="adj1" fmla="val 10432376"/>
              <a:gd name="adj2" fmla="val 1587270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6F503CC9-147E-4785-91A6-03E18B0FE00C}"/>
              </a:ext>
            </a:extLst>
          </p:cNvPr>
          <p:cNvGrpSpPr/>
          <p:nvPr/>
        </p:nvGrpSpPr>
        <p:grpSpPr>
          <a:xfrm>
            <a:off x="4232131" y="2874467"/>
            <a:ext cx="3704021" cy="1156040"/>
            <a:chOff x="4366684" y="2926127"/>
            <a:chExt cx="3278335" cy="2571063"/>
          </a:xfrm>
        </p:grpSpPr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DD92D0BF-FEE5-4F8E-8B4B-119FD573CA6D}"/>
                </a:ext>
              </a:extLst>
            </p:cNvPr>
            <p:cNvSpPr/>
            <p:nvPr/>
          </p:nvSpPr>
          <p:spPr>
            <a:xfrm>
              <a:off x="4744501" y="2926994"/>
              <a:ext cx="72212" cy="2394576"/>
            </a:xfrm>
            <a:custGeom>
              <a:avLst/>
              <a:gdLst>
                <a:gd name="connsiteX0" fmla="*/ 0 w 192640"/>
                <a:gd name="connsiteY0" fmla="*/ 6393351 h 6387957"/>
                <a:gd name="connsiteX1" fmla="*/ 0 w 192640"/>
                <a:gd name="connsiteY1" fmla="*/ 0 h 6387957"/>
                <a:gd name="connsiteX2" fmla="*/ 198034 w 192640"/>
                <a:gd name="connsiteY2" fmla="*/ 0 h 6387957"/>
                <a:gd name="connsiteX3" fmla="*/ 198034 w 192640"/>
                <a:gd name="connsiteY3" fmla="*/ 639335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640" h="6387957">
                  <a:moveTo>
                    <a:pt x="0" y="6393351"/>
                  </a:moveTo>
                  <a:cubicBezTo>
                    <a:pt x="0" y="4261207"/>
                    <a:pt x="0" y="2132145"/>
                    <a:pt x="0" y="0"/>
                  </a:cubicBezTo>
                  <a:cubicBezTo>
                    <a:pt x="67039" y="0"/>
                    <a:pt x="131766" y="0"/>
                    <a:pt x="198034" y="0"/>
                  </a:cubicBezTo>
                  <a:cubicBezTo>
                    <a:pt x="198034" y="2132145"/>
                    <a:pt x="198034" y="4261207"/>
                    <a:pt x="198034" y="6393351"/>
                  </a:cubicBezTo>
                </a:path>
              </a:pathLst>
            </a:custGeom>
            <a:solidFill>
              <a:schemeClr val="accent5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15F68736-1823-43BF-8B7C-5E0D3E1C8EFC}"/>
                </a:ext>
              </a:extLst>
            </p:cNvPr>
            <p:cNvSpPr/>
            <p:nvPr/>
          </p:nvSpPr>
          <p:spPr>
            <a:xfrm>
              <a:off x="4676621" y="2926994"/>
              <a:ext cx="37550" cy="2394576"/>
            </a:xfrm>
            <a:custGeom>
              <a:avLst/>
              <a:gdLst>
                <a:gd name="connsiteX0" fmla="*/ 0 w 100173"/>
                <a:gd name="connsiteY0" fmla="*/ 6392581 h 6387957"/>
                <a:gd name="connsiteX1" fmla="*/ 0 w 100173"/>
                <a:gd name="connsiteY1" fmla="*/ 0 h 6387957"/>
                <a:gd name="connsiteX2" fmla="*/ 103255 w 100173"/>
                <a:gd name="connsiteY2" fmla="*/ 0 h 6387957"/>
                <a:gd name="connsiteX3" fmla="*/ 103255 w 100173"/>
                <a:gd name="connsiteY3" fmla="*/ 639258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73" h="6387957">
                  <a:moveTo>
                    <a:pt x="0" y="6392581"/>
                  </a:moveTo>
                  <a:cubicBezTo>
                    <a:pt x="0" y="4261207"/>
                    <a:pt x="0" y="2131374"/>
                    <a:pt x="0" y="0"/>
                  </a:cubicBezTo>
                  <a:cubicBezTo>
                    <a:pt x="34675" y="0"/>
                    <a:pt x="67809" y="0"/>
                    <a:pt x="103255" y="0"/>
                  </a:cubicBezTo>
                  <a:cubicBezTo>
                    <a:pt x="103255" y="2130603"/>
                    <a:pt x="103255" y="4260437"/>
                    <a:pt x="103255" y="6392581"/>
                  </a:cubicBezTo>
                </a:path>
              </a:pathLst>
            </a:custGeom>
            <a:solidFill>
              <a:schemeClr val="accent5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60CE2482-32C1-489C-9067-C63FF4A7DD96}"/>
                </a:ext>
              </a:extLst>
            </p:cNvPr>
            <p:cNvSpPr/>
            <p:nvPr/>
          </p:nvSpPr>
          <p:spPr>
            <a:xfrm>
              <a:off x="5706626" y="2927282"/>
              <a:ext cx="109764" cy="2394576"/>
            </a:xfrm>
            <a:custGeom>
              <a:avLst/>
              <a:gdLst>
                <a:gd name="connsiteX0" fmla="*/ 0 w 292813"/>
                <a:gd name="connsiteY0" fmla="*/ 6392581 h 6387957"/>
                <a:gd name="connsiteX1" fmla="*/ 0 w 292813"/>
                <a:gd name="connsiteY1" fmla="*/ 0 h 6387957"/>
                <a:gd name="connsiteX2" fmla="*/ 295125 w 292813"/>
                <a:gd name="connsiteY2" fmla="*/ 0 h 6387957"/>
                <a:gd name="connsiteX3" fmla="*/ 295125 w 292813"/>
                <a:gd name="connsiteY3" fmla="*/ 639258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813" h="6387957">
                  <a:moveTo>
                    <a:pt x="0" y="6392581"/>
                  </a:moveTo>
                  <a:cubicBezTo>
                    <a:pt x="0" y="4261978"/>
                    <a:pt x="0" y="2132145"/>
                    <a:pt x="0" y="0"/>
                  </a:cubicBezTo>
                  <a:cubicBezTo>
                    <a:pt x="97091" y="0"/>
                    <a:pt x="194952" y="0"/>
                    <a:pt x="295125" y="0"/>
                  </a:cubicBezTo>
                  <a:cubicBezTo>
                    <a:pt x="295125" y="2130603"/>
                    <a:pt x="295125" y="4259666"/>
                    <a:pt x="295125" y="6392581"/>
                  </a:cubicBezTo>
                </a:path>
              </a:pathLst>
            </a:custGeom>
            <a:solidFill>
              <a:schemeClr val="accent2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29FDA3A9-C927-4981-A314-0E8335490F77}"/>
                </a:ext>
              </a:extLst>
            </p:cNvPr>
            <p:cNvSpPr/>
            <p:nvPr/>
          </p:nvSpPr>
          <p:spPr>
            <a:xfrm>
              <a:off x="5022376" y="2926994"/>
              <a:ext cx="75101" cy="2394576"/>
            </a:xfrm>
            <a:custGeom>
              <a:avLst/>
              <a:gdLst>
                <a:gd name="connsiteX0" fmla="*/ 0 w 200346"/>
                <a:gd name="connsiteY0" fmla="*/ 6392581 h 6387957"/>
                <a:gd name="connsiteX1" fmla="*/ 0 w 200346"/>
                <a:gd name="connsiteY1" fmla="*/ 0 h 6387957"/>
                <a:gd name="connsiteX2" fmla="*/ 201117 w 200346"/>
                <a:gd name="connsiteY2" fmla="*/ 0 h 6387957"/>
                <a:gd name="connsiteX3" fmla="*/ 201117 w 200346"/>
                <a:gd name="connsiteY3" fmla="*/ 639258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346" h="6387957">
                  <a:moveTo>
                    <a:pt x="0" y="6392581"/>
                  </a:moveTo>
                  <a:cubicBezTo>
                    <a:pt x="0" y="4261207"/>
                    <a:pt x="0" y="2132145"/>
                    <a:pt x="0" y="0"/>
                  </a:cubicBezTo>
                  <a:cubicBezTo>
                    <a:pt x="67039" y="0"/>
                    <a:pt x="133307" y="0"/>
                    <a:pt x="201117" y="0"/>
                  </a:cubicBezTo>
                  <a:cubicBezTo>
                    <a:pt x="201117" y="2131374"/>
                    <a:pt x="201117" y="4260437"/>
                    <a:pt x="201117" y="6392581"/>
                  </a:cubicBezTo>
                </a:path>
              </a:pathLst>
            </a:custGeom>
            <a:solidFill>
              <a:schemeClr val="accent4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A1A1ECB4-9A2D-489F-A403-68432F406C59}"/>
                </a:ext>
              </a:extLst>
            </p:cNvPr>
            <p:cNvSpPr/>
            <p:nvPr/>
          </p:nvSpPr>
          <p:spPr>
            <a:xfrm>
              <a:off x="4877829" y="2926994"/>
              <a:ext cx="72212" cy="2394576"/>
            </a:xfrm>
            <a:custGeom>
              <a:avLst/>
              <a:gdLst>
                <a:gd name="connsiteX0" fmla="*/ 0 w 192640"/>
                <a:gd name="connsiteY0" fmla="*/ 6392581 h 6387957"/>
                <a:gd name="connsiteX1" fmla="*/ 0 w 192640"/>
                <a:gd name="connsiteY1" fmla="*/ 0 h 6387957"/>
                <a:gd name="connsiteX2" fmla="*/ 198805 w 192640"/>
                <a:gd name="connsiteY2" fmla="*/ 0 h 6387957"/>
                <a:gd name="connsiteX3" fmla="*/ 198805 w 192640"/>
                <a:gd name="connsiteY3" fmla="*/ 639258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640" h="6387957">
                  <a:moveTo>
                    <a:pt x="0" y="6392581"/>
                  </a:moveTo>
                  <a:cubicBezTo>
                    <a:pt x="0" y="4261207"/>
                    <a:pt x="0" y="2131374"/>
                    <a:pt x="0" y="0"/>
                  </a:cubicBezTo>
                  <a:cubicBezTo>
                    <a:pt x="67039" y="0"/>
                    <a:pt x="131766" y="0"/>
                    <a:pt x="198805" y="0"/>
                  </a:cubicBezTo>
                  <a:cubicBezTo>
                    <a:pt x="198805" y="2130603"/>
                    <a:pt x="198805" y="4260437"/>
                    <a:pt x="198805" y="6392581"/>
                  </a:cubicBezTo>
                </a:path>
              </a:pathLst>
            </a:custGeom>
            <a:solidFill>
              <a:schemeClr val="accent4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7A90CEB0-CF1B-473E-AC80-D287C978B8EB}"/>
                </a:ext>
              </a:extLst>
            </p:cNvPr>
            <p:cNvSpPr/>
            <p:nvPr/>
          </p:nvSpPr>
          <p:spPr>
            <a:xfrm>
              <a:off x="4559765" y="2926994"/>
              <a:ext cx="72212" cy="2394576"/>
            </a:xfrm>
            <a:custGeom>
              <a:avLst/>
              <a:gdLst>
                <a:gd name="connsiteX0" fmla="*/ 0 w 192640"/>
                <a:gd name="connsiteY0" fmla="*/ 6393351 h 6387957"/>
                <a:gd name="connsiteX1" fmla="*/ 0 w 192640"/>
                <a:gd name="connsiteY1" fmla="*/ 0 h 6387957"/>
                <a:gd name="connsiteX2" fmla="*/ 198034 w 192640"/>
                <a:gd name="connsiteY2" fmla="*/ 0 h 6387957"/>
                <a:gd name="connsiteX3" fmla="*/ 198034 w 192640"/>
                <a:gd name="connsiteY3" fmla="*/ 639335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640" h="6387957">
                  <a:moveTo>
                    <a:pt x="0" y="6393351"/>
                  </a:moveTo>
                  <a:cubicBezTo>
                    <a:pt x="0" y="4261207"/>
                    <a:pt x="0" y="2132145"/>
                    <a:pt x="0" y="0"/>
                  </a:cubicBezTo>
                  <a:cubicBezTo>
                    <a:pt x="67039" y="0"/>
                    <a:pt x="131766" y="0"/>
                    <a:pt x="198034" y="0"/>
                  </a:cubicBezTo>
                  <a:cubicBezTo>
                    <a:pt x="198034" y="2132145"/>
                    <a:pt x="198034" y="4261207"/>
                    <a:pt x="198034" y="6393351"/>
                  </a:cubicBezTo>
                </a:path>
              </a:pathLst>
            </a:custGeom>
            <a:solidFill>
              <a:schemeClr val="accent6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775CE2AD-EB1E-4C4E-B065-80051BD34D14}"/>
                </a:ext>
              </a:extLst>
            </p:cNvPr>
            <p:cNvSpPr/>
            <p:nvPr/>
          </p:nvSpPr>
          <p:spPr>
            <a:xfrm>
              <a:off x="4433987" y="2926705"/>
              <a:ext cx="37550" cy="2567886"/>
            </a:xfrm>
            <a:custGeom>
              <a:avLst/>
              <a:gdLst>
                <a:gd name="connsiteX0" fmla="*/ 0 w 100173"/>
                <a:gd name="connsiteY0" fmla="*/ 6854918 h 6850294"/>
                <a:gd name="connsiteX1" fmla="*/ 0 w 100173"/>
                <a:gd name="connsiteY1" fmla="*/ 0 h 6850294"/>
                <a:gd name="connsiteX2" fmla="*/ 103255 w 100173"/>
                <a:gd name="connsiteY2" fmla="*/ 0 h 6850294"/>
                <a:gd name="connsiteX3" fmla="*/ 103255 w 100173"/>
                <a:gd name="connsiteY3" fmla="*/ 6854918 h 685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73" h="6850294">
                  <a:moveTo>
                    <a:pt x="0" y="6854918"/>
                  </a:moveTo>
                  <a:cubicBezTo>
                    <a:pt x="0" y="4570202"/>
                    <a:pt x="0" y="2286257"/>
                    <a:pt x="0" y="0"/>
                  </a:cubicBezTo>
                  <a:cubicBezTo>
                    <a:pt x="34675" y="0"/>
                    <a:pt x="67809" y="0"/>
                    <a:pt x="103255" y="0"/>
                  </a:cubicBezTo>
                  <a:cubicBezTo>
                    <a:pt x="103255" y="2284716"/>
                    <a:pt x="103255" y="4567891"/>
                    <a:pt x="103255" y="6854918"/>
                  </a:cubicBezTo>
                </a:path>
              </a:pathLst>
            </a:custGeom>
            <a:solidFill>
              <a:schemeClr val="accent6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39F3825-2CD6-4D7D-B343-3127AF5177D1}"/>
                </a:ext>
              </a:extLst>
            </p:cNvPr>
            <p:cNvSpPr/>
            <p:nvPr/>
          </p:nvSpPr>
          <p:spPr>
            <a:xfrm>
              <a:off x="4366684" y="2927282"/>
              <a:ext cx="37550" cy="2567886"/>
            </a:xfrm>
            <a:custGeom>
              <a:avLst/>
              <a:gdLst>
                <a:gd name="connsiteX0" fmla="*/ 0 w 100173"/>
                <a:gd name="connsiteY0" fmla="*/ 6854148 h 6850294"/>
                <a:gd name="connsiteX1" fmla="*/ 0 w 100173"/>
                <a:gd name="connsiteY1" fmla="*/ 0 h 6850294"/>
                <a:gd name="connsiteX2" fmla="*/ 103255 w 100173"/>
                <a:gd name="connsiteY2" fmla="*/ 0 h 6850294"/>
                <a:gd name="connsiteX3" fmla="*/ 103255 w 100173"/>
                <a:gd name="connsiteY3" fmla="*/ 6854918 h 685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73" h="6850294">
                  <a:moveTo>
                    <a:pt x="0" y="6854148"/>
                  </a:moveTo>
                  <a:cubicBezTo>
                    <a:pt x="0" y="4569432"/>
                    <a:pt x="0" y="2286257"/>
                    <a:pt x="0" y="0"/>
                  </a:cubicBezTo>
                  <a:cubicBezTo>
                    <a:pt x="33905" y="0"/>
                    <a:pt x="67809" y="0"/>
                    <a:pt x="103255" y="0"/>
                  </a:cubicBezTo>
                  <a:cubicBezTo>
                    <a:pt x="103255" y="2285486"/>
                    <a:pt x="103255" y="4568661"/>
                    <a:pt x="103255" y="6854918"/>
                  </a:cubicBezTo>
                </a:path>
              </a:pathLst>
            </a:custGeom>
            <a:solidFill>
              <a:schemeClr val="accent6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17F8FE64-CDBA-4722-804D-097CF1C3E629}"/>
                </a:ext>
              </a:extLst>
            </p:cNvPr>
            <p:cNvSpPr/>
            <p:nvPr/>
          </p:nvSpPr>
          <p:spPr>
            <a:xfrm>
              <a:off x="5957386" y="2926705"/>
              <a:ext cx="37550" cy="2567886"/>
            </a:xfrm>
            <a:custGeom>
              <a:avLst/>
              <a:gdLst>
                <a:gd name="connsiteX0" fmla="*/ 0 w 100173"/>
                <a:gd name="connsiteY0" fmla="*/ 6854918 h 6850294"/>
                <a:gd name="connsiteX1" fmla="*/ 0 w 100173"/>
                <a:gd name="connsiteY1" fmla="*/ 0 h 6850294"/>
                <a:gd name="connsiteX2" fmla="*/ 103255 w 100173"/>
                <a:gd name="connsiteY2" fmla="*/ 0 h 6850294"/>
                <a:gd name="connsiteX3" fmla="*/ 103255 w 100173"/>
                <a:gd name="connsiteY3" fmla="*/ 6854918 h 685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73" h="6850294">
                  <a:moveTo>
                    <a:pt x="0" y="6854918"/>
                  </a:moveTo>
                  <a:cubicBezTo>
                    <a:pt x="0" y="4570202"/>
                    <a:pt x="0" y="2286257"/>
                    <a:pt x="0" y="0"/>
                  </a:cubicBezTo>
                  <a:cubicBezTo>
                    <a:pt x="34675" y="0"/>
                    <a:pt x="67809" y="0"/>
                    <a:pt x="103255" y="0"/>
                  </a:cubicBezTo>
                  <a:cubicBezTo>
                    <a:pt x="103255" y="2283945"/>
                    <a:pt x="103255" y="4567891"/>
                    <a:pt x="103255" y="6854918"/>
                  </a:cubicBezTo>
                </a:path>
              </a:pathLst>
            </a:custGeom>
            <a:solidFill>
              <a:schemeClr val="accent6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0C0BBC1B-3667-4313-9E7F-53CCD675BC12}"/>
                </a:ext>
              </a:extLst>
            </p:cNvPr>
            <p:cNvSpPr/>
            <p:nvPr/>
          </p:nvSpPr>
          <p:spPr>
            <a:xfrm>
              <a:off x="6024689" y="2926127"/>
              <a:ext cx="37550" cy="2567886"/>
            </a:xfrm>
            <a:custGeom>
              <a:avLst/>
              <a:gdLst>
                <a:gd name="connsiteX0" fmla="*/ 0 w 100173"/>
                <a:gd name="connsiteY0" fmla="*/ 6857230 h 6850294"/>
                <a:gd name="connsiteX1" fmla="*/ 0 w 100173"/>
                <a:gd name="connsiteY1" fmla="*/ 0 h 6850294"/>
                <a:gd name="connsiteX2" fmla="*/ 52398 w 100173"/>
                <a:gd name="connsiteY2" fmla="*/ 0 h 6850294"/>
                <a:gd name="connsiteX3" fmla="*/ 103255 w 100173"/>
                <a:gd name="connsiteY3" fmla="*/ 0 h 6850294"/>
                <a:gd name="connsiteX4" fmla="*/ 103255 w 100173"/>
                <a:gd name="connsiteY4" fmla="*/ 6857230 h 685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73" h="6850294">
                  <a:moveTo>
                    <a:pt x="0" y="6857230"/>
                  </a:moveTo>
                  <a:cubicBezTo>
                    <a:pt x="0" y="4572514"/>
                    <a:pt x="0" y="2288569"/>
                    <a:pt x="0" y="0"/>
                  </a:cubicBezTo>
                  <a:cubicBezTo>
                    <a:pt x="17723" y="0"/>
                    <a:pt x="34675" y="0"/>
                    <a:pt x="52398" y="0"/>
                  </a:cubicBezTo>
                  <a:cubicBezTo>
                    <a:pt x="68580" y="0"/>
                    <a:pt x="84762" y="0"/>
                    <a:pt x="103255" y="0"/>
                  </a:cubicBezTo>
                  <a:cubicBezTo>
                    <a:pt x="103255" y="2287798"/>
                    <a:pt x="103255" y="4571743"/>
                    <a:pt x="103255" y="6857230"/>
                  </a:cubicBezTo>
                </a:path>
              </a:pathLst>
            </a:custGeom>
            <a:solidFill>
              <a:schemeClr val="accent6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B14C79AB-A936-4D52-A625-026469B14399}"/>
                </a:ext>
              </a:extLst>
            </p:cNvPr>
            <p:cNvSpPr/>
            <p:nvPr/>
          </p:nvSpPr>
          <p:spPr>
            <a:xfrm>
              <a:off x="5890084" y="2926994"/>
              <a:ext cx="37550" cy="2394576"/>
            </a:xfrm>
            <a:custGeom>
              <a:avLst/>
              <a:gdLst>
                <a:gd name="connsiteX0" fmla="*/ 0 w 100173"/>
                <a:gd name="connsiteY0" fmla="*/ 6392581 h 6387957"/>
                <a:gd name="connsiteX1" fmla="*/ 0 w 100173"/>
                <a:gd name="connsiteY1" fmla="*/ 0 h 6387957"/>
                <a:gd name="connsiteX2" fmla="*/ 101714 w 100173"/>
                <a:gd name="connsiteY2" fmla="*/ 0 h 6387957"/>
                <a:gd name="connsiteX3" fmla="*/ 101714 w 100173"/>
                <a:gd name="connsiteY3" fmla="*/ 639258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73" h="6387957">
                  <a:moveTo>
                    <a:pt x="0" y="6392581"/>
                  </a:moveTo>
                  <a:cubicBezTo>
                    <a:pt x="0" y="4262748"/>
                    <a:pt x="0" y="2132145"/>
                    <a:pt x="0" y="0"/>
                  </a:cubicBezTo>
                  <a:cubicBezTo>
                    <a:pt x="33904" y="0"/>
                    <a:pt x="67039" y="0"/>
                    <a:pt x="101714" y="0"/>
                  </a:cubicBezTo>
                  <a:cubicBezTo>
                    <a:pt x="101714" y="2130603"/>
                    <a:pt x="101714" y="4260437"/>
                    <a:pt x="101714" y="6392581"/>
                  </a:cubicBezTo>
                </a:path>
              </a:pathLst>
            </a:custGeom>
            <a:solidFill>
              <a:schemeClr val="accent6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C191A941-607A-49D9-86B8-08383C7E628A}"/>
                </a:ext>
              </a:extLst>
            </p:cNvPr>
            <p:cNvSpPr/>
            <p:nvPr/>
          </p:nvSpPr>
          <p:spPr>
            <a:xfrm>
              <a:off x="6091991" y="2926994"/>
              <a:ext cx="37550" cy="2394576"/>
            </a:xfrm>
            <a:custGeom>
              <a:avLst/>
              <a:gdLst>
                <a:gd name="connsiteX0" fmla="*/ 0 w 100173"/>
                <a:gd name="connsiteY0" fmla="*/ 6393351 h 6387957"/>
                <a:gd name="connsiteX1" fmla="*/ 0 w 100173"/>
                <a:gd name="connsiteY1" fmla="*/ 0 h 6387957"/>
                <a:gd name="connsiteX2" fmla="*/ 103255 w 100173"/>
                <a:gd name="connsiteY2" fmla="*/ 0 h 6387957"/>
                <a:gd name="connsiteX3" fmla="*/ 103255 w 100173"/>
                <a:gd name="connsiteY3" fmla="*/ 639335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73" h="6387957">
                  <a:moveTo>
                    <a:pt x="0" y="6393351"/>
                  </a:moveTo>
                  <a:cubicBezTo>
                    <a:pt x="0" y="4261978"/>
                    <a:pt x="0" y="2132915"/>
                    <a:pt x="0" y="0"/>
                  </a:cubicBezTo>
                  <a:cubicBezTo>
                    <a:pt x="34675" y="0"/>
                    <a:pt x="67809" y="0"/>
                    <a:pt x="103255" y="0"/>
                  </a:cubicBezTo>
                  <a:cubicBezTo>
                    <a:pt x="103255" y="2131374"/>
                    <a:pt x="103255" y="4261207"/>
                    <a:pt x="103255" y="6393351"/>
                  </a:cubicBezTo>
                </a:path>
              </a:pathLst>
            </a:custGeom>
            <a:solidFill>
              <a:schemeClr val="accent6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E3AE52E9-A164-4F63-AE64-5B7EA71756D8}"/>
                </a:ext>
              </a:extLst>
            </p:cNvPr>
            <p:cNvSpPr/>
            <p:nvPr/>
          </p:nvSpPr>
          <p:spPr>
            <a:xfrm>
              <a:off x="7139759" y="2926994"/>
              <a:ext cx="109764" cy="2394576"/>
            </a:xfrm>
            <a:custGeom>
              <a:avLst/>
              <a:gdLst>
                <a:gd name="connsiteX0" fmla="*/ 0 w 292813"/>
                <a:gd name="connsiteY0" fmla="*/ 6393351 h 6387957"/>
                <a:gd name="connsiteX1" fmla="*/ 0 w 292813"/>
                <a:gd name="connsiteY1" fmla="*/ 0 h 6387957"/>
                <a:gd name="connsiteX2" fmla="*/ 295125 w 292813"/>
                <a:gd name="connsiteY2" fmla="*/ 0 h 6387957"/>
                <a:gd name="connsiteX3" fmla="*/ 295125 w 292813"/>
                <a:gd name="connsiteY3" fmla="*/ 639335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813" h="6387957">
                  <a:moveTo>
                    <a:pt x="0" y="6393351"/>
                  </a:moveTo>
                  <a:cubicBezTo>
                    <a:pt x="0" y="4261207"/>
                    <a:pt x="0" y="2131374"/>
                    <a:pt x="0" y="0"/>
                  </a:cubicBezTo>
                  <a:cubicBezTo>
                    <a:pt x="99403" y="0"/>
                    <a:pt x="196493" y="0"/>
                    <a:pt x="295125" y="0"/>
                  </a:cubicBezTo>
                  <a:cubicBezTo>
                    <a:pt x="295125" y="2132145"/>
                    <a:pt x="295125" y="4261207"/>
                    <a:pt x="295125" y="6393351"/>
                  </a:cubicBezTo>
                </a:path>
              </a:pathLst>
            </a:custGeom>
            <a:solidFill>
              <a:schemeClr val="accent2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EEE38055-CE9F-4D00-B914-687D12689D85}"/>
                </a:ext>
              </a:extLst>
            </p:cNvPr>
            <p:cNvSpPr/>
            <p:nvPr/>
          </p:nvSpPr>
          <p:spPr>
            <a:xfrm>
              <a:off x="7280788" y="2926994"/>
              <a:ext cx="37550" cy="2394576"/>
            </a:xfrm>
            <a:custGeom>
              <a:avLst/>
              <a:gdLst>
                <a:gd name="connsiteX0" fmla="*/ 0 w 100173"/>
                <a:gd name="connsiteY0" fmla="*/ 6392581 h 6387957"/>
                <a:gd name="connsiteX1" fmla="*/ 0 w 100173"/>
                <a:gd name="connsiteY1" fmla="*/ 0 h 6387957"/>
                <a:gd name="connsiteX2" fmla="*/ 103255 w 100173"/>
                <a:gd name="connsiteY2" fmla="*/ 0 h 6387957"/>
                <a:gd name="connsiteX3" fmla="*/ 103255 w 100173"/>
                <a:gd name="connsiteY3" fmla="*/ 639258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73" h="6387957">
                  <a:moveTo>
                    <a:pt x="0" y="6392581"/>
                  </a:moveTo>
                  <a:cubicBezTo>
                    <a:pt x="0" y="4261207"/>
                    <a:pt x="0" y="2131374"/>
                    <a:pt x="0" y="0"/>
                  </a:cubicBezTo>
                  <a:cubicBezTo>
                    <a:pt x="34675" y="0"/>
                    <a:pt x="67809" y="0"/>
                    <a:pt x="103255" y="0"/>
                  </a:cubicBezTo>
                  <a:cubicBezTo>
                    <a:pt x="103255" y="2130603"/>
                    <a:pt x="103255" y="4260437"/>
                    <a:pt x="103255" y="6392581"/>
                  </a:cubicBezTo>
                </a:path>
              </a:pathLst>
            </a:custGeom>
            <a:solidFill>
              <a:schemeClr val="accent2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EB0EC1E-E411-49E8-BC38-F2CDC3E3CDFD}"/>
                </a:ext>
              </a:extLst>
            </p:cNvPr>
            <p:cNvSpPr/>
            <p:nvPr/>
          </p:nvSpPr>
          <p:spPr>
            <a:xfrm>
              <a:off x="7349773" y="2926994"/>
              <a:ext cx="109764" cy="2394576"/>
            </a:xfrm>
            <a:custGeom>
              <a:avLst/>
              <a:gdLst>
                <a:gd name="connsiteX0" fmla="*/ 0 w 292813"/>
                <a:gd name="connsiteY0" fmla="*/ 6393351 h 6387957"/>
                <a:gd name="connsiteX1" fmla="*/ 0 w 292813"/>
                <a:gd name="connsiteY1" fmla="*/ 0 h 6387957"/>
                <a:gd name="connsiteX2" fmla="*/ 295125 w 292813"/>
                <a:gd name="connsiteY2" fmla="*/ 0 h 6387957"/>
                <a:gd name="connsiteX3" fmla="*/ 295125 w 292813"/>
                <a:gd name="connsiteY3" fmla="*/ 639335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813" h="6387957">
                  <a:moveTo>
                    <a:pt x="0" y="6393351"/>
                  </a:moveTo>
                  <a:cubicBezTo>
                    <a:pt x="0" y="4261207"/>
                    <a:pt x="0" y="2132145"/>
                    <a:pt x="0" y="0"/>
                  </a:cubicBezTo>
                  <a:cubicBezTo>
                    <a:pt x="99402" y="0"/>
                    <a:pt x="195722" y="0"/>
                    <a:pt x="295125" y="0"/>
                  </a:cubicBezTo>
                  <a:cubicBezTo>
                    <a:pt x="295125" y="2132145"/>
                    <a:pt x="295125" y="4261207"/>
                    <a:pt x="295125" y="6393351"/>
                  </a:cubicBezTo>
                </a:path>
              </a:pathLst>
            </a:custGeom>
            <a:solidFill>
              <a:schemeClr val="accent1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CEAA52EA-F768-44B5-88AB-31A8885E91E3}"/>
                </a:ext>
              </a:extLst>
            </p:cNvPr>
            <p:cNvSpPr/>
            <p:nvPr/>
          </p:nvSpPr>
          <p:spPr>
            <a:xfrm>
              <a:off x="7548511" y="2927282"/>
              <a:ext cx="41911" cy="2569908"/>
            </a:xfrm>
            <a:custGeom>
              <a:avLst/>
              <a:gdLst>
                <a:gd name="connsiteX0" fmla="*/ 0 w 115584"/>
                <a:gd name="connsiteY0" fmla="*/ 6753975 h 6850294"/>
                <a:gd name="connsiteX1" fmla="*/ 13099 w 115584"/>
                <a:gd name="connsiteY1" fmla="*/ 0 h 6850294"/>
                <a:gd name="connsiteX2" fmla="*/ 118666 w 115584"/>
                <a:gd name="connsiteY2" fmla="*/ 0 h 6850294"/>
                <a:gd name="connsiteX3" fmla="*/ 118666 w 115584"/>
                <a:gd name="connsiteY3" fmla="*/ 6855688 h 6850294"/>
                <a:gd name="connsiteX0" fmla="*/ 0 w 111805"/>
                <a:gd name="connsiteY0" fmla="*/ 6836322 h 6855688"/>
                <a:gd name="connsiteX1" fmla="*/ 6237 w 111805"/>
                <a:gd name="connsiteY1" fmla="*/ 0 h 6855688"/>
                <a:gd name="connsiteX2" fmla="*/ 111804 w 111805"/>
                <a:gd name="connsiteY2" fmla="*/ 0 h 6855688"/>
                <a:gd name="connsiteX3" fmla="*/ 111804 w 111805"/>
                <a:gd name="connsiteY3" fmla="*/ 6855688 h 6855688"/>
                <a:gd name="connsiteX0" fmla="*/ 0 w 111804"/>
                <a:gd name="connsiteY0" fmla="*/ 6853478 h 6855688"/>
                <a:gd name="connsiteX1" fmla="*/ 6237 w 111804"/>
                <a:gd name="connsiteY1" fmla="*/ 0 h 6855688"/>
                <a:gd name="connsiteX2" fmla="*/ 111804 w 111804"/>
                <a:gd name="connsiteY2" fmla="*/ 0 h 6855688"/>
                <a:gd name="connsiteX3" fmla="*/ 111804 w 111804"/>
                <a:gd name="connsiteY3" fmla="*/ 6855688 h 6855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804" h="6855688">
                  <a:moveTo>
                    <a:pt x="0" y="6853478"/>
                  </a:moveTo>
                  <a:cubicBezTo>
                    <a:pt x="14640" y="4603437"/>
                    <a:pt x="3155" y="2253123"/>
                    <a:pt x="6237" y="0"/>
                  </a:cubicBezTo>
                  <a:lnTo>
                    <a:pt x="111804" y="0"/>
                  </a:lnTo>
                  <a:lnTo>
                    <a:pt x="111804" y="6855688"/>
                  </a:lnTo>
                </a:path>
              </a:pathLst>
            </a:custGeom>
            <a:solidFill>
              <a:schemeClr val="accent1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C455328A-DCEE-410D-BA26-ADA3D0069DD4}"/>
                </a:ext>
              </a:extLst>
            </p:cNvPr>
            <p:cNvSpPr/>
            <p:nvPr/>
          </p:nvSpPr>
          <p:spPr>
            <a:xfrm>
              <a:off x="7485249" y="2926994"/>
              <a:ext cx="37550" cy="2394576"/>
            </a:xfrm>
            <a:custGeom>
              <a:avLst/>
              <a:gdLst>
                <a:gd name="connsiteX0" fmla="*/ 0 w 100173"/>
                <a:gd name="connsiteY0" fmla="*/ 6392581 h 6387957"/>
                <a:gd name="connsiteX1" fmla="*/ 0 w 100173"/>
                <a:gd name="connsiteY1" fmla="*/ 0 h 6387957"/>
                <a:gd name="connsiteX2" fmla="*/ 103255 w 100173"/>
                <a:gd name="connsiteY2" fmla="*/ 0 h 6387957"/>
                <a:gd name="connsiteX3" fmla="*/ 103255 w 100173"/>
                <a:gd name="connsiteY3" fmla="*/ 639258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73" h="6387957">
                  <a:moveTo>
                    <a:pt x="0" y="6392581"/>
                  </a:moveTo>
                  <a:cubicBezTo>
                    <a:pt x="0" y="4261207"/>
                    <a:pt x="0" y="2131374"/>
                    <a:pt x="0" y="0"/>
                  </a:cubicBezTo>
                  <a:cubicBezTo>
                    <a:pt x="34675" y="0"/>
                    <a:pt x="67809" y="0"/>
                    <a:pt x="103255" y="0"/>
                  </a:cubicBezTo>
                  <a:cubicBezTo>
                    <a:pt x="103255" y="2130603"/>
                    <a:pt x="103255" y="4260437"/>
                    <a:pt x="103255" y="6392581"/>
                  </a:cubicBezTo>
                </a:path>
              </a:pathLst>
            </a:custGeom>
            <a:solidFill>
              <a:schemeClr val="accent1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B733C93-19EF-4DDA-B2CD-AB9CECDF991C}"/>
                </a:ext>
              </a:extLst>
            </p:cNvPr>
            <p:cNvSpPr/>
            <p:nvPr/>
          </p:nvSpPr>
          <p:spPr>
            <a:xfrm>
              <a:off x="7616134" y="2926994"/>
              <a:ext cx="28885" cy="2567886"/>
            </a:xfrm>
            <a:custGeom>
              <a:avLst/>
              <a:gdLst>
                <a:gd name="connsiteX0" fmla="*/ 0 w 77056"/>
                <a:gd name="connsiteY0" fmla="*/ 6854918 h 6850294"/>
                <a:gd name="connsiteX1" fmla="*/ 0 w 77056"/>
                <a:gd name="connsiteY1" fmla="*/ 0 h 6850294"/>
                <a:gd name="connsiteX2" fmla="*/ 78597 w 77056"/>
                <a:gd name="connsiteY2" fmla="*/ 0 h 6850294"/>
                <a:gd name="connsiteX3" fmla="*/ 78597 w 77056"/>
                <a:gd name="connsiteY3" fmla="*/ 6854918 h 685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056" h="6850294">
                  <a:moveTo>
                    <a:pt x="0" y="6854918"/>
                  </a:moveTo>
                  <a:cubicBezTo>
                    <a:pt x="0" y="4570202"/>
                    <a:pt x="0" y="2286257"/>
                    <a:pt x="0" y="0"/>
                  </a:cubicBezTo>
                  <a:cubicBezTo>
                    <a:pt x="25428" y="0"/>
                    <a:pt x="50087" y="0"/>
                    <a:pt x="78597" y="0"/>
                  </a:cubicBezTo>
                  <a:cubicBezTo>
                    <a:pt x="78597" y="2283175"/>
                    <a:pt x="78597" y="4566350"/>
                    <a:pt x="78597" y="6854918"/>
                  </a:cubicBezTo>
                </a:path>
              </a:pathLst>
            </a:custGeom>
            <a:solidFill>
              <a:schemeClr val="accent1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F2CA48E9-700A-4586-8107-9FC3DAB60680}"/>
                </a:ext>
              </a:extLst>
            </p:cNvPr>
            <p:cNvSpPr/>
            <p:nvPr/>
          </p:nvSpPr>
          <p:spPr>
            <a:xfrm>
              <a:off x="6838507" y="2926994"/>
              <a:ext cx="109764" cy="2394576"/>
            </a:xfrm>
            <a:custGeom>
              <a:avLst/>
              <a:gdLst>
                <a:gd name="connsiteX0" fmla="*/ 0 w 292813"/>
                <a:gd name="connsiteY0" fmla="*/ 6393351 h 6387957"/>
                <a:gd name="connsiteX1" fmla="*/ 0 w 292813"/>
                <a:gd name="connsiteY1" fmla="*/ 0 h 6387957"/>
                <a:gd name="connsiteX2" fmla="*/ 295125 w 292813"/>
                <a:gd name="connsiteY2" fmla="*/ 0 h 6387957"/>
                <a:gd name="connsiteX3" fmla="*/ 295125 w 292813"/>
                <a:gd name="connsiteY3" fmla="*/ 639335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813" h="6387957">
                  <a:moveTo>
                    <a:pt x="0" y="6393351"/>
                  </a:moveTo>
                  <a:cubicBezTo>
                    <a:pt x="0" y="4261207"/>
                    <a:pt x="0" y="2131374"/>
                    <a:pt x="0" y="0"/>
                  </a:cubicBezTo>
                  <a:cubicBezTo>
                    <a:pt x="99403" y="0"/>
                    <a:pt x="196493" y="0"/>
                    <a:pt x="295125" y="0"/>
                  </a:cubicBezTo>
                  <a:cubicBezTo>
                    <a:pt x="295125" y="2132145"/>
                    <a:pt x="295125" y="4261207"/>
                    <a:pt x="295125" y="6393351"/>
                  </a:cubicBezTo>
                </a:path>
              </a:pathLst>
            </a:custGeom>
            <a:solidFill>
              <a:schemeClr val="accent3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E450D6B9-B93B-401C-BCCB-F5DF29D7E070}"/>
                </a:ext>
              </a:extLst>
            </p:cNvPr>
            <p:cNvSpPr/>
            <p:nvPr/>
          </p:nvSpPr>
          <p:spPr>
            <a:xfrm>
              <a:off x="6980994" y="2927282"/>
              <a:ext cx="37550" cy="2394576"/>
            </a:xfrm>
            <a:custGeom>
              <a:avLst/>
              <a:gdLst>
                <a:gd name="connsiteX0" fmla="*/ 0 w 100173"/>
                <a:gd name="connsiteY0" fmla="*/ 6392581 h 6387957"/>
                <a:gd name="connsiteX1" fmla="*/ 0 w 100173"/>
                <a:gd name="connsiteY1" fmla="*/ 0 h 6387957"/>
                <a:gd name="connsiteX2" fmla="*/ 103255 w 100173"/>
                <a:gd name="connsiteY2" fmla="*/ 0 h 6387957"/>
                <a:gd name="connsiteX3" fmla="*/ 103255 w 100173"/>
                <a:gd name="connsiteY3" fmla="*/ 639258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73" h="6387957">
                  <a:moveTo>
                    <a:pt x="0" y="6392581"/>
                  </a:moveTo>
                  <a:cubicBezTo>
                    <a:pt x="0" y="4261978"/>
                    <a:pt x="0" y="2132145"/>
                    <a:pt x="0" y="0"/>
                  </a:cubicBezTo>
                  <a:cubicBezTo>
                    <a:pt x="33904" y="0"/>
                    <a:pt x="67809" y="0"/>
                    <a:pt x="103255" y="0"/>
                  </a:cubicBezTo>
                  <a:cubicBezTo>
                    <a:pt x="103255" y="2130603"/>
                    <a:pt x="103255" y="4258895"/>
                    <a:pt x="103255" y="6392581"/>
                  </a:cubicBezTo>
                </a:path>
              </a:pathLst>
            </a:custGeom>
            <a:solidFill>
              <a:schemeClr val="accent3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73123BC4-CD10-48E2-BFB3-7F70917C55D6}"/>
                </a:ext>
              </a:extLst>
            </p:cNvPr>
            <p:cNvSpPr/>
            <p:nvPr/>
          </p:nvSpPr>
          <p:spPr>
            <a:xfrm>
              <a:off x="7065051" y="2926994"/>
              <a:ext cx="37550" cy="2394576"/>
            </a:xfrm>
            <a:custGeom>
              <a:avLst/>
              <a:gdLst>
                <a:gd name="connsiteX0" fmla="*/ 0 w 100173"/>
                <a:gd name="connsiteY0" fmla="*/ 6392581 h 6387957"/>
                <a:gd name="connsiteX1" fmla="*/ 0 w 100173"/>
                <a:gd name="connsiteY1" fmla="*/ 0 h 6387957"/>
                <a:gd name="connsiteX2" fmla="*/ 103255 w 100173"/>
                <a:gd name="connsiteY2" fmla="*/ 0 h 6387957"/>
                <a:gd name="connsiteX3" fmla="*/ 103255 w 100173"/>
                <a:gd name="connsiteY3" fmla="*/ 639258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73" h="6387957">
                  <a:moveTo>
                    <a:pt x="0" y="6392581"/>
                  </a:moveTo>
                  <a:cubicBezTo>
                    <a:pt x="0" y="4261978"/>
                    <a:pt x="0" y="2132145"/>
                    <a:pt x="0" y="0"/>
                  </a:cubicBezTo>
                  <a:cubicBezTo>
                    <a:pt x="33904" y="0"/>
                    <a:pt x="67809" y="0"/>
                    <a:pt x="103255" y="0"/>
                  </a:cubicBezTo>
                  <a:cubicBezTo>
                    <a:pt x="103255" y="2130603"/>
                    <a:pt x="103255" y="4258895"/>
                    <a:pt x="103255" y="6392581"/>
                  </a:cubicBezTo>
                </a:path>
              </a:pathLst>
            </a:custGeom>
            <a:solidFill>
              <a:schemeClr val="accent3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2FF37F95-C2E6-4015-BB73-82D71F8A1E2B}"/>
                </a:ext>
              </a:extLst>
            </p:cNvPr>
            <p:cNvSpPr/>
            <p:nvPr/>
          </p:nvSpPr>
          <p:spPr>
            <a:xfrm>
              <a:off x="6754449" y="2926127"/>
              <a:ext cx="37550" cy="2394576"/>
            </a:xfrm>
            <a:custGeom>
              <a:avLst/>
              <a:gdLst>
                <a:gd name="connsiteX0" fmla="*/ 0 w 100173"/>
                <a:gd name="connsiteY0" fmla="*/ 6392581 h 6387957"/>
                <a:gd name="connsiteX1" fmla="*/ 0 w 100173"/>
                <a:gd name="connsiteY1" fmla="*/ 0 h 6387957"/>
                <a:gd name="connsiteX2" fmla="*/ 103255 w 100173"/>
                <a:gd name="connsiteY2" fmla="*/ 0 h 6387957"/>
                <a:gd name="connsiteX3" fmla="*/ 103255 w 100173"/>
                <a:gd name="connsiteY3" fmla="*/ 639258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73" h="6387957">
                  <a:moveTo>
                    <a:pt x="0" y="6392581"/>
                  </a:moveTo>
                  <a:cubicBezTo>
                    <a:pt x="0" y="4261978"/>
                    <a:pt x="0" y="2132145"/>
                    <a:pt x="0" y="0"/>
                  </a:cubicBezTo>
                  <a:cubicBezTo>
                    <a:pt x="33905" y="0"/>
                    <a:pt x="67810" y="0"/>
                    <a:pt x="103255" y="0"/>
                  </a:cubicBezTo>
                  <a:cubicBezTo>
                    <a:pt x="103255" y="2131374"/>
                    <a:pt x="103255" y="4260436"/>
                    <a:pt x="103255" y="6392581"/>
                  </a:cubicBezTo>
                </a:path>
              </a:pathLst>
            </a:custGeom>
            <a:solidFill>
              <a:schemeClr val="accent3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D04A8134-7BD8-4BB2-92CD-BC6C1B666B2D}"/>
                </a:ext>
              </a:extLst>
            </p:cNvPr>
            <p:cNvSpPr/>
            <p:nvPr/>
          </p:nvSpPr>
          <p:spPr>
            <a:xfrm>
              <a:off x="6334914" y="2927282"/>
              <a:ext cx="37550" cy="2394576"/>
            </a:xfrm>
            <a:custGeom>
              <a:avLst/>
              <a:gdLst>
                <a:gd name="connsiteX0" fmla="*/ 0 w 100173"/>
                <a:gd name="connsiteY0" fmla="*/ 6393351 h 6387957"/>
                <a:gd name="connsiteX1" fmla="*/ 0 w 100173"/>
                <a:gd name="connsiteY1" fmla="*/ 0 h 6387957"/>
                <a:gd name="connsiteX2" fmla="*/ 103255 w 100173"/>
                <a:gd name="connsiteY2" fmla="*/ 0 h 6387957"/>
                <a:gd name="connsiteX3" fmla="*/ 103255 w 100173"/>
                <a:gd name="connsiteY3" fmla="*/ 639335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73" h="6387957">
                  <a:moveTo>
                    <a:pt x="0" y="6393351"/>
                  </a:moveTo>
                  <a:cubicBezTo>
                    <a:pt x="0" y="4262748"/>
                    <a:pt x="0" y="2132915"/>
                    <a:pt x="0" y="0"/>
                  </a:cubicBezTo>
                  <a:cubicBezTo>
                    <a:pt x="33904" y="0"/>
                    <a:pt x="67809" y="0"/>
                    <a:pt x="103255" y="0"/>
                  </a:cubicBezTo>
                  <a:cubicBezTo>
                    <a:pt x="103255" y="2131374"/>
                    <a:pt x="103255" y="4260436"/>
                    <a:pt x="103255" y="6393351"/>
                  </a:cubicBezTo>
                </a:path>
              </a:pathLst>
            </a:custGeom>
            <a:solidFill>
              <a:schemeClr val="accent5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B58B22BD-4C0C-4AAF-90D5-C5F7E6FC370B}"/>
                </a:ext>
              </a:extLst>
            </p:cNvPr>
            <p:cNvSpPr/>
            <p:nvPr/>
          </p:nvSpPr>
          <p:spPr>
            <a:xfrm>
              <a:off x="6159871" y="2926127"/>
              <a:ext cx="37550" cy="2397464"/>
            </a:xfrm>
            <a:custGeom>
              <a:avLst/>
              <a:gdLst>
                <a:gd name="connsiteX0" fmla="*/ 0 w 100173"/>
                <a:gd name="connsiteY0" fmla="*/ 6395663 h 6395662"/>
                <a:gd name="connsiteX1" fmla="*/ 0 w 100173"/>
                <a:gd name="connsiteY1" fmla="*/ 0 h 6395662"/>
                <a:gd name="connsiteX2" fmla="*/ 52398 w 100173"/>
                <a:gd name="connsiteY2" fmla="*/ 0 h 6395662"/>
                <a:gd name="connsiteX3" fmla="*/ 103255 w 100173"/>
                <a:gd name="connsiteY3" fmla="*/ 0 h 6395662"/>
                <a:gd name="connsiteX4" fmla="*/ 103255 w 100173"/>
                <a:gd name="connsiteY4" fmla="*/ 6395663 h 639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73" h="6395662">
                  <a:moveTo>
                    <a:pt x="0" y="6395663"/>
                  </a:moveTo>
                  <a:cubicBezTo>
                    <a:pt x="0" y="4265060"/>
                    <a:pt x="0" y="2135227"/>
                    <a:pt x="0" y="0"/>
                  </a:cubicBezTo>
                  <a:cubicBezTo>
                    <a:pt x="17723" y="0"/>
                    <a:pt x="34675" y="0"/>
                    <a:pt x="52398" y="0"/>
                  </a:cubicBezTo>
                  <a:cubicBezTo>
                    <a:pt x="68580" y="0"/>
                    <a:pt x="84762" y="0"/>
                    <a:pt x="103255" y="0"/>
                  </a:cubicBezTo>
                  <a:cubicBezTo>
                    <a:pt x="103255" y="2132915"/>
                    <a:pt x="103255" y="4261977"/>
                    <a:pt x="103255" y="6395663"/>
                  </a:cubicBezTo>
                </a:path>
              </a:pathLst>
            </a:custGeom>
            <a:solidFill>
              <a:schemeClr val="accent5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58B4F8B3-E98A-455E-847C-D3EECCD296EE}"/>
                </a:ext>
              </a:extLst>
            </p:cNvPr>
            <p:cNvSpPr/>
            <p:nvPr/>
          </p:nvSpPr>
          <p:spPr>
            <a:xfrm>
              <a:off x="6231712" y="2926127"/>
              <a:ext cx="72212" cy="2394576"/>
            </a:xfrm>
            <a:custGeom>
              <a:avLst/>
              <a:gdLst>
                <a:gd name="connsiteX0" fmla="*/ 0 w 192640"/>
                <a:gd name="connsiteY0" fmla="*/ 6392581 h 6387957"/>
                <a:gd name="connsiteX1" fmla="*/ 0 w 192640"/>
                <a:gd name="connsiteY1" fmla="*/ 0 h 6387957"/>
                <a:gd name="connsiteX2" fmla="*/ 198805 w 192640"/>
                <a:gd name="connsiteY2" fmla="*/ 0 h 6387957"/>
                <a:gd name="connsiteX3" fmla="*/ 198805 w 192640"/>
                <a:gd name="connsiteY3" fmla="*/ 639258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640" h="6387957">
                  <a:moveTo>
                    <a:pt x="0" y="6392581"/>
                  </a:moveTo>
                  <a:cubicBezTo>
                    <a:pt x="0" y="4261207"/>
                    <a:pt x="0" y="2132145"/>
                    <a:pt x="0" y="0"/>
                  </a:cubicBezTo>
                  <a:cubicBezTo>
                    <a:pt x="66268" y="0"/>
                    <a:pt x="131766" y="0"/>
                    <a:pt x="198805" y="0"/>
                  </a:cubicBezTo>
                  <a:cubicBezTo>
                    <a:pt x="198805" y="2131374"/>
                    <a:pt x="198805" y="4261207"/>
                    <a:pt x="198805" y="6392581"/>
                  </a:cubicBezTo>
                </a:path>
              </a:pathLst>
            </a:custGeom>
            <a:solidFill>
              <a:schemeClr val="accent5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31CF4154-07B0-4E0C-B904-223269B9CDE8}"/>
                </a:ext>
              </a:extLst>
            </p:cNvPr>
            <p:cNvSpPr/>
            <p:nvPr/>
          </p:nvSpPr>
          <p:spPr>
            <a:xfrm>
              <a:off x="6598401" y="2927282"/>
              <a:ext cx="37550" cy="2394576"/>
            </a:xfrm>
            <a:custGeom>
              <a:avLst/>
              <a:gdLst>
                <a:gd name="connsiteX0" fmla="*/ 0 w 100173"/>
                <a:gd name="connsiteY0" fmla="*/ 6392581 h 6387957"/>
                <a:gd name="connsiteX1" fmla="*/ 0 w 100173"/>
                <a:gd name="connsiteY1" fmla="*/ 0 h 6387957"/>
                <a:gd name="connsiteX2" fmla="*/ 103255 w 100173"/>
                <a:gd name="connsiteY2" fmla="*/ 0 h 6387957"/>
                <a:gd name="connsiteX3" fmla="*/ 103255 w 100173"/>
                <a:gd name="connsiteY3" fmla="*/ 639258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73" h="6387957">
                  <a:moveTo>
                    <a:pt x="0" y="6392581"/>
                  </a:moveTo>
                  <a:cubicBezTo>
                    <a:pt x="0" y="4261207"/>
                    <a:pt x="0" y="2131374"/>
                    <a:pt x="0" y="0"/>
                  </a:cubicBezTo>
                  <a:cubicBezTo>
                    <a:pt x="34675" y="0"/>
                    <a:pt x="67809" y="0"/>
                    <a:pt x="103255" y="0"/>
                  </a:cubicBezTo>
                  <a:cubicBezTo>
                    <a:pt x="103255" y="2130603"/>
                    <a:pt x="103255" y="4260437"/>
                    <a:pt x="103255" y="6392581"/>
                  </a:cubicBezTo>
                </a:path>
              </a:pathLst>
            </a:custGeom>
            <a:solidFill>
              <a:schemeClr val="accent4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D22D180F-FB50-4260-AABC-FC6AEDA42E34}"/>
                </a:ext>
              </a:extLst>
            </p:cNvPr>
            <p:cNvSpPr/>
            <p:nvPr/>
          </p:nvSpPr>
          <p:spPr>
            <a:xfrm>
              <a:off x="6680669" y="2927282"/>
              <a:ext cx="37550" cy="2394576"/>
            </a:xfrm>
            <a:custGeom>
              <a:avLst/>
              <a:gdLst>
                <a:gd name="connsiteX0" fmla="*/ 0 w 100173"/>
                <a:gd name="connsiteY0" fmla="*/ 6392581 h 6387957"/>
                <a:gd name="connsiteX1" fmla="*/ 0 w 100173"/>
                <a:gd name="connsiteY1" fmla="*/ 0 h 6387957"/>
                <a:gd name="connsiteX2" fmla="*/ 103255 w 100173"/>
                <a:gd name="connsiteY2" fmla="*/ 0 h 6387957"/>
                <a:gd name="connsiteX3" fmla="*/ 103255 w 100173"/>
                <a:gd name="connsiteY3" fmla="*/ 639258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73" h="6387957">
                  <a:moveTo>
                    <a:pt x="0" y="6392581"/>
                  </a:moveTo>
                  <a:cubicBezTo>
                    <a:pt x="0" y="4261978"/>
                    <a:pt x="0" y="2132145"/>
                    <a:pt x="0" y="0"/>
                  </a:cubicBezTo>
                  <a:cubicBezTo>
                    <a:pt x="33905" y="0"/>
                    <a:pt x="67810" y="0"/>
                    <a:pt x="103255" y="0"/>
                  </a:cubicBezTo>
                  <a:cubicBezTo>
                    <a:pt x="103255" y="2131374"/>
                    <a:pt x="103255" y="4260436"/>
                    <a:pt x="103255" y="6392581"/>
                  </a:cubicBezTo>
                </a:path>
              </a:pathLst>
            </a:custGeom>
            <a:solidFill>
              <a:schemeClr val="accent4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DF2F1A03-9469-469E-AD14-BF151A7596AB}"/>
                </a:ext>
              </a:extLst>
            </p:cNvPr>
            <p:cNvSpPr/>
            <p:nvPr/>
          </p:nvSpPr>
          <p:spPr>
            <a:xfrm>
              <a:off x="6516134" y="2927282"/>
              <a:ext cx="37550" cy="2394576"/>
            </a:xfrm>
            <a:custGeom>
              <a:avLst/>
              <a:gdLst>
                <a:gd name="connsiteX0" fmla="*/ 0 w 100173"/>
                <a:gd name="connsiteY0" fmla="*/ 6391811 h 6387957"/>
                <a:gd name="connsiteX1" fmla="*/ 0 w 100173"/>
                <a:gd name="connsiteY1" fmla="*/ 0 h 6387957"/>
                <a:gd name="connsiteX2" fmla="*/ 103255 w 100173"/>
                <a:gd name="connsiteY2" fmla="*/ 0 h 6387957"/>
                <a:gd name="connsiteX3" fmla="*/ 103255 w 100173"/>
                <a:gd name="connsiteY3" fmla="*/ 639181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73" h="6387957">
                  <a:moveTo>
                    <a:pt x="0" y="6391811"/>
                  </a:moveTo>
                  <a:cubicBezTo>
                    <a:pt x="0" y="4261978"/>
                    <a:pt x="0" y="2132145"/>
                    <a:pt x="0" y="0"/>
                  </a:cubicBezTo>
                  <a:cubicBezTo>
                    <a:pt x="33134" y="0"/>
                    <a:pt x="67039" y="0"/>
                    <a:pt x="103255" y="0"/>
                  </a:cubicBezTo>
                  <a:cubicBezTo>
                    <a:pt x="103255" y="2130603"/>
                    <a:pt x="103255" y="4260436"/>
                    <a:pt x="103255" y="6391811"/>
                  </a:cubicBezTo>
                </a:path>
              </a:pathLst>
            </a:custGeom>
            <a:solidFill>
              <a:schemeClr val="accent4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630C142B-978F-413F-B2C3-92715A5E301C}"/>
                </a:ext>
              </a:extLst>
            </p:cNvPr>
            <p:cNvSpPr/>
            <p:nvPr/>
          </p:nvSpPr>
          <p:spPr>
            <a:xfrm>
              <a:off x="6399205" y="2927282"/>
              <a:ext cx="72212" cy="2394576"/>
            </a:xfrm>
            <a:custGeom>
              <a:avLst/>
              <a:gdLst>
                <a:gd name="connsiteX0" fmla="*/ 0 w 192640"/>
                <a:gd name="connsiteY0" fmla="*/ 6392581 h 6387957"/>
                <a:gd name="connsiteX1" fmla="*/ 0 w 192640"/>
                <a:gd name="connsiteY1" fmla="*/ 0 h 6387957"/>
                <a:gd name="connsiteX2" fmla="*/ 198805 w 192640"/>
                <a:gd name="connsiteY2" fmla="*/ 0 h 6387957"/>
                <a:gd name="connsiteX3" fmla="*/ 198805 w 192640"/>
                <a:gd name="connsiteY3" fmla="*/ 639258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640" h="6387957">
                  <a:moveTo>
                    <a:pt x="0" y="6392581"/>
                  </a:moveTo>
                  <a:cubicBezTo>
                    <a:pt x="0" y="4261207"/>
                    <a:pt x="0" y="2132145"/>
                    <a:pt x="0" y="0"/>
                  </a:cubicBezTo>
                  <a:cubicBezTo>
                    <a:pt x="66268" y="0"/>
                    <a:pt x="131766" y="0"/>
                    <a:pt x="198805" y="0"/>
                  </a:cubicBezTo>
                  <a:cubicBezTo>
                    <a:pt x="198805" y="2131374"/>
                    <a:pt x="198805" y="4261207"/>
                    <a:pt x="198805" y="6392581"/>
                  </a:cubicBezTo>
                </a:path>
              </a:pathLst>
            </a:custGeom>
            <a:solidFill>
              <a:schemeClr val="accent4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3FB55C14-178E-45B3-B627-906B5818B83B}"/>
                </a:ext>
              </a:extLst>
            </p:cNvPr>
            <p:cNvSpPr/>
            <p:nvPr/>
          </p:nvSpPr>
          <p:spPr>
            <a:xfrm>
              <a:off x="5237391" y="2926127"/>
              <a:ext cx="144425" cy="2394576"/>
            </a:xfrm>
            <a:custGeom>
              <a:avLst/>
              <a:gdLst>
                <a:gd name="connsiteX0" fmla="*/ 0 w 385280"/>
                <a:gd name="connsiteY0" fmla="*/ 6393351 h 6387957"/>
                <a:gd name="connsiteX1" fmla="*/ 0 w 385280"/>
                <a:gd name="connsiteY1" fmla="*/ 0 h 6387957"/>
                <a:gd name="connsiteX2" fmla="*/ 387593 w 385280"/>
                <a:gd name="connsiteY2" fmla="*/ 0 h 6387957"/>
                <a:gd name="connsiteX3" fmla="*/ 387593 w 385280"/>
                <a:gd name="connsiteY3" fmla="*/ 639335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5280" h="6387957">
                  <a:moveTo>
                    <a:pt x="0" y="6393351"/>
                  </a:moveTo>
                  <a:cubicBezTo>
                    <a:pt x="0" y="4262748"/>
                    <a:pt x="0" y="2132145"/>
                    <a:pt x="0" y="0"/>
                  </a:cubicBezTo>
                  <a:cubicBezTo>
                    <a:pt x="128684" y="0"/>
                    <a:pt x="256597" y="0"/>
                    <a:pt x="387593" y="0"/>
                  </a:cubicBezTo>
                  <a:cubicBezTo>
                    <a:pt x="387593" y="2130603"/>
                    <a:pt x="387593" y="4261207"/>
                    <a:pt x="387593" y="6393351"/>
                  </a:cubicBezTo>
                </a:path>
              </a:pathLst>
            </a:custGeom>
            <a:solidFill>
              <a:schemeClr val="accent3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7A98972D-2737-4ED9-B80C-A227894E4F7B}"/>
                </a:ext>
              </a:extLst>
            </p:cNvPr>
            <p:cNvSpPr/>
            <p:nvPr/>
          </p:nvSpPr>
          <p:spPr>
            <a:xfrm>
              <a:off x="5123269" y="2926994"/>
              <a:ext cx="72212" cy="2394576"/>
            </a:xfrm>
            <a:custGeom>
              <a:avLst/>
              <a:gdLst>
                <a:gd name="connsiteX0" fmla="*/ 0 w 192640"/>
                <a:gd name="connsiteY0" fmla="*/ 6392581 h 6387957"/>
                <a:gd name="connsiteX1" fmla="*/ 0 w 192640"/>
                <a:gd name="connsiteY1" fmla="*/ 0 h 6387957"/>
                <a:gd name="connsiteX2" fmla="*/ 198805 w 192640"/>
                <a:gd name="connsiteY2" fmla="*/ 0 h 6387957"/>
                <a:gd name="connsiteX3" fmla="*/ 198805 w 192640"/>
                <a:gd name="connsiteY3" fmla="*/ 639258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640" h="6387957">
                  <a:moveTo>
                    <a:pt x="0" y="6392581"/>
                  </a:moveTo>
                  <a:cubicBezTo>
                    <a:pt x="0" y="4261207"/>
                    <a:pt x="0" y="2132145"/>
                    <a:pt x="0" y="0"/>
                  </a:cubicBezTo>
                  <a:cubicBezTo>
                    <a:pt x="67039" y="0"/>
                    <a:pt x="131766" y="0"/>
                    <a:pt x="198805" y="0"/>
                  </a:cubicBezTo>
                  <a:cubicBezTo>
                    <a:pt x="198805" y="2130603"/>
                    <a:pt x="198805" y="4259666"/>
                    <a:pt x="198805" y="6392581"/>
                  </a:cubicBezTo>
                </a:path>
              </a:pathLst>
            </a:custGeom>
            <a:solidFill>
              <a:schemeClr val="accent3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E0D144A6-2ED0-44DA-8B14-6DA2AA2CB8E2}"/>
                </a:ext>
              </a:extLst>
            </p:cNvPr>
            <p:cNvSpPr/>
            <p:nvPr/>
          </p:nvSpPr>
          <p:spPr>
            <a:xfrm>
              <a:off x="5611343" y="2927282"/>
              <a:ext cx="72212" cy="2394576"/>
            </a:xfrm>
            <a:custGeom>
              <a:avLst/>
              <a:gdLst>
                <a:gd name="connsiteX0" fmla="*/ 0 w 192640"/>
                <a:gd name="connsiteY0" fmla="*/ 6392581 h 6387957"/>
                <a:gd name="connsiteX1" fmla="*/ 0 w 192640"/>
                <a:gd name="connsiteY1" fmla="*/ 0 h 6387957"/>
                <a:gd name="connsiteX2" fmla="*/ 198805 w 192640"/>
                <a:gd name="connsiteY2" fmla="*/ 0 h 6387957"/>
                <a:gd name="connsiteX3" fmla="*/ 198805 w 192640"/>
                <a:gd name="connsiteY3" fmla="*/ 639258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640" h="6387957">
                  <a:moveTo>
                    <a:pt x="0" y="6392581"/>
                  </a:moveTo>
                  <a:cubicBezTo>
                    <a:pt x="0" y="4261207"/>
                    <a:pt x="0" y="2132145"/>
                    <a:pt x="0" y="0"/>
                  </a:cubicBezTo>
                  <a:cubicBezTo>
                    <a:pt x="66268" y="0"/>
                    <a:pt x="131766" y="0"/>
                    <a:pt x="198805" y="0"/>
                  </a:cubicBezTo>
                  <a:cubicBezTo>
                    <a:pt x="198805" y="2131374"/>
                    <a:pt x="198805" y="4261207"/>
                    <a:pt x="198805" y="6392581"/>
                  </a:cubicBezTo>
                </a:path>
              </a:pathLst>
            </a:custGeom>
            <a:solidFill>
              <a:schemeClr val="accent3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0FB667A5-4143-4A94-A51B-F5F79440A529}"/>
                </a:ext>
              </a:extLst>
            </p:cNvPr>
            <p:cNvSpPr/>
            <p:nvPr/>
          </p:nvSpPr>
          <p:spPr>
            <a:xfrm>
              <a:off x="5407259" y="2926994"/>
              <a:ext cx="37550" cy="2394576"/>
            </a:xfrm>
            <a:custGeom>
              <a:avLst/>
              <a:gdLst>
                <a:gd name="connsiteX0" fmla="*/ 0 w 100173"/>
                <a:gd name="connsiteY0" fmla="*/ 6392581 h 6387957"/>
                <a:gd name="connsiteX1" fmla="*/ 0 w 100173"/>
                <a:gd name="connsiteY1" fmla="*/ 0 h 6387957"/>
                <a:gd name="connsiteX2" fmla="*/ 103255 w 100173"/>
                <a:gd name="connsiteY2" fmla="*/ 0 h 6387957"/>
                <a:gd name="connsiteX3" fmla="*/ 103255 w 100173"/>
                <a:gd name="connsiteY3" fmla="*/ 639258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73" h="6387957">
                  <a:moveTo>
                    <a:pt x="0" y="6392581"/>
                  </a:moveTo>
                  <a:cubicBezTo>
                    <a:pt x="0" y="4261978"/>
                    <a:pt x="0" y="2132145"/>
                    <a:pt x="0" y="0"/>
                  </a:cubicBezTo>
                  <a:cubicBezTo>
                    <a:pt x="34675" y="0"/>
                    <a:pt x="67810" y="0"/>
                    <a:pt x="103255" y="0"/>
                  </a:cubicBezTo>
                  <a:cubicBezTo>
                    <a:pt x="103255" y="2130603"/>
                    <a:pt x="103255" y="4259666"/>
                    <a:pt x="103255" y="6392581"/>
                  </a:cubicBezTo>
                </a:path>
              </a:pathLst>
            </a:custGeom>
            <a:solidFill>
              <a:schemeClr val="accent3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E31229FC-3014-4ED9-9209-B4C0A62827CD}"/>
                </a:ext>
              </a:extLst>
            </p:cNvPr>
            <p:cNvSpPr/>
            <p:nvPr/>
          </p:nvSpPr>
          <p:spPr>
            <a:xfrm>
              <a:off x="5470252" y="2926994"/>
              <a:ext cx="37550" cy="2394576"/>
            </a:xfrm>
            <a:custGeom>
              <a:avLst/>
              <a:gdLst>
                <a:gd name="connsiteX0" fmla="*/ 0 w 100173"/>
                <a:gd name="connsiteY0" fmla="*/ 6392581 h 6387957"/>
                <a:gd name="connsiteX1" fmla="*/ 0 w 100173"/>
                <a:gd name="connsiteY1" fmla="*/ 0 h 6387957"/>
                <a:gd name="connsiteX2" fmla="*/ 103255 w 100173"/>
                <a:gd name="connsiteY2" fmla="*/ 0 h 6387957"/>
                <a:gd name="connsiteX3" fmla="*/ 103255 w 100173"/>
                <a:gd name="connsiteY3" fmla="*/ 639258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73" h="6387957">
                  <a:moveTo>
                    <a:pt x="0" y="6392581"/>
                  </a:moveTo>
                  <a:cubicBezTo>
                    <a:pt x="0" y="4261978"/>
                    <a:pt x="0" y="2132145"/>
                    <a:pt x="0" y="0"/>
                  </a:cubicBezTo>
                  <a:cubicBezTo>
                    <a:pt x="34675" y="0"/>
                    <a:pt x="67809" y="0"/>
                    <a:pt x="103255" y="0"/>
                  </a:cubicBezTo>
                  <a:cubicBezTo>
                    <a:pt x="103255" y="2130603"/>
                    <a:pt x="103255" y="4259666"/>
                    <a:pt x="103255" y="6392581"/>
                  </a:cubicBezTo>
                </a:path>
              </a:pathLst>
            </a:custGeom>
            <a:solidFill>
              <a:schemeClr val="accent3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CF023D32-B85F-46BF-8415-28BCCFB6EB7A}"/>
                </a:ext>
              </a:extLst>
            </p:cNvPr>
            <p:cNvSpPr/>
            <p:nvPr/>
          </p:nvSpPr>
          <p:spPr>
            <a:xfrm>
              <a:off x="5533244" y="2926127"/>
              <a:ext cx="37550" cy="2394576"/>
            </a:xfrm>
            <a:custGeom>
              <a:avLst/>
              <a:gdLst>
                <a:gd name="connsiteX0" fmla="*/ 0 w 100173"/>
                <a:gd name="connsiteY0" fmla="*/ 6392581 h 6387957"/>
                <a:gd name="connsiteX1" fmla="*/ 0 w 100173"/>
                <a:gd name="connsiteY1" fmla="*/ 0 h 6387957"/>
                <a:gd name="connsiteX2" fmla="*/ 103255 w 100173"/>
                <a:gd name="connsiteY2" fmla="*/ 0 h 6387957"/>
                <a:gd name="connsiteX3" fmla="*/ 103255 w 100173"/>
                <a:gd name="connsiteY3" fmla="*/ 6392581 h 63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73" h="6387957">
                  <a:moveTo>
                    <a:pt x="0" y="6392581"/>
                  </a:moveTo>
                  <a:cubicBezTo>
                    <a:pt x="0" y="4261978"/>
                    <a:pt x="0" y="2132145"/>
                    <a:pt x="0" y="0"/>
                  </a:cubicBezTo>
                  <a:cubicBezTo>
                    <a:pt x="34675" y="0"/>
                    <a:pt x="67809" y="0"/>
                    <a:pt x="103255" y="0"/>
                  </a:cubicBezTo>
                  <a:cubicBezTo>
                    <a:pt x="103255" y="2130603"/>
                    <a:pt x="103255" y="4259666"/>
                    <a:pt x="103255" y="6392581"/>
                  </a:cubicBezTo>
                </a:path>
              </a:pathLst>
            </a:custGeom>
            <a:solidFill>
              <a:schemeClr val="accent3"/>
            </a:solidFill>
            <a:ln w="7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8" name="Group 347">
            <a:extLst>
              <a:ext uri="{FF2B5EF4-FFF2-40B4-BE49-F238E27FC236}">
                <a16:creationId xmlns:a16="http://schemas.microsoft.com/office/drawing/2014/main" id="{1CB42F0B-33C9-44F6-BAD1-91ADC89930EF}"/>
              </a:ext>
            </a:extLst>
          </p:cNvPr>
          <p:cNvGrpSpPr/>
          <p:nvPr/>
        </p:nvGrpSpPr>
        <p:grpSpPr>
          <a:xfrm>
            <a:off x="3401010" y="2064737"/>
            <a:ext cx="2803259" cy="913008"/>
            <a:chOff x="342804" y="1541415"/>
            <a:chExt cx="9509699" cy="3097260"/>
          </a:xfrm>
          <a:scene3d>
            <a:camera prst="perspectiveContrastingRightFacing" fov="6900000">
              <a:rot lat="665717" lon="18654383" rev="20857729"/>
            </a:camera>
            <a:lightRig rig="threePt" dir="t"/>
          </a:scene3d>
        </p:grpSpPr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E4931C48-309C-4BBF-9120-ECA7CB6C6455}"/>
                </a:ext>
              </a:extLst>
            </p:cNvPr>
            <p:cNvSpPr/>
            <p:nvPr/>
          </p:nvSpPr>
          <p:spPr>
            <a:xfrm>
              <a:off x="6567993" y="1819126"/>
              <a:ext cx="134121" cy="640802"/>
            </a:xfrm>
            <a:custGeom>
              <a:avLst/>
              <a:gdLst>
                <a:gd name="connsiteX0" fmla="*/ 173355 w 171450"/>
                <a:gd name="connsiteY0" fmla="*/ 763928 h 819150"/>
                <a:gd name="connsiteX1" fmla="*/ 136207 w 171450"/>
                <a:gd name="connsiteY1" fmla="*/ 821078 h 819150"/>
                <a:gd name="connsiteX2" fmla="*/ 113348 w 171450"/>
                <a:gd name="connsiteY2" fmla="*/ 763928 h 819150"/>
                <a:gd name="connsiteX3" fmla="*/ 115252 w 171450"/>
                <a:gd name="connsiteY3" fmla="*/ 374356 h 819150"/>
                <a:gd name="connsiteX4" fmla="*/ 81915 w 171450"/>
                <a:gd name="connsiteY4" fmla="*/ 343876 h 819150"/>
                <a:gd name="connsiteX5" fmla="*/ 15240 w 171450"/>
                <a:gd name="connsiteY5" fmla="*/ 343876 h 819150"/>
                <a:gd name="connsiteX6" fmla="*/ 0 w 171450"/>
                <a:gd name="connsiteY6" fmla="*/ 329588 h 819150"/>
                <a:gd name="connsiteX7" fmla="*/ 16193 w 171450"/>
                <a:gd name="connsiteY7" fmla="*/ 318158 h 819150"/>
                <a:gd name="connsiteX8" fmla="*/ 59055 w 171450"/>
                <a:gd name="connsiteY8" fmla="*/ 318158 h 819150"/>
                <a:gd name="connsiteX9" fmla="*/ 116205 w 171450"/>
                <a:gd name="connsiteY9" fmla="*/ 261961 h 819150"/>
                <a:gd name="connsiteX10" fmla="*/ 58102 w 171450"/>
                <a:gd name="connsiteY10" fmla="*/ 206716 h 819150"/>
                <a:gd name="connsiteX11" fmla="*/ 20002 w 171450"/>
                <a:gd name="connsiteY11" fmla="*/ 206716 h 819150"/>
                <a:gd name="connsiteX12" fmla="*/ 952 w 171450"/>
                <a:gd name="connsiteY12" fmla="*/ 192428 h 819150"/>
                <a:gd name="connsiteX13" fmla="*/ 20002 w 171450"/>
                <a:gd name="connsiteY13" fmla="*/ 182903 h 819150"/>
                <a:gd name="connsiteX14" fmla="*/ 29527 w 171450"/>
                <a:gd name="connsiteY14" fmla="*/ 182903 h 819150"/>
                <a:gd name="connsiteX15" fmla="*/ 114300 w 171450"/>
                <a:gd name="connsiteY15" fmla="*/ 95273 h 819150"/>
                <a:gd name="connsiteX16" fmla="*/ 114300 w 171450"/>
                <a:gd name="connsiteY16" fmla="*/ 47648 h 819150"/>
                <a:gd name="connsiteX17" fmla="*/ 143827 w 171450"/>
                <a:gd name="connsiteY17" fmla="*/ 23 h 819150"/>
                <a:gd name="connsiteX18" fmla="*/ 170498 w 171450"/>
                <a:gd name="connsiteY18" fmla="*/ 50506 h 819150"/>
                <a:gd name="connsiteX19" fmla="*/ 173355 w 171450"/>
                <a:gd name="connsiteY19" fmla="*/ 763928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1450" h="819150">
                  <a:moveTo>
                    <a:pt x="173355" y="763928"/>
                  </a:moveTo>
                  <a:cubicBezTo>
                    <a:pt x="167640" y="786788"/>
                    <a:pt x="187643" y="828698"/>
                    <a:pt x="136207" y="821078"/>
                  </a:cubicBezTo>
                  <a:cubicBezTo>
                    <a:pt x="98107" y="815363"/>
                    <a:pt x="122873" y="782026"/>
                    <a:pt x="113348" y="763928"/>
                  </a:cubicBezTo>
                  <a:cubicBezTo>
                    <a:pt x="113348" y="634388"/>
                    <a:pt x="113348" y="503896"/>
                    <a:pt x="115252" y="374356"/>
                  </a:cubicBezTo>
                  <a:cubicBezTo>
                    <a:pt x="115252" y="346733"/>
                    <a:pt x="104775" y="342923"/>
                    <a:pt x="81915" y="343876"/>
                  </a:cubicBezTo>
                  <a:cubicBezTo>
                    <a:pt x="60007" y="344828"/>
                    <a:pt x="37148" y="343876"/>
                    <a:pt x="15240" y="343876"/>
                  </a:cubicBezTo>
                  <a:cubicBezTo>
                    <a:pt x="5715" y="343876"/>
                    <a:pt x="0" y="339113"/>
                    <a:pt x="0" y="329588"/>
                  </a:cubicBezTo>
                  <a:cubicBezTo>
                    <a:pt x="0" y="318158"/>
                    <a:pt x="8573" y="318158"/>
                    <a:pt x="16193" y="318158"/>
                  </a:cubicBezTo>
                  <a:cubicBezTo>
                    <a:pt x="30480" y="318158"/>
                    <a:pt x="44768" y="316253"/>
                    <a:pt x="59055" y="318158"/>
                  </a:cubicBezTo>
                  <a:cubicBezTo>
                    <a:pt x="105727" y="326731"/>
                    <a:pt x="115252" y="307681"/>
                    <a:pt x="116205" y="261961"/>
                  </a:cubicBezTo>
                  <a:cubicBezTo>
                    <a:pt x="117157" y="214336"/>
                    <a:pt x="102870" y="199096"/>
                    <a:pt x="58102" y="206716"/>
                  </a:cubicBezTo>
                  <a:cubicBezTo>
                    <a:pt x="45720" y="208621"/>
                    <a:pt x="32385" y="206716"/>
                    <a:pt x="20002" y="206716"/>
                  </a:cubicBezTo>
                  <a:cubicBezTo>
                    <a:pt x="10477" y="206716"/>
                    <a:pt x="0" y="205763"/>
                    <a:pt x="952" y="192428"/>
                  </a:cubicBezTo>
                  <a:cubicBezTo>
                    <a:pt x="1905" y="181951"/>
                    <a:pt x="12382" y="183856"/>
                    <a:pt x="20002" y="182903"/>
                  </a:cubicBezTo>
                  <a:cubicBezTo>
                    <a:pt x="22860" y="182903"/>
                    <a:pt x="26670" y="182903"/>
                    <a:pt x="29527" y="182903"/>
                  </a:cubicBezTo>
                  <a:cubicBezTo>
                    <a:pt x="114300" y="179093"/>
                    <a:pt x="114300" y="179093"/>
                    <a:pt x="114300" y="95273"/>
                  </a:cubicBezTo>
                  <a:cubicBezTo>
                    <a:pt x="114300" y="79081"/>
                    <a:pt x="113348" y="63841"/>
                    <a:pt x="114300" y="47648"/>
                  </a:cubicBezTo>
                  <a:cubicBezTo>
                    <a:pt x="116205" y="27646"/>
                    <a:pt x="100013" y="-929"/>
                    <a:pt x="143827" y="23"/>
                  </a:cubicBezTo>
                  <a:cubicBezTo>
                    <a:pt x="188595" y="976"/>
                    <a:pt x="170498" y="32408"/>
                    <a:pt x="170498" y="50506"/>
                  </a:cubicBezTo>
                  <a:cubicBezTo>
                    <a:pt x="172402" y="288631"/>
                    <a:pt x="172402" y="525803"/>
                    <a:pt x="173355" y="76392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AC691A95-AF17-4EFC-8CDD-690177C8555F}"/>
                </a:ext>
              </a:extLst>
            </p:cNvPr>
            <p:cNvSpPr/>
            <p:nvPr/>
          </p:nvSpPr>
          <p:spPr>
            <a:xfrm>
              <a:off x="8661003" y="1992732"/>
              <a:ext cx="44706" cy="715315"/>
            </a:xfrm>
            <a:custGeom>
              <a:avLst/>
              <a:gdLst>
                <a:gd name="connsiteX0" fmla="*/ 60997 w 57150"/>
                <a:gd name="connsiteY0" fmla="*/ 827752 h 914400"/>
                <a:gd name="connsiteX1" fmla="*/ 60043 w 57150"/>
                <a:gd name="connsiteY1" fmla="*/ 888713 h 914400"/>
                <a:gd name="connsiteX2" fmla="*/ 30516 w 57150"/>
                <a:gd name="connsiteY2" fmla="*/ 915383 h 914400"/>
                <a:gd name="connsiteX3" fmla="*/ 1941 w 57150"/>
                <a:gd name="connsiteY3" fmla="*/ 888713 h 914400"/>
                <a:gd name="connsiteX4" fmla="*/ 37 w 57150"/>
                <a:gd name="connsiteY4" fmla="*/ 827752 h 914400"/>
                <a:gd name="connsiteX5" fmla="*/ 989 w 57150"/>
                <a:gd name="connsiteY5" fmla="*/ 38130 h 914400"/>
                <a:gd name="connsiteX6" fmla="*/ 25754 w 57150"/>
                <a:gd name="connsiteY6" fmla="*/ 30 h 914400"/>
                <a:gd name="connsiteX7" fmla="*/ 60043 w 57150"/>
                <a:gd name="connsiteY7" fmla="*/ 34320 h 914400"/>
                <a:gd name="connsiteX8" fmla="*/ 59091 w 57150"/>
                <a:gd name="connsiteY8" fmla="*/ 458183 h 914400"/>
                <a:gd name="connsiteX9" fmla="*/ 60997 w 57150"/>
                <a:gd name="connsiteY9" fmla="*/ 827752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50" h="914400">
                  <a:moveTo>
                    <a:pt x="60997" y="827752"/>
                  </a:moveTo>
                  <a:cubicBezTo>
                    <a:pt x="60043" y="847755"/>
                    <a:pt x="59091" y="868710"/>
                    <a:pt x="60043" y="888713"/>
                  </a:cubicBezTo>
                  <a:cubicBezTo>
                    <a:pt x="60997" y="909668"/>
                    <a:pt x="49566" y="915383"/>
                    <a:pt x="30516" y="915383"/>
                  </a:cubicBezTo>
                  <a:cubicBezTo>
                    <a:pt x="11466" y="915383"/>
                    <a:pt x="989" y="909668"/>
                    <a:pt x="1941" y="888713"/>
                  </a:cubicBezTo>
                  <a:cubicBezTo>
                    <a:pt x="1941" y="868710"/>
                    <a:pt x="989" y="848708"/>
                    <a:pt x="37" y="827752"/>
                  </a:cubicBezTo>
                  <a:cubicBezTo>
                    <a:pt x="37" y="564863"/>
                    <a:pt x="989" y="301020"/>
                    <a:pt x="989" y="38130"/>
                  </a:cubicBezTo>
                  <a:cubicBezTo>
                    <a:pt x="989" y="20985"/>
                    <a:pt x="-7584" y="-922"/>
                    <a:pt x="25754" y="30"/>
                  </a:cubicBezTo>
                  <a:cubicBezTo>
                    <a:pt x="52424" y="30"/>
                    <a:pt x="60043" y="6698"/>
                    <a:pt x="60043" y="34320"/>
                  </a:cubicBezTo>
                  <a:cubicBezTo>
                    <a:pt x="59091" y="175290"/>
                    <a:pt x="59091" y="316260"/>
                    <a:pt x="59091" y="458183"/>
                  </a:cubicBezTo>
                  <a:cubicBezTo>
                    <a:pt x="60043" y="580103"/>
                    <a:pt x="60043" y="703927"/>
                    <a:pt x="60997" y="827752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6A88CF02-014D-4B16-A2A0-0709DC1325AD}"/>
                </a:ext>
              </a:extLst>
            </p:cNvPr>
            <p:cNvSpPr/>
            <p:nvPr/>
          </p:nvSpPr>
          <p:spPr>
            <a:xfrm>
              <a:off x="8176703" y="2640219"/>
              <a:ext cx="931399" cy="1221996"/>
            </a:xfrm>
            <a:custGeom>
              <a:avLst/>
              <a:gdLst>
                <a:gd name="connsiteX0" fmla="*/ 142875 w 1190625"/>
                <a:gd name="connsiteY0" fmla="*/ 1424047 h 1562100"/>
                <a:gd name="connsiteX1" fmla="*/ 0 w 1190625"/>
                <a:gd name="connsiteY1" fmla="*/ 1392614 h 1562100"/>
                <a:gd name="connsiteX2" fmla="*/ 88582 w 1190625"/>
                <a:gd name="connsiteY2" fmla="*/ 913507 h 1562100"/>
                <a:gd name="connsiteX3" fmla="*/ 257175 w 1190625"/>
                <a:gd name="connsiteY3" fmla="*/ 34349 h 1562100"/>
                <a:gd name="connsiteX4" fmla="*/ 300038 w 1190625"/>
                <a:gd name="connsiteY4" fmla="*/ 59 h 1562100"/>
                <a:gd name="connsiteX5" fmla="*/ 941069 w 1190625"/>
                <a:gd name="connsiteY5" fmla="*/ 59 h 1562100"/>
                <a:gd name="connsiteX6" fmla="*/ 982980 w 1190625"/>
                <a:gd name="connsiteY6" fmla="*/ 36254 h 1562100"/>
                <a:gd name="connsiteX7" fmla="*/ 1162050 w 1190625"/>
                <a:gd name="connsiteY7" fmla="*/ 1344037 h 1562100"/>
                <a:gd name="connsiteX8" fmla="*/ 1192530 w 1190625"/>
                <a:gd name="connsiteY8" fmla="*/ 1564064 h 1562100"/>
                <a:gd name="connsiteX9" fmla="*/ 1038225 w 1190625"/>
                <a:gd name="connsiteY9" fmla="*/ 1533584 h 1562100"/>
                <a:gd name="connsiteX10" fmla="*/ 1020127 w 1190625"/>
                <a:gd name="connsiteY10" fmla="*/ 1405949 h 1562100"/>
                <a:gd name="connsiteX11" fmla="*/ 909638 w 1190625"/>
                <a:gd name="connsiteY11" fmla="*/ 603944 h 1562100"/>
                <a:gd name="connsiteX12" fmla="*/ 855344 w 1190625"/>
                <a:gd name="connsiteY12" fmla="*/ 207704 h 1562100"/>
                <a:gd name="connsiteX13" fmla="*/ 786765 w 1190625"/>
                <a:gd name="connsiteY13" fmla="*/ 147697 h 1562100"/>
                <a:gd name="connsiteX14" fmla="*/ 453390 w 1190625"/>
                <a:gd name="connsiteY14" fmla="*/ 147697 h 1562100"/>
                <a:gd name="connsiteX15" fmla="*/ 376238 w 1190625"/>
                <a:gd name="connsiteY15" fmla="*/ 212467 h 1562100"/>
                <a:gd name="connsiteX16" fmla="*/ 160019 w 1190625"/>
                <a:gd name="connsiteY16" fmla="*/ 1339274 h 1562100"/>
                <a:gd name="connsiteX17" fmla="*/ 142875 w 1190625"/>
                <a:gd name="connsiteY17" fmla="*/ 1424047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0625" h="1562100">
                  <a:moveTo>
                    <a:pt x="142875" y="1424047"/>
                  </a:moveTo>
                  <a:cubicBezTo>
                    <a:pt x="97155" y="1424999"/>
                    <a:pt x="43815" y="1404997"/>
                    <a:pt x="0" y="1392614"/>
                  </a:cubicBezTo>
                  <a:cubicBezTo>
                    <a:pt x="29527" y="1232594"/>
                    <a:pt x="58102" y="1072574"/>
                    <a:pt x="88582" y="913507"/>
                  </a:cubicBezTo>
                  <a:cubicBezTo>
                    <a:pt x="144780" y="620137"/>
                    <a:pt x="201930" y="327719"/>
                    <a:pt x="257175" y="34349"/>
                  </a:cubicBezTo>
                  <a:cubicBezTo>
                    <a:pt x="262890" y="4822"/>
                    <a:pt x="274319" y="59"/>
                    <a:pt x="300038" y="59"/>
                  </a:cubicBezTo>
                  <a:cubicBezTo>
                    <a:pt x="405765" y="1012"/>
                    <a:pt x="853440" y="1964"/>
                    <a:pt x="941069" y="59"/>
                  </a:cubicBezTo>
                  <a:cubicBezTo>
                    <a:pt x="969644" y="-893"/>
                    <a:pt x="979169" y="9584"/>
                    <a:pt x="982980" y="36254"/>
                  </a:cubicBezTo>
                  <a:cubicBezTo>
                    <a:pt x="1042035" y="472499"/>
                    <a:pt x="1102042" y="908744"/>
                    <a:pt x="1162050" y="1344037"/>
                  </a:cubicBezTo>
                  <a:cubicBezTo>
                    <a:pt x="1174432" y="1436429"/>
                    <a:pt x="1180148" y="1471672"/>
                    <a:pt x="1192530" y="1564064"/>
                  </a:cubicBezTo>
                  <a:cubicBezTo>
                    <a:pt x="1194435" y="1579304"/>
                    <a:pt x="1043940" y="1547872"/>
                    <a:pt x="1038225" y="1533584"/>
                  </a:cubicBezTo>
                  <a:cubicBezTo>
                    <a:pt x="1023938" y="1451669"/>
                    <a:pt x="1031557" y="1487864"/>
                    <a:pt x="1020127" y="1405949"/>
                  </a:cubicBezTo>
                  <a:cubicBezTo>
                    <a:pt x="982980" y="1139249"/>
                    <a:pt x="945832" y="871597"/>
                    <a:pt x="909638" y="603944"/>
                  </a:cubicBezTo>
                  <a:cubicBezTo>
                    <a:pt x="891540" y="471547"/>
                    <a:pt x="872490" y="340102"/>
                    <a:pt x="855344" y="207704"/>
                  </a:cubicBezTo>
                  <a:cubicBezTo>
                    <a:pt x="847725" y="150554"/>
                    <a:pt x="843915" y="147697"/>
                    <a:pt x="786765" y="147697"/>
                  </a:cubicBezTo>
                  <a:cubicBezTo>
                    <a:pt x="675323" y="147697"/>
                    <a:pt x="564832" y="147697"/>
                    <a:pt x="453390" y="147697"/>
                  </a:cubicBezTo>
                  <a:cubicBezTo>
                    <a:pt x="391477" y="147697"/>
                    <a:pt x="387667" y="150554"/>
                    <a:pt x="376238" y="212467"/>
                  </a:cubicBezTo>
                  <a:cubicBezTo>
                    <a:pt x="304800" y="587752"/>
                    <a:pt x="233363" y="963989"/>
                    <a:pt x="160019" y="1339274"/>
                  </a:cubicBezTo>
                  <a:cubicBezTo>
                    <a:pt x="154305" y="1364039"/>
                    <a:pt x="156210" y="1396424"/>
                    <a:pt x="142875" y="1424047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69124FE0-4CB4-43C3-AD7D-BF16A05A19C0}"/>
                </a:ext>
              </a:extLst>
            </p:cNvPr>
            <p:cNvSpPr/>
            <p:nvPr/>
          </p:nvSpPr>
          <p:spPr>
            <a:xfrm>
              <a:off x="6178295" y="2415936"/>
              <a:ext cx="923947" cy="1192191"/>
            </a:xfrm>
            <a:custGeom>
              <a:avLst/>
              <a:gdLst>
                <a:gd name="connsiteX0" fmla="*/ 984885 w 1181100"/>
                <a:gd name="connsiteY0" fmla="*/ 36254 h 1524000"/>
                <a:gd name="connsiteX1" fmla="*/ 942975 w 1181100"/>
                <a:gd name="connsiteY1" fmla="*/ 59 h 1524000"/>
                <a:gd name="connsiteX2" fmla="*/ 307657 w 1181100"/>
                <a:gd name="connsiteY2" fmla="*/ 59 h 1524000"/>
                <a:gd name="connsiteX3" fmla="*/ 258127 w 1181100"/>
                <a:gd name="connsiteY3" fmla="*/ 38159 h 1524000"/>
                <a:gd name="connsiteX4" fmla="*/ 51435 w 1181100"/>
                <a:gd name="connsiteY4" fmla="*/ 1122104 h 1524000"/>
                <a:gd name="connsiteX5" fmla="*/ 0 w 1181100"/>
                <a:gd name="connsiteY5" fmla="*/ 1398329 h 1524000"/>
                <a:gd name="connsiteX6" fmla="*/ 148590 w 1181100"/>
                <a:gd name="connsiteY6" fmla="*/ 1398329 h 1524000"/>
                <a:gd name="connsiteX7" fmla="*/ 378143 w 1181100"/>
                <a:gd name="connsiteY7" fmla="*/ 208657 h 1524000"/>
                <a:gd name="connsiteX8" fmla="*/ 449580 w 1181100"/>
                <a:gd name="connsiteY8" fmla="*/ 148649 h 1524000"/>
                <a:gd name="connsiteX9" fmla="*/ 782955 w 1181100"/>
                <a:gd name="connsiteY9" fmla="*/ 148649 h 1524000"/>
                <a:gd name="connsiteX10" fmla="*/ 857250 w 1181100"/>
                <a:gd name="connsiteY10" fmla="*/ 213419 h 1524000"/>
                <a:gd name="connsiteX11" fmla="*/ 1019175 w 1181100"/>
                <a:gd name="connsiteY11" fmla="*/ 1391662 h 1524000"/>
                <a:gd name="connsiteX12" fmla="*/ 1049655 w 1181100"/>
                <a:gd name="connsiteY12" fmla="*/ 1529774 h 1524000"/>
                <a:gd name="connsiteX13" fmla="*/ 1185863 w 1181100"/>
                <a:gd name="connsiteY13" fmla="*/ 1512629 h 1524000"/>
                <a:gd name="connsiteX14" fmla="*/ 984885 w 1181100"/>
                <a:gd name="connsiteY14" fmla="*/ 36254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81100" h="1524000">
                  <a:moveTo>
                    <a:pt x="984885" y="36254"/>
                  </a:moveTo>
                  <a:cubicBezTo>
                    <a:pt x="981075" y="9584"/>
                    <a:pt x="971550" y="-893"/>
                    <a:pt x="942975" y="59"/>
                  </a:cubicBezTo>
                  <a:cubicBezTo>
                    <a:pt x="852488" y="1964"/>
                    <a:pt x="409575" y="1012"/>
                    <a:pt x="307657" y="59"/>
                  </a:cubicBezTo>
                  <a:cubicBezTo>
                    <a:pt x="279082" y="59"/>
                    <a:pt x="264795" y="3869"/>
                    <a:pt x="258127" y="38159"/>
                  </a:cubicBezTo>
                  <a:cubicBezTo>
                    <a:pt x="190500" y="400109"/>
                    <a:pt x="120015" y="761107"/>
                    <a:pt x="51435" y="1122104"/>
                  </a:cubicBezTo>
                  <a:cubicBezTo>
                    <a:pt x="34290" y="1214497"/>
                    <a:pt x="17145" y="1305937"/>
                    <a:pt x="0" y="1398329"/>
                  </a:cubicBezTo>
                  <a:lnTo>
                    <a:pt x="148590" y="1398329"/>
                  </a:lnTo>
                  <a:cubicBezTo>
                    <a:pt x="153352" y="1382137"/>
                    <a:pt x="303847" y="588704"/>
                    <a:pt x="378143" y="208657"/>
                  </a:cubicBezTo>
                  <a:cubicBezTo>
                    <a:pt x="389572" y="151507"/>
                    <a:pt x="393382" y="148649"/>
                    <a:pt x="449580" y="148649"/>
                  </a:cubicBezTo>
                  <a:cubicBezTo>
                    <a:pt x="561022" y="148649"/>
                    <a:pt x="671513" y="148649"/>
                    <a:pt x="782955" y="148649"/>
                  </a:cubicBezTo>
                  <a:cubicBezTo>
                    <a:pt x="846772" y="148649"/>
                    <a:pt x="848677" y="150554"/>
                    <a:pt x="857250" y="213419"/>
                  </a:cubicBezTo>
                  <a:cubicBezTo>
                    <a:pt x="911543" y="605849"/>
                    <a:pt x="963930" y="999232"/>
                    <a:pt x="1019175" y="1391662"/>
                  </a:cubicBezTo>
                  <a:cubicBezTo>
                    <a:pt x="1025843" y="1438334"/>
                    <a:pt x="1023938" y="1486912"/>
                    <a:pt x="1049655" y="1529774"/>
                  </a:cubicBezTo>
                  <a:cubicBezTo>
                    <a:pt x="1087755" y="1528822"/>
                    <a:pt x="1177290" y="1511677"/>
                    <a:pt x="1185863" y="1512629"/>
                  </a:cubicBezTo>
                  <a:cubicBezTo>
                    <a:pt x="1173480" y="1424999"/>
                    <a:pt x="1039177" y="440114"/>
                    <a:pt x="984885" y="3625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576505EB-78ED-4181-BF18-7AF897C9F077}"/>
                </a:ext>
              </a:extLst>
            </p:cNvPr>
            <p:cNvSpPr/>
            <p:nvPr/>
          </p:nvSpPr>
          <p:spPr>
            <a:xfrm>
              <a:off x="8279530" y="2728903"/>
              <a:ext cx="707863" cy="1072972"/>
            </a:xfrm>
            <a:custGeom>
              <a:avLst/>
              <a:gdLst>
                <a:gd name="connsiteX0" fmla="*/ 0 w 904875"/>
                <a:gd name="connsiteY0" fmla="*/ 1277342 h 1371600"/>
                <a:gd name="connsiteX1" fmla="*/ 230506 w 904875"/>
                <a:gd name="connsiteY1" fmla="*/ 60047 h 1371600"/>
                <a:gd name="connsiteX2" fmla="*/ 300991 w 904875"/>
                <a:gd name="connsiteY2" fmla="*/ 39 h 1371600"/>
                <a:gd name="connsiteX3" fmla="*/ 691516 w 904875"/>
                <a:gd name="connsiteY3" fmla="*/ 992 h 1371600"/>
                <a:gd name="connsiteX4" fmla="*/ 729616 w 904875"/>
                <a:gd name="connsiteY4" fmla="*/ 33377 h 1371600"/>
                <a:gd name="connsiteX5" fmla="*/ 911543 w 904875"/>
                <a:gd name="connsiteY5" fmla="*/ 1356400 h 1371600"/>
                <a:gd name="connsiteX6" fmla="*/ 560070 w 904875"/>
                <a:gd name="connsiteY6" fmla="*/ 1334492 h 1371600"/>
                <a:gd name="connsiteX7" fmla="*/ 0 w 904875"/>
                <a:gd name="connsiteY7" fmla="*/ 1277342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4875" h="1371600">
                  <a:moveTo>
                    <a:pt x="0" y="1277342"/>
                  </a:moveTo>
                  <a:cubicBezTo>
                    <a:pt x="37148" y="1081127"/>
                    <a:pt x="192406" y="270549"/>
                    <a:pt x="230506" y="60047"/>
                  </a:cubicBezTo>
                  <a:cubicBezTo>
                    <a:pt x="238125" y="15279"/>
                    <a:pt x="253366" y="-913"/>
                    <a:pt x="300991" y="39"/>
                  </a:cubicBezTo>
                  <a:cubicBezTo>
                    <a:pt x="431483" y="3849"/>
                    <a:pt x="561023" y="1944"/>
                    <a:pt x="691516" y="992"/>
                  </a:cubicBezTo>
                  <a:cubicBezTo>
                    <a:pt x="717233" y="992"/>
                    <a:pt x="726758" y="6707"/>
                    <a:pt x="729616" y="33377"/>
                  </a:cubicBezTo>
                  <a:cubicBezTo>
                    <a:pt x="752475" y="207684"/>
                    <a:pt x="876300" y="1088747"/>
                    <a:pt x="911543" y="1356400"/>
                  </a:cubicBezTo>
                  <a:cubicBezTo>
                    <a:pt x="918210" y="1409739"/>
                    <a:pt x="600075" y="1338302"/>
                    <a:pt x="560070" y="1334492"/>
                  </a:cubicBezTo>
                  <a:cubicBezTo>
                    <a:pt x="373381" y="1317347"/>
                    <a:pt x="186691" y="1296392"/>
                    <a:pt x="0" y="1277342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0290E36F-830E-4655-BBAB-0709C42FD972}"/>
                </a:ext>
              </a:extLst>
            </p:cNvPr>
            <p:cNvSpPr/>
            <p:nvPr/>
          </p:nvSpPr>
          <p:spPr>
            <a:xfrm>
              <a:off x="6277395" y="2505281"/>
              <a:ext cx="715315" cy="1072972"/>
            </a:xfrm>
            <a:custGeom>
              <a:avLst/>
              <a:gdLst>
                <a:gd name="connsiteX0" fmla="*/ 0 w 914400"/>
                <a:gd name="connsiteY0" fmla="*/ 1304122 h 1371600"/>
                <a:gd name="connsiteX1" fmla="*/ 238125 w 914400"/>
                <a:gd name="connsiteY1" fmla="*/ 52537 h 1371600"/>
                <a:gd name="connsiteX2" fmla="*/ 300038 w 914400"/>
                <a:gd name="connsiteY2" fmla="*/ 150 h 1371600"/>
                <a:gd name="connsiteX3" fmla="*/ 675323 w 914400"/>
                <a:gd name="connsiteY3" fmla="*/ 150 h 1371600"/>
                <a:gd name="connsiteX4" fmla="*/ 741045 w 914400"/>
                <a:gd name="connsiteY4" fmla="*/ 58252 h 1371600"/>
                <a:gd name="connsiteX5" fmla="*/ 921068 w 914400"/>
                <a:gd name="connsiteY5" fmla="*/ 1374607 h 1371600"/>
                <a:gd name="connsiteX6" fmla="*/ 0 w 914400"/>
                <a:gd name="connsiteY6" fmla="*/ 1304122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" h="1371600">
                  <a:moveTo>
                    <a:pt x="0" y="1304122"/>
                  </a:moveTo>
                  <a:cubicBezTo>
                    <a:pt x="39052" y="1099335"/>
                    <a:pt x="199073" y="264945"/>
                    <a:pt x="238125" y="52537"/>
                  </a:cubicBezTo>
                  <a:cubicBezTo>
                    <a:pt x="244793" y="14437"/>
                    <a:pt x="257175" y="-1755"/>
                    <a:pt x="300038" y="150"/>
                  </a:cubicBezTo>
                  <a:cubicBezTo>
                    <a:pt x="424815" y="3960"/>
                    <a:pt x="550545" y="4912"/>
                    <a:pt x="675323" y="150"/>
                  </a:cubicBezTo>
                  <a:cubicBezTo>
                    <a:pt x="722948" y="-1755"/>
                    <a:pt x="736282" y="15390"/>
                    <a:pt x="741045" y="58252"/>
                  </a:cubicBezTo>
                  <a:cubicBezTo>
                    <a:pt x="764857" y="244942"/>
                    <a:pt x="886777" y="1122195"/>
                    <a:pt x="921068" y="1374607"/>
                  </a:cubicBezTo>
                  <a:cubicBezTo>
                    <a:pt x="922973" y="1381275"/>
                    <a:pt x="5715" y="1302217"/>
                    <a:pt x="0" y="1304122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1002ED9-F1DA-42A1-ACE7-6918A238972B}"/>
                </a:ext>
              </a:extLst>
            </p:cNvPr>
            <p:cNvSpPr/>
            <p:nvPr/>
          </p:nvSpPr>
          <p:spPr>
            <a:xfrm>
              <a:off x="342804" y="2386179"/>
              <a:ext cx="9464439" cy="2252496"/>
            </a:xfrm>
            <a:custGeom>
              <a:avLst/>
              <a:gdLst>
                <a:gd name="connsiteX0" fmla="*/ 4574879 w 4752721"/>
                <a:gd name="connsiteY0" fmla="*/ 766307 h 1131127"/>
                <a:gd name="connsiteX1" fmla="*/ 4555422 w 4752721"/>
                <a:gd name="connsiteY1" fmla="*/ 785764 h 1131127"/>
                <a:gd name="connsiteX2" fmla="*/ 4555422 w 4752721"/>
                <a:gd name="connsiteY2" fmla="*/ 807092 h 1131127"/>
                <a:gd name="connsiteX3" fmla="*/ 4574879 w 4752721"/>
                <a:gd name="connsiteY3" fmla="*/ 826549 h 1131127"/>
                <a:gd name="connsiteX4" fmla="*/ 4639986 w 4752721"/>
                <a:gd name="connsiteY4" fmla="*/ 826549 h 1131127"/>
                <a:gd name="connsiteX5" fmla="*/ 4659443 w 4752721"/>
                <a:gd name="connsiteY5" fmla="*/ 807092 h 1131127"/>
                <a:gd name="connsiteX6" fmla="*/ 4659443 w 4752721"/>
                <a:gd name="connsiteY6" fmla="*/ 785764 h 1131127"/>
                <a:gd name="connsiteX7" fmla="*/ 4639986 w 4752721"/>
                <a:gd name="connsiteY7" fmla="*/ 766307 h 1131127"/>
                <a:gd name="connsiteX8" fmla="*/ 2344805 w 4752721"/>
                <a:gd name="connsiteY8" fmla="*/ 0 h 1131127"/>
                <a:gd name="connsiteX9" fmla="*/ 2409538 w 4752721"/>
                <a:gd name="connsiteY9" fmla="*/ 1871 h 1131127"/>
                <a:gd name="connsiteX10" fmla="*/ 2549478 w 4752721"/>
                <a:gd name="connsiteY10" fmla="*/ 81944 h 1131127"/>
                <a:gd name="connsiteX11" fmla="*/ 2593257 w 4752721"/>
                <a:gd name="connsiteY11" fmla="*/ 199809 h 1131127"/>
                <a:gd name="connsiteX12" fmla="*/ 2602611 w 4752721"/>
                <a:gd name="connsiteY12" fmla="*/ 225253 h 1131127"/>
                <a:gd name="connsiteX13" fmla="*/ 2649383 w 4752721"/>
                <a:gd name="connsiteY13" fmla="*/ 297468 h 1131127"/>
                <a:gd name="connsiteX14" fmla="*/ 2671833 w 4752721"/>
                <a:gd name="connsiteY14" fmla="*/ 314680 h 1131127"/>
                <a:gd name="connsiteX15" fmla="*/ 2879499 w 4752721"/>
                <a:gd name="connsiteY15" fmla="*/ 336756 h 1131127"/>
                <a:gd name="connsiteX16" fmla="*/ 2893718 w 4752721"/>
                <a:gd name="connsiteY16" fmla="*/ 353594 h 1131127"/>
                <a:gd name="connsiteX17" fmla="*/ 2886983 w 4752721"/>
                <a:gd name="connsiteY17" fmla="*/ 543674 h 1131127"/>
                <a:gd name="connsiteX18" fmla="*/ 4216421 w 4752721"/>
                <a:gd name="connsiteY18" fmla="*/ 698208 h 1131127"/>
                <a:gd name="connsiteX19" fmla="*/ 4508651 w 4752721"/>
                <a:gd name="connsiteY19" fmla="*/ 731509 h 1131127"/>
                <a:gd name="connsiteX20" fmla="*/ 4518753 w 4752721"/>
                <a:gd name="connsiteY20" fmla="*/ 739741 h 1131127"/>
                <a:gd name="connsiteX21" fmla="*/ 4531476 w 4752721"/>
                <a:gd name="connsiteY21" fmla="*/ 776784 h 1131127"/>
                <a:gd name="connsiteX22" fmla="*/ 4548313 w 4752721"/>
                <a:gd name="connsiteY22" fmla="*/ 738619 h 1131127"/>
                <a:gd name="connsiteX23" fmla="*/ 4669171 w 4752721"/>
                <a:gd name="connsiteY23" fmla="*/ 738619 h 1131127"/>
                <a:gd name="connsiteX24" fmla="*/ 4681893 w 4752721"/>
                <a:gd name="connsiteY24" fmla="*/ 744231 h 1131127"/>
                <a:gd name="connsiteX25" fmla="*/ 4686757 w 4752721"/>
                <a:gd name="connsiteY25" fmla="*/ 756205 h 1131127"/>
                <a:gd name="connsiteX26" fmla="*/ 4686009 w 4752721"/>
                <a:gd name="connsiteY26" fmla="*/ 836652 h 1131127"/>
                <a:gd name="connsiteX27" fmla="*/ 4726794 w 4752721"/>
                <a:gd name="connsiteY27" fmla="*/ 842265 h 1131127"/>
                <a:gd name="connsiteX28" fmla="*/ 4751864 w 4752721"/>
                <a:gd name="connsiteY28" fmla="*/ 864341 h 1131127"/>
                <a:gd name="connsiteX29" fmla="*/ 4689002 w 4752721"/>
                <a:gd name="connsiteY29" fmla="*/ 1131127 h 1131127"/>
                <a:gd name="connsiteX30" fmla="*/ 506116 w 4752721"/>
                <a:gd name="connsiteY30" fmla="*/ 1117282 h 1131127"/>
                <a:gd name="connsiteX31" fmla="*/ 478428 w 4752721"/>
                <a:gd name="connsiteY31" fmla="*/ 966116 h 1131127"/>
                <a:gd name="connsiteX32" fmla="*/ 290966 w 4752721"/>
                <a:gd name="connsiteY32" fmla="*/ 526088 h 1131127"/>
                <a:gd name="connsiteX33" fmla="*/ 56734 w 4752721"/>
                <a:gd name="connsiteY33" fmla="*/ 243961 h 1131127"/>
                <a:gd name="connsiteX34" fmla="*/ 2104 w 4752721"/>
                <a:gd name="connsiteY34" fmla="*/ 182971 h 1131127"/>
                <a:gd name="connsiteX35" fmla="*/ 12956 w 4752721"/>
                <a:gd name="connsiteY35" fmla="*/ 159772 h 1131127"/>
                <a:gd name="connsiteX36" fmla="*/ 1746502 w 4752721"/>
                <a:gd name="connsiteY36" fmla="*/ 393631 h 1131127"/>
                <a:gd name="connsiteX37" fmla="*/ 1850522 w 4752721"/>
                <a:gd name="connsiteY37" fmla="*/ 464724 h 1131127"/>
                <a:gd name="connsiteX38" fmla="*/ 1885694 w 4752721"/>
                <a:gd name="connsiteY38" fmla="*/ 462479 h 1131127"/>
                <a:gd name="connsiteX39" fmla="*/ 1979986 w 4752721"/>
                <a:gd name="connsiteY39" fmla="*/ 353594 h 1131127"/>
                <a:gd name="connsiteX40" fmla="*/ 2021519 w 4752721"/>
                <a:gd name="connsiteY40" fmla="*/ 291855 h 1131127"/>
                <a:gd name="connsiteX41" fmla="*/ 2098225 w 4752721"/>
                <a:gd name="connsiteY41" fmla="*/ 105891 h 1131127"/>
                <a:gd name="connsiteX42" fmla="*/ 2131901 w 4752721"/>
                <a:gd name="connsiteY42" fmla="*/ 72590 h 1131127"/>
                <a:gd name="connsiteX43" fmla="*/ 2313375 w 4752721"/>
                <a:gd name="connsiteY43" fmla="*/ 69596 h 1131127"/>
                <a:gd name="connsiteX44" fmla="*/ 2323103 w 4752721"/>
                <a:gd name="connsiteY44" fmla="*/ 60616 h 1131127"/>
                <a:gd name="connsiteX45" fmla="*/ 2322729 w 4752721"/>
                <a:gd name="connsiteY45" fmla="*/ 25069 h 1131127"/>
                <a:gd name="connsiteX46" fmla="*/ 2344805 w 4752721"/>
                <a:gd name="connsiteY46" fmla="*/ 0 h 113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752721" h="1131127">
                  <a:moveTo>
                    <a:pt x="4574879" y="766307"/>
                  </a:moveTo>
                  <a:cubicBezTo>
                    <a:pt x="4564028" y="766307"/>
                    <a:pt x="4555422" y="774913"/>
                    <a:pt x="4555422" y="785764"/>
                  </a:cubicBezTo>
                  <a:lnTo>
                    <a:pt x="4555422" y="807092"/>
                  </a:lnTo>
                  <a:cubicBezTo>
                    <a:pt x="4555422" y="817943"/>
                    <a:pt x="4564028" y="826549"/>
                    <a:pt x="4574879" y="826549"/>
                  </a:cubicBezTo>
                  <a:lnTo>
                    <a:pt x="4639986" y="826549"/>
                  </a:lnTo>
                  <a:cubicBezTo>
                    <a:pt x="4650462" y="826549"/>
                    <a:pt x="4659443" y="817943"/>
                    <a:pt x="4659443" y="807092"/>
                  </a:cubicBezTo>
                  <a:lnTo>
                    <a:pt x="4659443" y="785764"/>
                  </a:lnTo>
                  <a:cubicBezTo>
                    <a:pt x="4659443" y="774913"/>
                    <a:pt x="4650837" y="766307"/>
                    <a:pt x="4639986" y="766307"/>
                  </a:cubicBezTo>
                  <a:close/>
                  <a:moveTo>
                    <a:pt x="2344805" y="0"/>
                  </a:moveTo>
                  <a:cubicBezTo>
                    <a:pt x="2351166" y="0"/>
                    <a:pt x="2393073" y="0"/>
                    <a:pt x="2409538" y="1871"/>
                  </a:cubicBezTo>
                  <a:cubicBezTo>
                    <a:pt x="2464541" y="13844"/>
                    <a:pt x="2512809" y="40785"/>
                    <a:pt x="2549478" y="81944"/>
                  </a:cubicBezTo>
                  <a:cubicBezTo>
                    <a:pt x="2577916" y="113749"/>
                    <a:pt x="2592508" y="155656"/>
                    <a:pt x="2593257" y="199809"/>
                  </a:cubicBezTo>
                  <a:cubicBezTo>
                    <a:pt x="2593631" y="209537"/>
                    <a:pt x="2594753" y="216646"/>
                    <a:pt x="2602611" y="225253"/>
                  </a:cubicBezTo>
                  <a:cubicBezTo>
                    <a:pt x="2622068" y="246580"/>
                    <a:pt x="2637035" y="271276"/>
                    <a:pt x="2649383" y="297468"/>
                  </a:cubicBezTo>
                  <a:cubicBezTo>
                    <a:pt x="2654995" y="309067"/>
                    <a:pt x="2660982" y="313557"/>
                    <a:pt x="2671833" y="314680"/>
                  </a:cubicBezTo>
                  <a:cubicBezTo>
                    <a:pt x="2748538" y="322163"/>
                    <a:pt x="2802794" y="330021"/>
                    <a:pt x="2879499" y="336756"/>
                  </a:cubicBezTo>
                  <a:cubicBezTo>
                    <a:pt x="2892595" y="337879"/>
                    <a:pt x="2894092" y="342369"/>
                    <a:pt x="2893718" y="353594"/>
                  </a:cubicBezTo>
                  <a:cubicBezTo>
                    <a:pt x="2892221" y="413462"/>
                    <a:pt x="2887731" y="483807"/>
                    <a:pt x="2886983" y="543674"/>
                  </a:cubicBezTo>
                  <a:cubicBezTo>
                    <a:pt x="2886983" y="548539"/>
                    <a:pt x="4204074" y="697086"/>
                    <a:pt x="4216421" y="698208"/>
                  </a:cubicBezTo>
                  <a:cubicBezTo>
                    <a:pt x="4232511" y="701201"/>
                    <a:pt x="4463002" y="726645"/>
                    <a:pt x="4508651" y="731509"/>
                  </a:cubicBezTo>
                  <a:cubicBezTo>
                    <a:pt x="4513515" y="731884"/>
                    <a:pt x="4517257" y="735251"/>
                    <a:pt x="4518753" y="739741"/>
                  </a:cubicBezTo>
                  <a:cubicBezTo>
                    <a:pt x="4524366" y="756579"/>
                    <a:pt x="4531476" y="776784"/>
                    <a:pt x="4531476" y="776784"/>
                  </a:cubicBezTo>
                  <a:cubicBezTo>
                    <a:pt x="4532224" y="743483"/>
                    <a:pt x="4538585" y="738619"/>
                    <a:pt x="4548313" y="738619"/>
                  </a:cubicBezTo>
                  <a:lnTo>
                    <a:pt x="4669171" y="738619"/>
                  </a:lnTo>
                  <a:cubicBezTo>
                    <a:pt x="4674036" y="738619"/>
                    <a:pt x="4678526" y="740864"/>
                    <a:pt x="4681893" y="744231"/>
                  </a:cubicBezTo>
                  <a:cubicBezTo>
                    <a:pt x="4681893" y="744231"/>
                    <a:pt x="4686757" y="749096"/>
                    <a:pt x="4686757" y="756205"/>
                  </a:cubicBezTo>
                  <a:lnTo>
                    <a:pt x="4686009" y="836652"/>
                  </a:lnTo>
                  <a:cubicBezTo>
                    <a:pt x="4686383" y="837400"/>
                    <a:pt x="4716691" y="842265"/>
                    <a:pt x="4726794" y="842265"/>
                  </a:cubicBezTo>
                  <a:cubicBezTo>
                    <a:pt x="4742509" y="840768"/>
                    <a:pt x="4756354" y="841517"/>
                    <a:pt x="4751864" y="864341"/>
                  </a:cubicBezTo>
                  <a:cubicBezTo>
                    <a:pt x="4751116" y="869205"/>
                    <a:pt x="4727169" y="1131127"/>
                    <a:pt x="4689002" y="1131127"/>
                  </a:cubicBezTo>
                  <a:cubicBezTo>
                    <a:pt x="4296120" y="1131127"/>
                    <a:pt x="1472607" y="1117282"/>
                    <a:pt x="506116" y="1117282"/>
                  </a:cubicBezTo>
                  <a:cubicBezTo>
                    <a:pt x="496762" y="1070885"/>
                    <a:pt x="488156" y="1012139"/>
                    <a:pt x="478428" y="966116"/>
                  </a:cubicBezTo>
                  <a:cubicBezTo>
                    <a:pt x="444752" y="807093"/>
                    <a:pt x="391245" y="656674"/>
                    <a:pt x="290966" y="526088"/>
                  </a:cubicBezTo>
                  <a:cubicBezTo>
                    <a:pt x="285354" y="518605"/>
                    <a:pt x="128949" y="330769"/>
                    <a:pt x="56734" y="243961"/>
                  </a:cubicBezTo>
                  <a:cubicBezTo>
                    <a:pt x="39148" y="223007"/>
                    <a:pt x="22310" y="201679"/>
                    <a:pt x="2104" y="182971"/>
                  </a:cubicBezTo>
                  <a:cubicBezTo>
                    <a:pt x="-4256" y="175487"/>
                    <a:pt x="5098" y="158650"/>
                    <a:pt x="12956" y="159772"/>
                  </a:cubicBezTo>
                  <a:cubicBezTo>
                    <a:pt x="106499" y="172494"/>
                    <a:pt x="1659319" y="382031"/>
                    <a:pt x="1746502" y="393631"/>
                  </a:cubicBezTo>
                  <a:cubicBezTo>
                    <a:pt x="1762966" y="395876"/>
                    <a:pt x="1834059" y="453498"/>
                    <a:pt x="1850522" y="464724"/>
                  </a:cubicBezTo>
                  <a:cubicBezTo>
                    <a:pt x="1862870" y="473330"/>
                    <a:pt x="1874843" y="468091"/>
                    <a:pt x="1885694" y="462479"/>
                  </a:cubicBezTo>
                  <a:cubicBezTo>
                    <a:pt x="1931344" y="438906"/>
                    <a:pt x="1961652" y="400740"/>
                    <a:pt x="1979986" y="353594"/>
                  </a:cubicBezTo>
                  <a:cubicBezTo>
                    <a:pt x="1989715" y="329273"/>
                    <a:pt x="2000940" y="310190"/>
                    <a:pt x="2021519" y="291855"/>
                  </a:cubicBezTo>
                  <a:cubicBezTo>
                    <a:pt x="2075775" y="243213"/>
                    <a:pt x="2096354" y="177733"/>
                    <a:pt x="2098225" y="105891"/>
                  </a:cubicBezTo>
                  <a:cubicBezTo>
                    <a:pt x="2098973" y="73338"/>
                    <a:pt x="2098599" y="73338"/>
                    <a:pt x="2131901" y="72590"/>
                  </a:cubicBezTo>
                  <a:cubicBezTo>
                    <a:pt x="2192517" y="71467"/>
                    <a:pt x="2252759" y="70345"/>
                    <a:pt x="2313375" y="69596"/>
                  </a:cubicBezTo>
                  <a:cubicBezTo>
                    <a:pt x="2320484" y="69596"/>
                    <a:pt x="2323478" y="68100"/>
                    <a:pt x="2323103" y="60616"/>
                  </a:cubicBezTo>
                  <a:cubicBezTo>
                    <a:pt x="2322729" y="48643"/>
                    <a:pt x="2324226" y="36669"/>
                    <a:pt x="2322729" y="25069"/>
                  </a:cubicBezTo>
                  <a:cubicBezTo>
                    <a:pt x="2320484" y="7484"/>
                    <a:pt x="2327593" y="0"/>
                    <a:pt x="234480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18E4C018-BB22-478E-8DD3-4A2BF7938191}"/>
                </a:ext>
              </a:extLst>
            </p:cNvPr>
            <p:cNvSpPr/>
            <p:nvPr/>
          </p:nvSpPr>
          <p:spPr>
            <a:xfrm>
              <a:off x="434174" y="2766189"/>
              <a:ext cx="3956581" cy="789826"/>
            </a:xfrm>
            <a:custGeom>
              <a:avLst/>
              <a:gdLst>
                <a:gd name="connsiteX0" fmla="*/ 4358640 w 5057775"/>
                <a:gd name="connsiteY0" fmla="*/ 589597 h 1009650"/>
                <a:gd name="connsiteX1" fmla="*/ 0 w 5057775"/>
                <a:gd name="connsiteY1" fmla="*/ 0 h 1009650"/>
                <a:gd name="connsiteX2" fmla="*/ 481965 w 5057775"/>
                <a:gd name="connsiteY2" fmla="*/ 557213 h 1009650"/>
                <a:gd name="connsiteX3" fmla="*/ 5060633 w 5057775"/>
                <a:gd name="connsiteY3" fmla="*/ 1012508 h 1009650"/>
                <a:gd name="connsiteX4" fmla="*/ 4358640 w 5057775"/>
                <a:gd name="connsiteY4" fmla="*/ 589597 h 1009650"/>
                <a:gd name="connsiteX5" fmla="*/ 204787 w 5057775"/>
                <a:gd name="connsiteY5" fmla="*/ 231458 h 1009650"/>
                <a:gd name="connsiteX6" fmla="*/ 208598 w 5057775"/>
                <a:gd name="connsiteY6" fmla="*/ 228600 h 1009650"/>
                <a:gd name="connsiteX7" fmla="*/ 204787 w 5057775"/>
                <a:gd name="connsiteY7" fmla="*/ 231458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7775" h="1009650">
                  <a:moveTo>
                    <a:pt x="4358640" y="589597"/>
                  </a:moveTo>
                  <a:cubicBezTo>
                    <a:pt x="4037648" y="546735"/>
                    <a:pt x="586740" y="85725"/>
                    <a:pt x="0" y="0"/>
                  </a:cubicBezTo>
                  <a:cubicBezTo>
                    <a:pt x="63818" y="71438"/>
                    <a:pt x="317182" y="379095"/>
                    <a:pt x="481965" y="557213"/>
                  </a:cubicBezTo>
                  <a:cubicBezTo>
                    <a:pt x="1908810" y="706755"/>
                    <a:pt x="3591878" y="891540"/>
                    <a:pt x="5060633" y="1012508"/>
                  </a:cubicBezTo>
                  <a:cubicBezTo>
                    <a:pt x="4962525" y="964883"/>
                    <a:pt x="4516755" y="703897"/>
                    <a:pt x="4358640" y="589597"/>
                  </a:cubicBezTo>
                  <a:close/>
                  <a:moveTo>
                    <a:pt x="204787" y="231458"/>
                  </a:moveTo>
                  <a:cubicBezTo>
                    <a:pt x="206693" y="230505"/>
                    <a:pt x="207645" y="229552"/>
                    <a:pt x="208598" y="228600"/>
                  </a:cubicBezTo>
                  <a:cubicBezTo>
                    <a:pt x="207645" y="229552"/>
                    <a:pt x="206693" y="230505"/>
                    <a:pt x="204787" y="23145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787EA67E-7A60-43D9-A258-76A88DEBF01A}"/>
                </a:ext>
              </a:extLst>
            </p:cNvPr>
            <p:cNvSpPr/>
            <p:nvPr/>
          </p:nvSpPr>
          <p:spPr>
            <a:xfrm>
              <a:off x="894735" y="3285688"/>
              <a:ext cx="8859464" cy="1296507"/>
            </a:xfrm>
            <a:custGeom>
              <a:avLst/>
              <a:gdLst>
                <a:gd name="connsiteX0" fmla="*/ 5639654 w 11325225"/>
                <a:gd name="connsiteY0" fmla="*/ 1631440 h 1657350"/>
                <a:gd name="connsiteX1" fmla="*/ 673318 w 11325225"/>
                <a:gd name="connsiteY1" fmla="*/ 1596198 h 1657350"/>
                <a:gd name="connsiteX2" fmla="*/ 627598 w 11325225"/>
                <a:gd name="connsiteY2" fmla="*/ 1543810 h 1657350"/>
                <a:gd name="connsiteX3" fmla="*/ 539968 w 11325225"/>
                <a:gd name="connsiteY3" fmla="*/ 1132330 h 1657350"/>
                <a:gd name="connsiteX4" fmla="*/ 278983 w 11325225"/>
                <a:gd name="connsiteY4" fmla="*/ 437005 h 1657350"/>
                <a:gd name="connsiteX5" fmla="*/ 38953 w 11325225"/>
                <a:gd name="connsiteY5" fmla="*/ 88390 h 1657350"/>
                <a:gd name="connsiteX6" fmla="*/ 2758 w 11325225"/>
                <a:gd name="connsiteY6" fmla="*/ 16000 h 1657350"/>
                <a:gd name="connsiteX7" fmla="*/ 81816 w 11325225"/>
                <a:gd name="connsiteY7" fmla="*/ 5523 h 1657350"/>
                <a:gd name="connsiteX8" fmla="*/ 5390099 w 11325225"/>
                <a:gd name="connsiteY8" fmla="*/ 518920 h 1657350"/>
                <a:gd name="connsiteX9" fmla="*/ 10836494 w 11325225"/>
                <a:gd name="connsiteY9" fmla="*/ 1014220 h 1657350"/>
                <a:gd name="connsiteX10" fmla="*/ 11326078 w 11325225"/>
                <a:gd name="connsiteY10" fmla="*/ 1055178 h 1657350"/>
                <a:gd name="connsiteX11" fmla="*/ 11153676 w 11325225"/>
                <a:gd name="connsiteY11" fmla="*/ 1661920 h 1657350"/>
                <a:gd name="connsiteX12" fmla="*/ 5639654 w 11325225"/>
                <a:gd name="connsiteY12" fmla="*/ 1631440 h 165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25225" h="1657350">
                  <a:moveTo>
                    <a:pt x="5639654" y="1631440"/>
                  </a:moveTo>
                  <a:cubicBezTo>
                    <a:pt x="5152926" y="1618105"/>
                    <a:pt x="830481" y="1597150"/>
                    <a:pt x="673318" y="1596198"/>
                  </a:cubicBezTo>
                  <a:cubicBezTo>
                    <a:pt x="631408" y="1596198"/>
                    <a:pt x="631408" y="1567623"/>
                    <a:pt x="627598" y="1543810"/>
                  </a:cubicBezTo>
                  <a:cubicBezTo>
                    <a:pt x="605691" y="1404745"/>
                    <a:pt x="574258" y="1268538"/>
                    <a:pt x="539968" y="1132330"/>
                  </a:cubicBezTo>
                  <a:cubicBezTo>
                    <a:pt x="479961" y="890395"/>
                    <a:pt x="399951" y="655128"/>
                    <a:pt x="278983" y="437005"/>
                  </a:cubicBezTo>
                  <a:cubicBezTo>
                    <a:pt x="217071" y="324610"/>
                    <a:pt x="116106" y="190308"/>
                    <a:pt x="38953" y="88390"/>
                  </a:cubicBezTo>
                  <a:cubicBezTo>
                    <a:pt x="22761" y="66483"/>
                    <a:pt x="-9624" y="41718"/>
                    <a:pt x="2758" y="16000"/>
                  </a:cubicBezTo>
                  <a:cubicBezTo>
                    <a:pt x="16093" y="-10670"/>
                    <a:pt x="55146" y="3618"/>
                    <a:pt x="81816" y="5523"/>
                  </a:cubicBezTo>
                  <a:cubicBezTo>
                    <a:pt x="200878" y="15048"/>
                    <a:pt x="5310088" y="511300"/>
                    <a:pt x="5390099" y="518920"/>
                  </a:cubicBezTo>
                  <a:cubicBezTo>
                    <a:pt x="5520591" y="531303"/>
                    <a:pt x="10736481" y="1004695"/>
                    <a:pt x="10836494" y="1014220"/>
                  </a:cubicBezTo>
                  <a:cubicBezTo>
                    <a:pt x="11004134" y="1036128"/>
                    <a:pt x="11326078" y="1055178"/>
                    <a:pt x="11326078" y="1055178"/>
                  </a:cubicBezTo>
                  <a:cubicBezTo>
                    <a:pt x="11326078" y="1055178"/>
                    <a:pt x="11284169" y="1661920"/>
                    <a:pt x="11153676" y="1661920"/>
                  </a:cubicBezTo>
                  <a:cubicBezTo>
                    <a:pt x="11013659" y="1661920"/>
                    <a:pt x="6147336" y="1645728"/>
                    <a:pt x="5639654" y="163144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09074F55-F882-489C-8B32-0381A527775B}"/>
                </a:ext>
              </a:extLst>
            </p:cNvPr>
            <p:cNvSpPr/>
            <p:nvPr/>
          </p:nvSpPr>
          <p:spPr>
            <a:xfrm>
              <a:off x="4139649" y="2576610"/>
              <a:ext cx="5206892" cy="1448085"/>
            </a:xfrm>
            <a:custGeom>
              <a:avLst/>
              <a:gdLst>
                <a:gd name="connsiteX0" fmla="*/ 873322 w 2614725"/>
                <a:gd name="connsiteY0" fmla="*/ 386306 h 727179"/>
                <a:gd name="connsiteX1" fmla="*/ 837027 w 2614725"/>
                <a:gd name="connsiteY1" fmla="*/ 422601 h 727179"/>
                <a:gd name="connsiteX2" fmla="*/ 873322 w 2614725"/>
                <a:gd name="connsiteY2" fmla="*/ 458896 h 727179"/>
                <a:gd name="connsiteX3" fmla="*/ 909617 w 2614725"/>
                <a:gd name="connsiteY3" fmla="*/ 422601 h 727179"/>
                <a:gd name="connsiteX4" fmla="*/ 873322 w 2614725"/>
                <a:gd name="connsiteY4" fmla="*/ 386306 h 727179"/>
                <a:gd name="connsiteX5" fmla="*/ 767056 w 2614725"/>
                <a:gd name="connsiteY5" fmla="*/ 376578 h 727179"/>
                <a:gd name="connsiteX6" fmla="*/ 730761 w 2614725"/>
                <a:gd name="connsiteY6" fmla="*/ 412873 h 727179"/>
                <a:gd name="connsiteX7" fmla="*/ 767056 w 2614725"/>
                <a:gd name="connsiteY7" fmla="*/ 449168 h 727179"/>
                <a:gd name="connsiteX8" fmla="*/ 803351 w 2614725"/>
                <a:gd name="connsiteY8" fmla="*/ 412873 h 727179"/>
                <a:gd name="connsiteX9" fmla="*/ 767056 w 2614725"/>
                <a:gd name="connsiteY9" fmla="*/ 376578 h 727179"/>
                <a:gd name="connsiteX10" fmla="*/ 660417 w 2614725"/>
                <a:gd name="connsiteY10" fmla="*/ 366849 h 727179"/>
                <a:gd name="connsiteX11" fmla="*/ 624122 w 2614725"/>
                <a:gd name="connsiteY11" fmla="*/ 403144 h 727179"/>
                <a:gd name="connsiteX12" fmla="*/ 660417 w 2614725"/>
                <a:gd name="connsiteY12" fmla="*/ 439439 h 727179"/>
                <a:gd name="connsiteX13" fmla="*/ 696712 w 2614725"/>
                <a:gd name="connsiteY13" fmla="*/ 403144 h 727179"/>
                <a:gd name="connsiteX14" fmla="*/ 660417 w 2614725"/>
                <a:gd name="connsiteY14" fmla="*/ 366849 h 727179"/>
                <a:gd name="connsiteX15" fmla="*/ 554151 w 2614725"/>
                <a:gd name="connsiteY15" fmla="*/ 357121 h 727179"/>
                <a:gd name="connsiteX16" fmla="*/ 517856 w 2614725"/>
                <a:gd name="connsiteY16" fmla="*/ 393416 h 727179"/>
                <a:gd name="connsiteX17" fmla="*/ 554151 w 2614725"/>
                <a:gd name="connsiteY17" fmla="*/ 429711 h 727179"/>
                <a:gd name="connsiteX18" fmla="*/ 590446 w 2614725"/>
                <a:gd name="connsiteY18" fmla="*/ 393416 h 727179"/>
                <a:gd name="connsiteX19" fmla="*/ 554151 w 2614725"/>
                <a:gd name="connsiteY19" fmla="*/ 357121 h 727179"/>
                <a:gd name="connsiteX20" fmla="*/ 447886 w 2614725"/>
                <a:gd name="connsiteY20" fmla="*/ 347392 h 727179"/>
                <a:gd name="connsiteX21" fmla="*/ 411591 w 2614725"/>
                <a:gd name="connsiteY21" fmla="*/ 383687 h 727179"/>
                <a:gd name="connsiteX22" fmla="*/ 447886 w 2614725"/>
                <a:gd name="connsiteY22" fmla="*/ 419982 h 727179"/>
                <a:gd name="connsiteX23" fmla="*/ 484181 w 2614725"/>
                <a:gd name="connsiteY23" fmla="*/ 383687 h 727179"/>
                <a:gd name="connsiteX24" fmla="*/ 447886 w 2614725"/>
                <a:gd name="connsiteY24" fmla="*/ 347392 h 727179"/>
                <a:gd name="connsiteX25" fmla="*/ 341621 w 2614725"/>
                <a:gd name="connsiteY25" fmla="*/ 337664 h 727179"/>
                <a:gd name="connsiteX26" fmla="*/ 305326 w 2614725"/>
                <a:gd name="connsiteY26" fmla="*/ 373959 h 727179"/>
                <a:gd name="connsiteX27" fmla="*/ 341621 w 2614725"/>
                <a:gd name="connsiteY27" fmla="*/ 410254 h 727179"/>
                <a:gd name="connsiteX28" fmla="*/ 377916 w 2614725"/>
                <a:gd name="connsiteY28" fmla="*/ 373959 h 727179"/>
                <a:gd name="connsiteX29" fmla="*/ 341621 w 2614725"/>
                <a:gd name="connsiteY29" fmla="*/ 337664 h 727179"/>
                <a:gd name="connsiteX30" fmla="*/ 385399 w 2614725"/>
                <a:gd name="connsiteY30" fmla="*/ 165544 h 727179"/>
                <a:gd name="connsiteX31" fmla="*/ 349104 w 2614725"/>
                <a:gd name="connsiteY31" fmla="*/ 201839 h 727179"/>
                <a:gd name="connsiteX32" fmla="*/ 385399 w 2614725"/>
                <a:gd name="connsiteY32" fmla="*/ 238134 h 727179"/>
                <a:gd name="connsiteX33" fmla="*/ 421694 w 2614725"/>
                <a:gd name="connsiteY33" fmla="*/ 201839 h 727179"/>
                <a:gd name="connsiteX34" fmla="*/ 385399 w 2614725"/>
                <a:gd name="connsiteY34" fmla="*/ 165544 h 727179"/>
                <a:gd name="connsiteX35" fmla="*/ 280631 w 2614725"/>
                <a:gd name="connsiteY35" fmla="*/ 165544 h 727179"/>
                <a:gd name="connsiteX36" fmla="*/ 244336 w 2614725"/>
                <a:gd name="connsiteY36" fmla="*/ 201839 h 727179"/>
                <a:gd name="connsiteX37" fmla="*/ 280631 w 2614725"/>
                <a:gd name="connsiteY37" fmla="*/ 238134 h 727179"/>
                <a:gd name="connsiteX38" fmla="*/ 316926 w 2614725"/>
                <a:gd name="connsiteY38" fmla="*/ 201839 h 727179"/>
                <a:gd name="connsiteX39" fmla="*/ 280631 w 2614725"/>
                <a:gd name="connsiteY39" fmla="*/ 165544 h 727179"/>
                <a:gd name="connsiteX40" fmla="*/ 453873 w 2614725"/>
                <a:gd name="connsiteY40" fmla="*/ 120269 h 727179"/>
                <a:gd name="connsiteX41" fmla="*/ 453873 w 2614725"/>
                <a:gd name="connsiteY41" fmla="*/ 192485 h 727179"/>
                <a:gd name="connsiteX42" fmla="*/ 512618 w 2614725"/>
                <a:gd name="connsiteY42" fmla="*/ 192485 h 727179"/>
                <a:gd name="connsiteX43" fmla="*/ 512618 w 2614725"/>
                <a:gd name="connsiteY43" fmla="*/ 120269 h 727179"/>
                <a:gd name="connsiteX44" fmla="*/ 453873 w 2614725"/>
                <a:gd name="connsiteY44" fmla="*/ 31590 h 727179"/>
                <a:gd name="connsiteX45" fmla="*/ 453873 w 2614725"/>
                <a:gd name="connsiteY45" fmla="*/ 103806 h 727179"/>
                <a:gd name="connsiteX46" fmla="*/ 512618 w 2614725"/>
                <a:gd name="connsiteY46" fmla="*/ 103806 h 727179"/>
                <a:gd name="connsiteX47" fmla="*/ 512618 w 2614725"/>
                <a:gd name="connsiteY47" fmla="*/ 31590 h 727179"/>
                <a:gd name="connsiteX48" fmla="*/ 383902 w 2614725"/>
                <a:gd name="connsiteY48" fmla="*/ 31590 h 727179"/>
                <a:gd name="connsiteX49" fmla="*/ 383902 w 2614725"/>
                <a:gd name="connsiteY49" fmla="*/ 103806 h 727179"/>
                <a:gd name="connsiteX50" fmla="*/ 442647 w 2614725"/>
                <a:gd name="connsiteY50" fmla="*/ 103806 h 727179"/>
                <a:gd name="connsiteX51" fmla="*/ 442647 w 2614725"/>
                <a:gd name="connsiteY51" fmla="*/ 31590 h 727179"/>
                <a:gd name="connsiteX52" fmla="*/ 311313 w 2614725"/>
                <a:gd name="connsiteY52" fmla="*/ 31590 h 727179"/>
                <a:gd name="connsiteX53" fmla="*/ 311313 w 2614725"/>
                <a:gd name="connsiteY53" fmla="*/ 103806 h 727179"/>
                <a:gd name="connsiteX54" fmla="*/ 370058 w 2614725"/>
                <a:gd name="connsiteY54" fmla="*/ 103806 h 727179"/>
                <a:gd name="connsiteX55" fmla="*/ 370058 w 2614725"/>
                <a:gd name="connsiteY55" fmla="*/ 31590 h 727179"/>
                <a:gd name="connsiteX56" fmla="*/ 236478 w 2614725"/>
                <a:gd name="connsiteY56" fmla="*/ 31590 h 727179"/>
                <a:gd name="connsiteX57" fmla="*/ 236478 w 2614725"/>
                <a:gd name="connsiteY57" fmla="*/ 103806 h 727179"/>
                <a:gd name="connsiteX58" fmla="*/ 295223 w 2614725"/>
                <a:gd name="connsiteY58" fmla="*/ 103806 h 727179"/>
                <a:gd name="connsiteX59" fmla="*/ 295223 w 2614725"/>
                <a:gd name="connsiteY59" fmla="*/ 31590 h 727179"/>
                <a:gd name="connsiteX60" fmla="*/ 296843 w 2614725"/>
                <a:gd name="connsiteY60" fmla="*/ 937 h 727179"/>
                <a:gd name="connsiteX61" fmla="*/ 607658 w 2614725"/>
                <a:gd name="connsiteY61" fmla="*/ 56660 h 727179"/>
                <a:gd name="connsiteX62" fmla="*/ 735999 w 2614725"/>
                <a:gd name="connsiteY62" fmla="*/ 244495 h 727179"/>
                <a:gd name="connsiteX63" fmla="*/ 959007 w 2614725"/>
                <a:gd name="connsiteY63" fmla="*/ 268442 h 727179"/>
                <a:gd name="connsiteX64" fmla="*/ 955265 w 2614725"/>
                <a:gd name="connsiteY64" fmla="*/ 468626 h 727179"/>
                <a:gd name="connsiteX65" fmla="*/ 2592274 w 2614725"/>
                <a:gd name="connsiteY65" fmla="*/ 656835 h 727179"/>
                <a:gd name="connsiteX66" fmla="*/ 2614725 w 2614725"/>
                <a:gd name="connsiteY66" fmla="*/ 727179 h 727179"/>
                <a:gd name="connsiteX67" fmla="*/ 199060 w 2614725"/>
                <a:gd name="connsiteY67" fmla="*/ 498933 h 727179"/>
                <a:gd name="connsiteX68" fmla="*/ 0 w 2614725"/>
                <a:gd name="connsiteY68" fmla="*/ 386307 h 727179"/>
                <a:gd name="connsiteX69" fmla="*/ 117865 w 2614725"/>
                <a:gd name="connsiteY69" fmla="*/ 236638 h 727179"/>
                <a:gd name="connsiteX70" fmla="*/ 221137 w 2614725"/>
                <a:gd name="connsiteY70" fmla="*/ 5772 h 727179"/>
                <a:gd name="connsiteX71" fmla="*/ 296843 w 2614725"/>
                <a:gd name="connsiteY71" fmla="*/ 937 h 72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14725" h="727179">
                  <a:moveTo>
                    <a:pt x="873322" y="386306"/>
                  </a:moveTo>
                  <a:cubicBezTo>
                    <a:pt x="853277" y="386306"/>
                    <a:pt x="837027" y="402556"/>
                    <a:pt x="837027" y="422601"/>
                  </a:cubicBezTo>
                  <a:cubicBezTo>
                    <a:pt x="837027" y="442646"/>
                    <a:pt x="853277" y="458896"/>
                    <a:pt x="873322" y="458896"/>
                  </a:cubicBezTo>
                  <a:cubicBezTo>
                    <a:pt x="893367" y="458896"/>
                    <a:pt x="909617" y="442646"/>
                    <a:pt x="909617" y="422601"/>
                  </a:cubicBezTo>
                  <a:cubicBezTo>
                    <a:pt x="909617" y="402556"/>
                    <a:pt x="893367" y="386306"/>
                    <a:pt x="873322" y="386306"/>
                  </a:cubicBezTo>
                  <a:close/>
                  <a:moveTo>
                    <a:pt x="767056" y="376578"/>
                  </a:moveTo>
                  <a:cubicBezTo>
                    <a:pt x="747010" y="376578"/>
                    <a:pt x="730761" y="392828"/>
                    <a:pt x="730761" y="412873"/>
                  </a:cubicBezTo>
                  <a:cubicBezTo>
                    <a:pt x="730761" y="432918"/>
                    <a:pt x="747010" y="449168"/>
                    <a:pt x="767056" y="449168"/>
                  </a:cubicBezTo>
                  <a:cubicBezTo>
                    <a:pt x="787101" y="449168"/>
                    <a:pt x="803351" y="432918"/>
                    <a:pt x="803351" y="412873"/>
                  </a:cubicBezTo>
                  <a:cubicBezTo>
                    <a:pt x="803351" y="392828"/>
                    <a:pt x="787101" y="376578"/>
                    <a:pt x="767056" y="376578"/>
                  </a:cubicBezTo>
                  <a:close/>
                  <a:moveTo>
                    <a:pt x="660417" y="366849"/>
                  </a:moveTo>
                  <a:cubicBezTo>
                    <a:pt x="640371" y="366849"/>
                    <a:pt x="624122" y="383099"/>
                    <a:pt x="624122" y="403144"/>
                  </a:cubicBezTo>
                  <a:cubicBezTo>
                    <a:pt x="624122" y="423189"/>
                    <a:pt x="640371" y="439439"/>
                    <a:pt x="660417" y="439439"/>
                  </a:cubicBezTo>
                  <a:cubicBezTo>
                    <a:pt x="680462" y="439439"/>
                    <a:pt x="696712" y="423189"/>
                    <a:pt x="696712" y="403144"/>
                  </a:cubicBezTo>
                  <a:cubicBezTo>
                    <a:pt x="696712" y="383099"/>
                    <a:pt x="680462" y="366849"/>
                    <a:pt x="660417" y="366849"/>
                  </a:cubicBezTo>
                  <a:close/>
                  <a:moveTo>
                    <a:pt x="554151" y="357121"/>
                  </a:moveTo>
                  <a:cubicBezTo>
                    <a:pt x="534106" y="357121"/>
                    <a:pt x="517856" y="373371"/>
                    <a:pt x="517856" y="393416"/>
                  </a:cubicBezTo>
                  <a:cubicBezTo>
                    <a:pt x="517856" y="413461"/>
                    <a:pt x="534106" y="429711"/>
                    <a:pt x="554151" y="429711"/>
                  </a:cubicBezTo>
                  <a:cubicBezTo>
                    <a:pt x="574196" y="429711"/>
                    <a:pt x="590446" y="413461"/>
                    <a:pt x="590446" y="393416"/>
                  </a:cubicBezTo>
                  <a:cubicBezTo>
                    <a:pt x="590446" y="373371"/>
                    <a:pt x="574196" y="357121"/>
                    <a:pt x="554151" y="357121"/>
                  </a:cubicBezTo>
                  <a:close/>
                  <a:moveTo>
                    <a:pt x="447886" y="347392"/>
                  </a:moveTo>
                  <a:cubicBezTo>
                    <a:pt x="427840" y="347392"/>
                    <a:pt x="411591" y="363641"/>
                    <a:pt x="411591" y="383687"/>
                  </a:cubicBezTo>
                  <a:cubicBezTo>
                    <a:pt x="411591" y="403732"/>
                    <a:pt x="427840" y="419982"/>
                    <a:pt x="447886" y="419982"/>
                  </a:cubicBezTo>
                  <a:cubicBezTo>
                    <a:pt x="467931" y="419982"/>
                    <a:pt x="484181" y="403732"/>
                    <a:pt x="484181" y="383687"/>
                  </a:cubicBezTo>
                  <a:cubicBezTo>
                    <a:pt x="484181" y="363641"/>
                    <a:pt x="467931" y="347392"/>
                    <a:pt x="447886" y="347392"/>
                  </a:cubicBezTo>
                  <a:close/>
                  <a:moveTo>
                    <a:pt x="341621" y="337664"/>
                  </a:moveTo>
                  <a:cubicBezTo>
                    <a:pt x="321575" y="337664"/>
                    <a:pt x="305326" y="353914"/>
                    <a:pt x="305326" y="373959"/>
                  </a:cubicBezTo>
                  <a:cubicBezTo>
                    <a:pt x="305326" y="394004"/>
                    <a:pt x="321575" y="410254"/>
                    <a:pt x="341621" y="410254"/>
                  </a:cubicBezTo>
                  <a:cubicBezTo>
                    <a:pt x="361666" y="410254"/>
                    <a:pt x="377916" y="394004"/>
                    <a:pt x="377916" y="373959"/>
                  </a:cubicBezTo>
                  <a:cubicBezTo>
                    <a:pt x="377916" y="353914"/>
                    <a:pt x="361666" y="337664"/>
                    <a:pt x="341621" y="337664"/>
                  </a:cubicBezTo>
                  <a:close/>
                  <a:moveTo>
                    <a:pt x="385399" y="165544"/>
                  </a:moveTo>
                  <a:cubicBezTo>
                    <a:pt x="365353" y="165544"/>
                    <a:pt x="349104" y="181794"/>
                    <a:pt x="349104" y="201839"/>
                  </a:cubicBezTo>
                  <a:cubicBezTo>
                    <a:pt x="349104" y="221884"/>
                    <a:pt x="365353" y="238134"/>
                    <a:pt x="385399" y="238134"/>
                  </a:cubicBezTo>
                  <a:cubicBezTo>
                    <a:pt x="405444" y="238134"/>
                    <a:pt x="421694" y="221884"/>
                    <a:pt x="421694" y="201839"/>
                  </a:cubicBezTo>
                  <a:cubicBezTo>
                    <a:pt x="421694" y="181794"/>
                    <a:pt x="405444" y="165544"/>
                    <a:pt x="385399" y="165544"/>
                  </a:cubicBezTo>
                  <a:close/>
                  <a:moveTo>
                    <a:pt x="280631" y="165544"/>
                  </a:moveTo>
                  <a:cubicBezTo>
                    <a:pt x="260585" y="165544"/>
                    <a:pt x="244336" y="181794"/>
                    <a:pt x="244336" y="201839"/>
                  </a:cubicBezTo>
                  <a:cubicBezTo>
                    <a:pt x="244336" y="221884"/>
                    <a:pt x="260585" y="238134"/>
                    <a:pt x="280631" y="238134"/>
                  </a:cubicBezTo>
                  <a:cubicBezTo>
                    <a:pt x="300676" y="238134"/>
                    <a:pt x="316926" y="221884"/>
                    <a:pt x="316926" y="201839"/>
                  </a:cubicBezTo>
                  <a:cubicBezTo>
                    <a:pt x="316926" y="181794"/>
                    <a:pt x="300676" y="165544"/>
                    <a:pt x="280631" y="165544"/>
                  </a:cubicBezTo>
                  <a:close/>
                  <a:moveTo>
                    <a:pt x="453873" y="120269"/>
                  </a:moveTo>
                  <a:lnTo>
                    <a:pt x="453873" y="192485"/>
                  </a:lnTo>
                  <a:lnTo>
                    <a:pt x="512618" y="192485"/>
                  </a:lnTo>
                  <a:lnTo>
                    <a:pt x="512618" y="120269"/>
                  </a:lnTo>
                  <a:close/>
                  <a:moveTo>
                    <a:pt x="453873" y="31590"/>
                  </a:moveTo>
                  <a:lnTo>
                    <a:pt x="453873" y="103806"/>
                  </a:lnTo>
                  <a:lnTo>
                    <a:pt x="512618" y="103806"/>
                  </a:lnTo>
                  <a:lnTo>
                    <a:pt x="512618" y="31590"/>
                  </a:lnTo>
                  <a:close/>
                  <a:moveTo>
                    <a:pt x="383902" y="31590"/>
                  </a:moveTo>
                  <a:lnTo>
                    <a:pt x="383902" y="103806"/>
                  </a:lnTo>
                  <a:lnTo>
                    <a:pt x="442647" y="103806"/>
                  </a:lnTo>
                  <a:lnTo>
                    <a:pt x="442647" y="31590"/>
                  </a:lnTo>
                  <a:close/>
                  <a:moveTo>
                    <a:pt x="311313" y="31590"/>
                  </a:moveTo>
                  <a:lnTo>
                    <a:pt x="311313" y="103806"/>
                  </a:lnTo>
                  <a:lnTo>
                    <a:pt x="370058" y="103806"/>
                  </a:lnTo>
                  <a:lnTo>
                    <a:pt x="370058" y="31590"/>
                  </a:lnTo>
                  <a:close/>
                  <a:moveTo>
                    <a:pt x="236478" y="31590"/>
                  </a:moveTo>
                  <a:lnTo>
                    <a:pt x="236478" y="103806"/>
                  </a:lnTo>
                  <a:lnTo>
                    <a:pt x="295223" y="103806"/>
                  </a:lnTo>
                  <a:lnTo>
                    <a:pt x="295223" y="31590"/>
                  </a:lnTo>
                  <a:close/>
                  <a:moveTo>
                    <a:pt x="296843" y="937"/>
                  </a:moveTo>
                  <a:cubicBezTo>
                    <a:pt x="397185" y="-2693"/>
                    <a:pt x="553777" y="1937"/>
                    <a:pt x="607658" y="56660"/>
                  </a:cubicBezTo>
                  <a:cubicBezTo>
                    <a:pt x="658172" y="116902"/>
                    <a:pt x="697460" y="188744"/>
                    <a:pt x="735999" y="244495"/>
                  </a:cubicBezTo>
                  <a:cubicBezTo>
                    <a:pt x="773043" y="250482"/>
                    <a:pt x="917848" y="268068"/>
                    <a:pt x="959007" y="268442"/>
                  </a:cubicBezTo>
                  <a:cubicBezTo>
                    <a:pt x="958259" y="314840"/>
                    <a:pt x="948156" y="460768"/>
                    <a:pt x="955265" y="468626"/>
                  </a:cubicBezTo>
                  <a:cubicBezTo>
                    <a:pt x="975470" y="490702"/>
                    <a:pt x="2540264" y="650100"/>
                    <a:pt x="2592274" y="656835"/>
                  </a:cubicBezTo>
                  <a:cubicBezTo>
                    <a:pt x="2600880" y="679285"/>
                    <a:pt x="2610983" y="715580"/>
                    <a:pt x="2614725" y="727179"/>
                  </a:cubicBezTo>
                  <a:cubicBezTo>
                    <a:pt x="2336339" y="704729"/>
                    <a:pt x="341246" y="510533"/>
                    <a:pt x="199060" y="498933"/>
                  </a:cubicBezTo>
                  <a:cubicBezTo>
                    <a:pt x="139193" y="462639"/>
                    <a:pt x="105517" y="447297"/>
                    <a:pt x="0" y="386307"/>
                  </a:cubicBezTo>
                  <a:cubicBezTo>
                    <a:pt x="70719" y="346645"/>
                    <a:pt x="70719" y="300247"/>
                    <a:pt x="117865" y="236638"/>
                  </a:cubicBezTo>
                  <a:cubicBezTo>
                    <a:pt x="148173" y="194730"/>
                    <a:pt x="225253" y="120644"/>
                    <a:pt x="221137" y="5772"/>
                  </a:cubicBezTo>
                  <a:cubicBezTo>
                    <a:pt x="236197" y="4276"/>
                    <a:pt x="263395" y="2148"/>
                    <a:pt x="296843" y="93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49FB63D8-CD89-4DB3-BF4D-CC5E800CBD29}"/>
                </a:ext>
              </a:extLst>
            </p:cNvPr>
            <p:cNvSpPr/>
            <p:nvPr/>
          </p:nvSpPr>
          <p:spPr>
            <a:xfrm>
              <a:off x="9610661" y="3672252"/>
              <a:ext cx="241842" cy="391191"/>
            </a:xfrm>
            <a:custGeom>
              <a:avLst/>
              <a:gdLst>
                <a:gd name="connsiteX0" fmla="*/ 167303 w 241842"/>
                <a:gd name="connsiteY0" fmla="*/ 0 h 391191"/>
                <a:gd name="connsiteX1" fmla="*/ 189656 w 241842"/>
                <a:gd name="connsiteY1" fmla="*/ 0 h 391191"/>
                <a:gd name="connsiteX2" fmla="*/ 189656 w 241842"/>
                <a:gd name="connsiteY2" fmla="*/ 104973 h 391191"/>
                <a:gd name="connsiteX3" fmla="*/ 241842 w 241842"/>
                <a:gd name="connsiteY3" fmla="*/ 119048 h 391191"/>
                <a:gd name="connsiteX4" fmla="*/ 234275 w 241842"/>
                <a:gd name="connsiteY4" fmla="*/ 147105 h 391191"/>
                <a:gd name="connsiteX5" fmla="*/ 114401 w 241842"/>
                <a:gd name="connsiteY5" fmla="*/ 114774 h 391191"/>
                <a:gd name="connsiteX6" fmla="*/ 114401 w 241842"/>
                <a:gd name="connsiteY6" fmla="*/ 245179 h 391191"/>
                <a:gd name="connsiteX7" fmla="*/ 226988 w 241842"/>
                <a:gd name="connsiteY7" fmla="*/ 275545 h 391191"/>
                <a:gd name="connsiteX8" fmla="*/ 219421 w 241842"/>
                <a:gd name="connsiteY8" fmla="*/ 303601 h 391191"/>
                <a:gd name="connsiteX9" fmla="*/ 114401 w 241842"/>
                <a:gd name="connsiteY9" fmla="*/ 275276 h 391191"/>
                <a:gd name="connsiteX10" fmla="*/ 114401 w 241842"/>
                <a:gd name="connsiteY10" fmla="*/ 391191 h 391191"/>
                <a:gd name="connsiteX11" fmla="*/ 75654 w 241842"/>
                <a:gd name="connsiteY11" fmla="*/ 391191 h 391191"/>
                <a:gd name="connsiteX12" fmla="*/ 75654 w 241842"/>
                <a:gd name="connsiteY12" fmla="*/ 264826 h 391191"/>
                <a:gd name="connsiteX13" fmla="*/ 0 w 241842"/>
                <a:gd name="connsiteY13" fmla="*/ 244421 h 391191"/>
                <a:gd name="connsiteX14" fmla="*/ 7567 w 241842"/>
                <a:gd name="connsiteY14" fmla="*/ 216365 h 391191"/>
                <a:gd name="connsiteX15" fmla="*/ 75654 w 241842"/>
                <a:gd name="connsiteY15" fmla="*/ 234729 h 391191"/>
                <a:gd name="connsiteX16" fmla="*/ 75654 w 241842"/>
                <a:gd name="connsiteY16" fmla="*/ 104324 h 391191"/>
                <a:gd name="connsiteX17" fmla="*/ 14854 w 241842"/>
                <a:gd name="connsiteY17" fmla="*/ 87925 h 391191"/>
                <a:gd name="connsiteX18" fmla="*/ 22423 w 241842"/>
                <a:gd name="connsiteY18" fmla="*/ 59869 h 391191"/>
                <a:gd name="connsiteX19" fmla="*/ 75654 w 241842"/>
                <a:gd name="connsiteY19" fmla="*/ 74226 h 391191"/>
                <a:gd name="connsiteX20" fmla="*/ 75654 w 241842"/>
                <a:gd name="connsiteY20" fmla="*/ 8198 h 391191"/>
                <a:gd name="connsiteX21" fmla="*/ 114401 w 241842"/>
                <a:gd name="connsiteY21" fmla="*/ 8198 h 391191"/>
                <a:gd name="connsiteX22" fmla="*/ 114401 w 241842"/>
                <a:gd name="connsiteY22" fmla="*/ 84676 h 391191"/>
                <a:gd name="connsiteX23" fmla="*/ 167303 w 241842"/>
                <a:gd name="connsiteY23" fmla="*/ 98944 h 39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1842" h="391191">
                  <a:moveTo>
                    <a:pt x="167303" y="0"/>
                  </a:moveTo>
                  <a:lnTo>
                    <a:pt x="189656" y="0"/>
                  </a:lnTo>
                  <a:lnTo>
                    <a:pt x="189656" y="104973"/>
                  </a:lnTo>
                  <a:lnTo>
                    <a:pt x="241842" y="119048"/>
                  </a:lnTo>
                  <a:lnTo>
                    <a:pt x="234275" y="147105"/>
                  </a:lnTo>
                  <a:lnTo>
                    <a:pt x="114401" y="114774"/>
                  </a:lnTo>
                  <a:lnTo>
                    <a:pt x="114401" y="245179"/>
                  </a:lnTo>
                  <a:lnTo>
                    <a:pt x="226988" y="275545"/>
                  </a:lnTo>
                  <a:lnTo>
                    <a:pt x="219421" y="303601"/>
                  </a:lnTo>
                  <a:lnTo>
                    <a:pt x="114401" y="275276"/>
                  </a:lnTo>
                  <a:lnTo>
                    <a:pt x="114401" y="391191"/>
                  </a:lnTo>
                  <a:lnTo>
                    <a:pt x="75654" y="391191"/>
                  </a:lnTo>
                  <a:lnTo>
                    <a:pt x="75654" y="264826"/>
                  </a:lnTo>
                  <a:lnTo>
                    <a:pt x="0" y="244421"/>
                  </a:lnTo>
                  <a:lnTo>
                    <a:pt x="7567" y="216365"/>
                  </a:lnTo>
                  <a:lnTo>
                    <a:pt x="75654" y="234729"/>
                  </a:lnTo>
                  <a:lnTo>
                    <a:pt x="75654" y="104324"/>
                  </a:lnTo>
                  <a:lnTo>
                    <a:pt x="14854" y="87925"/>
                  </a:lnTo>
                  <a:lnTo>
                    <a:pt x="22423" y="59869"/>
                  </a:lnTo>
                  <a:lnTo>
                    <a:pt x="75654" y="74226"/>
                  </a:lnTo>
                  <a:lnTo>
                    <a:pt x="75654" y="8198"/>
                  </a:lnTo>
                  <a:lnTo>
                    <a:pt x="114401" y="8198"/>
                  </a:lnTo>
                  <a:lnTo>
                    <a:pt x="114401" y="84676"/>
                  </a:lnTo>
                  <a:lnTo>
                    <a:pt x="167303" y="9894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B4C994EE-C354-490A-AA96-A640DDA20CAA}"/>
                </a:ext>
              </a:extLst>
            </p:cNvPr>
            <p:cNvSpPr/>
            <p:nvPr/>
          </p:nvSpPr>
          <p:spPr>
            <a:xfrm>
              <a:off x="4921990" y="1541415"/>
              <a:ext cx="230987" cy="1043167"/>
            </a:xfrm>
            <a:custGeom>
              <a:avLst/>
              <a:gdLst>
                <a:gd name="connsiteX0" fmla="*/ 287700 w 295275"/>
                <a:gd name="connsiteY0" fmla="*/ 1141789 h 1333500"/>
                <a:gd name="connsiteX1" fmla="*/ 286748 w 295275"/>
                <a:gd name="connsiteY1" fmla="*/ 1303714 h 1333500"/>
                <a:gd name="connsiteX2" fmla="*/ 252458 w 295275"/>
                <a:gd name="connsiteY2" fmla="*/ 1338956 h 1333500"/>
                <a:gd name="connsiteX3" fmla="*/ 172448 w 295275"/>
                <a:gd name="connsiteY3" fmla="*/ 1259899 h 1333500"/>
                <a:gd name="connsiteX4" fmla="*/ 170543 w 295275"/>
                <a:gd name="connsiteY4" fmla="*/ 1131311 h 1333500"/>
                <a:gd name="connsiteX5" fmla="*/ 172448 w 295275"/>
                <a:gd name="connsiteY5" fmla="*/ 736024 h 1333500"/>
                <a:gd name="connsiteX6" fmla="*/ 144825 w 295275"/>
                <a:gd name="connsiteY6" fmla="*/ 709354 h 1333500"/>
                <a:gd name="connsiteX7" fmla="*/ 25763 w 295275"/>
                <a:gd name="connsiteY7" fmla="*/ 705544 h 1333500"/>
                <a:gd name="connsiteX8" fmla="*/ 45 w 295275"/>
                <a:gd name="connsiteY8" fmla="*/ 687446 h 1333500"/>
                <a:gd name="connsiteX9" fmla="*/ 27668 w 295275"/>
                <a:gd name="connsiteY9" fmla="*/ 673159 h 1333500"/>
                <a:gd name="connsiteX10" fmla="*/ 72436 w 295275"/>
                <a:gd name="connsiteY10" fmla="*/ 661729 h 1333500"/>
                <a:gd name="connsiteX11" fmla="*/ 70530 w 295275"/>
                <a:gd name="connsiteY11" fmla="*/ 581719 h 1333500"/>
                <a:gd name="connsiteX12" fmla="*/ 31478 w 295275"/>
                <a:gd name="connsiteY12" fmla="*/ 575051 h 1333500"/>
                <a:gd name="connsiteX13" fmla="*/ 10523 w 295275"/>
                <a:gd name="connsiteY13" fmla="*/ 561716 h 1333500"/>
                <a:gd name="connsiteX14" fmla="*/ 30525 w 295275"/>
                <a:gd name="connsiteY14" fmla="*/ 549334 h 1333500"/>
                <a:gd name="connsiteX15" fmla="*/ 140063 w 295275"/>
                <a:gd name="connsiteY15" fmla="*/ 549334 h 1333500"/>
                <a:gd name="connsiteX16" fmla="*/ 160066 w 295275"/>
                <a:gd name="connsiteY16" fmla="*/ 561716 h 1333500"/>
                <a:gd name="connsiteX17" fmla="*/ 139111 w 295275"/>
                <a:gd name="connsiteY17" fmla="*/ 575051 h 1333500"/>
                <a:gd name="connsiteX18" fmla="*/ 97200 w 295275"/>
                <a:gd name="connsiteY18" fmla="*/ 584576 h 1333500"/>
                <a:gd name="connsiteX19" fmla="*/ 101011 w 295275"/>
                <a:gd name="connsiteY19" fmla="*/ 668396 h 1333500"/>
                <a:gd name="connsiteX20" fmla="*/ 158161 w 295275"/>
                <a:gd name="connsiteY20" fmla="*/ 676016 h 1333500"/>
                <a:gd name="connsiteX21" fmla="*/ 170543 w 295275"/>
                <a:gd name="connsiteY21" fmla="*/ 641726 h 1333500"/>
                <a:gd name="connsiteX22" fmla="*/ 175305 w 295275"/>
                <a:gd name="connsiteY22" fmla="*/ 229294 h 1333500"/>
                <a:gd name="connsiteX23" fmla="*/ 188641 w 295275"/>
                <a:gd name="connsiteY23" fmla="*/ 201671 h 1333500"/>
                <a:gd name="connsiteX24" fmla="*/ 174353 w 295275"/>
                <a:gd name="connsiteY24" fmla="*/ 184526 h 1333500"/>
                <a:gd name="connsiteX25" fmla="*/ 191498 w 295275"/>
                <a:gd name="connsiteY25" fmla="*/ 119756 h 1333500"/>
                <a:gd name="connsiteX26" fmla="*/ 220073 w 295275"/>
                <a:gd name="connsiteY26" fmla="*/ 5456 h 1333500"/>
                <a:gd name="connsiteX27" fmla="*/ 244838 w 295275"/>
                <a:gd name="connsiteY27" fmla="*/ 10219 h 1333500"/>
                <a:gd name="connsiteX28" fmla="*/ 279128 w 295275"/>
                <a:gd name="connsiteY28" fmla="*/ 119756 h 1333500"/>
                <a:gd name="connsiteX29" fmla="*/ 288653 w 295275"/>
                <a:gd name="connsiteY29" fmla="*/ 189289 h 1333500"/>
                <a:gd name="connsiteX30" fmla="*/ 284843 w 295275"/>
                <a:gd name="connsiteY30" fmla="*/ 213101 h 1333500"/>
                <a:gd name="connsiteX31" fmla="*/ 287700 w 295275"/>
                <a:gd name="connsiteY31" fmla="*/ 1141789 h 13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95275" h="1333500">
                  <a:moveTo>
                    <a:pt x="287700" y="1141789"/>
                  </a:moveTo>
                  <a:cubicBezTo>
                    <a:pt x="286748" y="1196081"/>
                    <a:pt x="285795" y="1249421"/>
                    <a:pt x="286748" y="1303714"/>
                  </a:cubicBezTo>
                  <a:cubicBezTo>
                    <a:pt x="287700" y="1330384"/>
                    <a:pt x="279128" y="1338956"/>
                    <a:pt x="252458" y="1338956"/>
                  </a:cubicBezTo>
                  <a:cubicBezTo>
                    <a:pt x="172448" y="1339909"/>
                    <a:pt x="172448" y="1340861"/>
                    <a:pt x="172448" y="1259899"/>
                  </a:cubicBezTo>
                  <a:cubicBezTo>
                    <a:pt x="172448" y="1217036"/>
                    <a:pt x="171495" y="1174174"/>
                    <a:pt x="170543" y="1131311"/>
                  </a:cubicBezTo>
                  <a:cubicBezTo>
                    <a:pt x="171495" y="999866"/>
                    <a:pt x="171495" y="868421"/>
                    <a:pt x="172448" y="736024"/>
                  </a:cubicBezTo>
                  <a:cubicBezTo>
                    <a:pt x="172448" y="715069"/>
                    <a:pt x="165780" y="709354"/>
                    <a:pt x="144825" y="709354"/>
                  </a:cubicBezTo>
                  <a:cubicBezTo>
                    <a:pt x="104820" y="709354"/>
                    <a:pt x="65768" y="707449"/>
                    <a:pt x="25763" y="705544"/>
                  </a:cubicBezTo>
                  <a:cubicBezTo>
                    <a:pt x="13380" y="704591"/>
                    <a:pt x="-907" y="707449"/>
                    <a:pt x="45" y="687446"/>
                  </a:cubicBezTo>
                  <a:cubicBezTo>
                    <a:pt x="998" y="665539"/>
                    <a:pt x="17191" y="675064"/>
                    <a:pt x="27668" y="673159"/>
                  </a:cubicBezTo>
                  <a:cubicBezTo>
                    <a:pt x="42908" y="669349"/>
                    <a:pt x="67673" y="684589"/>
                    <a:pt x="72436" y="661729"/>
                  </a:cubicBezTo>
                  <a:cubicBezTo>
                    <a:pt x="77198" y="636011"/>
                    <a:pt x="76245" y="607436"/>
                    <a:pt x="70530" y="581719"/>
                  </a:cubicBezTo>
                  <a:cubicBezTo>
                    <a:pt x="66720" y="567431"/>
                    <a:pt x="44813" y="576956"/>
                    <a:pt x="31478" y="575051"/>
                  </a:cubicBezTo>
                  <a:cubicBezTo>
                    <a:pt x="21953" y="574099"/>
                    <a:pt x="11475" y="574099"/>
                    <a:pt x="10523" y="561716"/>
                  </a:cubicBezTo>
                  <a:cubicBezTo>
                    <a:pt x="9570" y="547429"/>
                    <a:pt x="21953" y="549334"/>
                    <a:pt x="30525" y="549334"/>
                  </a:cubicBezTo>
                  <a:cubicBezTo>
                    <a:pt x="66720" y="549334"/>
                    <a:pt x="103868" y="549334"/>
                    <a:pt x="140063" y="549334"/>
                  </a:cubicBezTo>
                  <a:cubicBezTo>
                    <a:pt x="148636" y="549334"/>
                    <a:pt x="161018" y="548381"/>
                    <a:pt x="160066" y="561716"/>
                  </a:cubicBezTo>
                  <a:cubicBezTo>
                    <a:pt x="159113" y="574099"/>
                    <a:pt x="148636" y="573146"/>
                    <a:pt x="139111" y="575051"/>
                  </a:cubicBezTo>
                  <a:cubicBezTo>
                    <a:pt x="124823" y="576956"/>
                    <a:pt x="101011" y="565526"/>
                    <a:pt x="97200" y="584576"/>
                  </a:cubicBezTo>
                  <a:cubicBezTo>
                    <a:pt x="92438" y="612199"/>
                    <a:pt x="90533" y="643631"/>
                    <a:pt x="101011" y="668396"/>
                  </a:cubicBezTo>
                  <a:cubicBezTo>
                    <a:pt x="106725" y="683636"/>
                    <a:pt x="139111" y="676969"/>
                    <a:pt x="158161" y="676016"/>
                  </a:cubicBezTo>
                  <a:cubicBezTo>
                    <a:pt x="180068" y="675064"/>
                    <a:pt x="169591" y="654109"/>
                    <a:pt x="170543" y="641726"/>
                  </a:cubicBezTo>
                  <a:cubicBezTo>
                    <a:pt x="171495" y="519806"/>
                    <a:pt x="172448" y="351214"/>
                    <a:pt x="175305" y="229294"/>
                  </a:cubicBezTo>
                  <a:cubicBezTo>
                    <a:pt x="176258" y="206434"/>
                    <a:pt x="176258" y="206434"/>
                    <a:pt x="188641" y="201671"/>
                  </a:cubicBezTo>
                  <a:cubicBezTo>
                    <a:pt x="197213" y="198814"/>
                    <a:pt x="180068" y="189289"/>
                    <a:pt x="174353" y="184526"/>
                  </a:cubicBezTo>
                  <a:cubicBezTo>
                    <a:pt x="152445" y="165476"/>
                    <a:pt x="166733" y="137854"/>
                    <a:pt x="191498" y="119756"/>
                  </a:cubicBezTo>
                  <a:cubicBezTo>
                    <a:pt x="230550" y="89276"/>
                    <a:pt x="209595" y="48319"/>
                    <a:pt x="220073" y="5456"/>
                  </a:cubicBezTo>
                  <a:cubicBezTo>
                    <a:pt x="221978" y="-4069"/>
                    <a:pt x="244838" y="-259"/>
                    <a:pt x="244838" y="10219"/>
                  </a:cubicBezTo>
                  <a:cubicBezTo>
                    <a:pt x="241028" y="69274"/>
                    <a:pt x="252458" y="99754"/>
                    <a:pt x="279128" y="119756"/>
                  </a:cubicBezTo>
                  <a:cubicBezTo>
                    <a:pt x="315323" y="146426"/>
                    <a:pt x="307703" y="177859"/>
                    <a:pt x="288653" y="189289"/>
                  </a:cubicBezTo>
                  <a:cubicBezTo>
                    <a:pt x="265793" y="202624"/>
                    <a:pt x="280080" y="202624"/>
                    <a:pt x="284843" y="213101"/>
                  </a:cubicBezTo>
                  <a:cubicBezTo>
                    <a:pt x="289605" y="225484"/>
                    <a:pt x="286748" y="844609"/>
                    <a:pt x="287700" y="1141789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C14EA99D-BA50-45B1-A511-B373B2FCDCFF}"/>
                </a:ext>
              </a:extLst>
            </p:cNvPr>
            <p:cNvGrpSpPr/>
            <p:nvPr/>
          </p:nvGrpSpPr>
          <p:grpSpPr>
            <a:xfrm>
              <a:off x="6288139" y="3256228"/>
              <a:ext cx="2633320" cy="537229"/>
              <a:chOff x="6288139" y="3256228"/>
              <a:chExt cx="2633320" cy="537229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87915659-F66E-45AC-97F7-F4B1405B484E}"/>
                  </a:ext>
                </a:extLst>
              </p:cNvPr>
              <p:cNvSpPr/>
              <p:nvPr/>
            </p:nvSpPr>
            <p:spPr>
              <a:xfrm>
                <a:off x="6288139" y="3256228"/>
                <a:ext cx="529034" cy="298047"/>
              </a:xfrm>
              <a:custGeom>
                <a:avLst/>
                <a:gdLst>
                  <a:gd name="connsiteX0" fmla="*/ 35765 w 676275"/>
                  <a:gd name="connsiteY0" fmla="*/ 0 h 381000"/>
                  <a:gd name="connsiteX1" fmla="*/ 682159 w 676275"/>
                  <a:gd name="connsiteY1" fmla="*/ 73578 h 381000"/>
                  <a:gd name="connsiteX2" fmla="*/ 646394 w 676275"/>
                  <a:gd name="connsiteY2" fmla="*/ 387784 h 381000"/>
                  <a:gd name="connsiteX3" fmla="*/ 0 w 676275"/>
                  <a:gd name="connsiteY3" fmla="*/ 314206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6275" h="381000">
                    <a:moveTo>
                      <a:pt x="35765" y="0"/>
                    </a:moveTo>
                    <a:lnTo>
                      <a:pt x="682159" y="73578"/>
                    </a:lnTo>
                    <a:lnTo>
                      <a:pt x="646394" y="387784"/>
                    </a:lnTo>
                    <a:lnTo>
                      <a:pt x="0" y="314206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0A9E5953-9A1A-4768-BEDF-26AD1C096018}"/>
                  </a:ext>
                </a:extLst>
              </p:cNvPr>
              <p:cNvSpPr/>
              <p:nvPr/>
            </p:nvSpPr>
            <p:spPr>
              <a:xfrm>
                <a:off x="7340325" y="3375450"/>
                <a:ext cx="529034" cy="298047"/>
              </a:xfrm>
              <a:custGeom>
                <a:avLst/>
                <a:gdLst>
                  <a:gd name="connsiteX0" fmla="*/ 35765 w 676275"/>
                  <a:gd name="connsiteY0" fmla="*/ 0 h 381000"/>
                  <a:gd name="connsiteX1" fmla="*/ 682159 w 676275"/>
                  <a:gd name="connsiteY1" fmla="*/ 73578 h 381000"/>
                  <a:gd name="connsiteX2" fmla="*/ 646394 w 676275"/>
                  <a:gd name="connsiteY2" fmla="*/ 387784 h 381000"/>
                  <a:gd name="connsiteX3" fmla="*/ 0 w 676275"/>
                  <a:gd name="connsiteY3" fmla="*/ 314206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6275" h="381000">
                    <a:moveTo>
                      <a:pt x="35765" y="0"/>
                    </a:moveTo>
                    <a:lnTo>
                      <a:pt x="682159" y="73578"/>
                    </a:lnTo>
                    <a:lnTo>
                      <a:pt x="646394" y="387784"/>
                    </a:lnTo>
                    <a:lnTo>
                      <a:pt x="0" y="314206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95F530DA-BDB9-461C-99D3-112D590EF4CB}"/>
                  </a:ext>
                </a:extLst>
              </p:cNvPr>
              <p:cNvSpPr/>
              <p:nvPr/>
            </p:nvSpPr>
            <p:spPr>
              <a:xfrm>
                <a:off x="7866332" y="3435796"/>
                <a:ext cx="529034" cy="298047"/>
              </a:xfrm>
              <a:custGeom>
                <a:avLst/>
                <a:gdLst>
                  <a:gd name="connsiteX0" fmla="*/ 35766 w 676275"/>
                  <a:gd name="connsiteY0" fmla="*/ 0 h 381000"/>
                  <a:gd name="connsiteX1" fmla="*/ 682160 w 676275"/>
                  <a:gd name="connsiteY1" fmla="*/ 73578 h 381000"/>
                  <a:gd name="connsiteX2" fmla="*/ 646395 w 676275"/>
                  <a:gd name="connsiteY2" fmla="*/ 387784 h 381000"/>
                  <a:gd name="connsiteX3" fmla="*/ 1 w 676275"/>
                  <a:gd name="connsiteY3" fmla="*/ 314206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6275" h="381000">
                    <a:moveTo>
                      <a:pt x="35766" y="0"/>
                    </a:moveTo>
                    <a:lnTo>
                      <a:pt x="682160" y="73578"/>
                    </a:lnTo>
                    <a:lnTo>
                      <a:pt x="646395" y="387784"/>
                    </a:lnTo>
                    <a:lnTo>
                      <a:pt x="1" y="314206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16A9D9BC-E19B-43D9-AE4E-459EF6229026}"/>
                  </a:ext>
                </a:extLst>
              </p:cNvPr>
              <p:cNvSpPr/>
              <p:nvPr/>
            </p:nvSpPr>
            <p:spPr>
              <a:xfrm>
                <a:off x="8392425" y="3495410"/>
                <a:ext cx="529034" cy="298047"/>
              </a:xfrm>
              <a:custGeom>
                <a:avLst/>
                <a:gdLst>
                  <a:gd name="connsiteX0" fmla="*/ 35766 w 676275"/>
                  <a:gd name="connsiteY0" fmla="*/ 0 h 381000"/>
                  <a:gd name="connsiteX1" fmla="*/ 682160 w 676275"/>
                  <a:gd name="connsiteY1" fmla="*/ 73578 h 381000"/>
                  <a:gd name="connsiteX2" fmla="*/ 646394 w 676275"/>
                  <a:gd name="connsiteY2" fmla="*/ 387784 h 381000"/>
                  <a:gd name="connsiteX3" fmla="*/ 0 w 676275"/>
                  <a:gd name="connsiteY3" fmla="*/ 314206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6275" h="381000">
                    <a:moveTo>
                      <a:pt x="35766" y="0"/>
                    </a:moveTo>
                    <a:lnTo>
                      <a:pt x="682160" y="73578"/>
                    </a:lnTo>
                    <a:lnTo>
                      <a:pt x="646394" y="387784"/>
                    </a:lnTo>
                    <a:lnTo>
                      <a:pt x="0" y="314206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CDF3B9C7-DF72-4622-AF5F-A10B37255F0F}"/>
                  </a:ext>
                </a:extLst>
              </p:cNvPr>
              <p:cNvSpPr/>
              <p:nvPr/>
            </p:nvSpPr>
            <p:spPr>
              <a:xfrm>
                <a:off x="6814232" y="3315836"/>
                <a:ext cx="529034" cy="298047"/>
              </a:xfrm>
              <a:custGeom>
                <a:avLst/>
                <a:gdLst>
                  <a:gd name="connsiteX0" fmla="*/ 35766 w 676275"/>
                  <a:gd name="connsiteY0" fmla="*/ 0 h 381000"/>
                  <a:gd name="connsiteX1" fmla="*/ 682160 w 676275"/>
                  <a:gd name="connsiteY1" fmla="*/ 73578 h 381000"/>
                  <a:gd name="connsiteX2" fmla="*/ 646394 w 676275"/>
                  <a:gd name="connsiteY2" fmla="*/ 387784 h 381000"/>
                  <a:gd name="connsiteX3" fmla="*/ 0 w 676275"/>
                  <a:gd name="connsiteY3" fmla="*/ 314206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6275" h="381000">
                    <a:moveTo>
                      <a:pt x="35766" y="0"/>
                    </a:moveTo>
                    <a:lnTo>
                      <a:pt x="682160" y="73578"/>
                    </a:lnTo>
                    <a:lnTo>
                      <a:pt x="646394" y="387784"/>
                    </a:lnTo>
                    <a:lnTo>
                      <a:pt x="0" y="314206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06" name="TextBox 205">
            <a:extLst>
              <a:ext uri="{FF2B5EF4-FFF2-40B4-BE49-F238E27FC236}">
                <a16:creationId xmlns:a16="http://schemas.microsoft.com/office/drawing/2014/main" id="{6544F0E8-D6FE-4A79-BCA3-26E82F47F7A4}"/>
              </a:ext>
            </a:extLst>
          </p:cNvPr>
          <p:cNvSpPr txBox="1"/>
          <p:nvPr/>
        </p:nvSpPr>
        <p:spPr>
          <a:xfrm>
            <a:off x="2223691" y="4389321"/>
            <a:ext cx="8772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ea typeface="Yu Gothic UI Semibold" panose="020B0700000000000000" pitchFamily="34" charset="-128"/>
                <a:cs typeface="Leelawadee" panose="020B0502040204020203" pitchFamily="34" charset="-34"/>
              </a:rPr>
              <a:t>MENUJU UMKM GO GLOBAL</a:t>
            </a:r>
          </a:p>
        </p:txBody>
      </p:sp>
      <p:sp>
        <p:nvSpPr>
          <p:cNvPr id="207" name="Google Shape;525;p68">
            <a:extLst>
              <a:ext uri="{FF2B5EF4-FFF2-40B4-BE49-F238E27FC236}">
                <a16:creationId xmlns:a16="http://schemas.microsoft.com/office/drawing/2014/main" id="{77E782F9-D3F1-4C76-A5E9-D3B1F01F805A}"/>
              </a:ext>
            </a:extLst>
          </p:cNvPr>
          <p:cNvSpPr txBox="1">
            <a:spLocks/>
          </p:cNvSpPr>
          <p:nvPr/>
        </p:nvSpPr>
        <p:spPr>
          <a:xfrm>
            <a:off x="2590673" y="5657422"/>
            <a:ext cx="7010654" cy="1143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600"/>
            </a:pPr>
            <a:r>
              <a:rPr lang="en-GB" sz="2400" dirty="0">
                <a:solidFill>
                  <a:srgbClr val="002060"/>
                </a:solidFill>
                <a:latin typeface="Calibri"/>
              </a:rPr>
              <a:t>DIVISI SOCIAL ENTREPRENEURSHIP &amp; INCUBATION</a:t>
            </a:r>
            <a:endParaRPr lang="en-US" sz="2400" dirty="0">
              <a:solidFill>
                <a:srgbClr val="00206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SzPts val="3600"/>
            </a:pPr>
            <a:r>
              <a:rPr lang="en-US" sz="2400" dirty="0">
                <a:solidFill>
                  <a:srgbClr val="002060"/>
                </a:solidFill>
                <a:latin typeface="Calibri"/>
              </a:rPr>
              <a:t>P</a:t>
            </a:r>
            <a:r>
              <a:rPr lang="en-US" sz="2400" dirty="0">
                <a:solidFill>
                  <a:srgbClr val="002060"/>
                </a:solidFill>
                <a:latin typeface="Calibri"/>
                <a:ea typeface="Proxima Nova"/>
                <a:cs typeface="Proxima Nova"/>
                <a:sym typeface="Proxima Nova"/>
              </a:rPr>
              <a:t>T. BANK RAKYAT INDONESIA (Persero) </a:t>
            </a:r>
            <a:r>
              <a:rPr lang="en-US" sz="2400" dirty="0" err="1">
                <a:solidFill>
                  <a:srgbClr val="002060"/>
                </a:solidFill>
                <a:latin typeface="Calibri"/>
                <a:ea typeface="Proxima Nova"/>
                <a:cs typeface="Proxima Nova"/>
                <a:sym typeface="Proxima Nova"/>
              </a:rPr>
              <a:t>Tbk</a:t>
            </a:r>
            <a:r>
              <a:rPr lang="en-US" sz="2400" dirty="0">
                <a:solidFill>
                  <a:srgbClr val="002060"/>
                </a:solidFill>
                <a:latin typeface="Calibri"/>
                <a:ea typeface="Proxima Nova"/>
                <a:cs typeface="Proxima Nova"/>
                <a:sym typeface="Proxima Nova"/>
              </a:rPr>
              <a:t>.</a:t>
            </a:r>
          </a:p>
        </p:txBody>
      </p:sp>
      <p:sp>
        <p:nvSpPr>
          <p:cNvPr id="208" name="object 5">
            <a:extLst>
              <a:ext uri="{FF2B5EF4-FFF2-40B4-BE49-F238E27FC236}">
                <a16:creationId xmlns:a16="http://schemas.microsoft.com/office/drawing/2014/main" id="{7BE778AE-4455-40E4-80CB-51ED116385F6}"/>
              </a:ext>
            </a:extLst>
          </p:cNvPr>
          <p:cNvSpPr/>
          <p:nvPr/>
        </p:nvSpPr>
        <p:spPr>
          <a:xfrm>
            <a:off x="11135265" y="222196"/>
            <a:ext cx="799892" cy="3870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" name="object 4">
            <a:extLst>
              <a:ext uri="{FF2B5EF4-FFF2-40B4-BE49-F238E27FC236}">
                <a16:creationId xmlns:a16="http://schemas.microsoft.com/office/drawing/2014/main" id="{69EBE42B-2A58-46AE-9AAB-0A35320D7AA2}"/>
              </a:ext>
            </a:extLst>
          </p:cNvPr>
          <p:cNvSpPr/>
          <p:nvPr/>
        </p:nvSpPr>
        <p:spPr>
          <a:xfrm>
            <a:off x="323778" y="284676"/>
            <a:ext cx="935492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1545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dse\Downloads\BRINCUBATOR UMKM BRILIAN KULINER (2).jpeg"/>
          <p:cNvPicPr>
            <a:picLocks noChangeAspect="1" noChangeArrowheads="1"/>
          </p:cNvPicPr>
          <p:nvPr/>
        </p:nvPicPr>
        <p:blipFill>
          <a:blip r:embed="rId2" cstate="print"/>
          <a:srcRect t="25811"/>
          <a:stretch>
            <a:fillRect/>
          </a:stretch>
        </p:blipFill>
        <p:spPr bwMode="auto">
          <a:xfrm>
            <a:off x="4079776" y="1772816"/>
            <a:ext cx="3888432" cy="4805764"/>
          </a:xfrm>
          <a:prstGeom prst="rect">
            <a:avLst/>
          </a:prstGeom>
          <a:noFill/>
        </p:spPr>
      </p:pic>
      <p:pic>
        <p:nvPicPr>
          <p:cNvPr id="1030" name="Picture 6" descr="C:\Users\dse\Downloads\BRINCUBATOR UMKM BRILIAN KULINER (1).jpeg"/>
          <p:cNvPicPr>
            <a:picLocks noChangeAspect="1" noChangeArrowheads="1"/>
          </p:cNvPicPr>
          <p:nvPr/>
        </p:nvPicPr>
        <p:blipFill>
          <a:blip r:embed="rId3" cstate="print"/>
          <a:srcRect t="26667"/>
          <a:stretch>
            <a:fillRect/>
          </a:stretch>
        </p:blipFill>
        <p:spPr bwMode="auto">
          <a:xfrm>
            <a:off x="8155426" y="1772816"/>
            <a:ext cx="3890237" cy="4824536"/>
          </a:xfrm>
          <a:prstGeom prst="rect">
            <a:avLst/>
          </a:prstGeom>
          <a:noFill/>
        </p:spPr>
      </p:pic>
      <p:grpSp>
        <p:nvGrpSpPr>
          <p:cNvPr id="24" name="Group 23"/>
          <p:cNvGrpSpPr/>
          <p:nvPr/>
        </p:nvGrpSpPr>
        <p:grpSpPr>
          <a:xfrm>
            <a:off x="479376" y="1916832"/>
            <a:ext cx="3384376" cy="2376264"/>
            <a:chOff x="-26268" y="764704"/>
            <a:chExt cx="3384376" cy="2376264"/>
          </a:xfrm>
        </p:grpSpPr>
        <p:sp>
          <p:nvSpPr>
            <p:cNvPr id="19" name="Rectangle: Rounded Corners 48">
              <a:extLst>
                <a:ext uri="{FF2B5EF4-FFF2-40B4-BE49-F238E27FC236}">
                  <a16:creationId xmlns:a16="http://schemas.microsoft.com/office/drawing/2014/main" id="{471DA23A-CAD2-44C2-8E35-F38B8E6F5311}"/>
                </a:ext>
              </a:extLst>
            </p:cNvPr>
            <p:cNvSpPr/>
            <p:nvPr/>
          </p:nvSpPr>
          <p:spPr>
            <a:xfrm>
              <a:off x="-26268" y="1196752"/>
              <a:ext cx="3384376" cy="1944216"/>
            </a:xfrm>
            <a:prstGeom prst="roundRect">
              <a:avLst>
                <a:gd name="adj" fmla="val 3756"/>
              </a:avLst>
            </a:prstGeom>
            <a:noFill/>
            <a:ln w="19050" cap="flat" cmpd="sng" algn="ctr">
              <a:solidFill>
                <a:srgbClr val="ED7D3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2B749"/>
                </a:solidFill>
                <a:latin typeface="Open Sans"/>
              </a:endParaRPr>
            </a:p>
          </p:txBody>
        </p:sp>
        <p:sp>
          <p:nvSpPr>
            <p:cNvPr id="20" name="Rectangle: Rounded Corners 35">
              <a:extLst>
                <a:ext uri="{FF2B5EF4-FFF2-40B4-BE49-F238E27FC236}">
                  <a16:creationId xmlns:a16="http://schemas.microsoft.com/office/drawing/2014/main" id="{E9335750-7501-409A-918C-6DA14ECC9985}"/>
                </a:ext>
              </a:extLst>
            </p:cNvPr>
            <p:cNvSpPr/>
            <p:nvPr/>
          </p:nvSpPr>
          <p:spPr>
            <a:xfrm>
              <a:off x="117748" y="764704"/>
              <a:ext cx="3098734" cy="360040"/>
            </a:xfrm>
            <a:prstGeom prst="roundRect">
              <a:avLst>
                <a:gd name="adj" fmla="val 50000"/>
              </a:avLst>
            </a:prstGeom>
            <a:solidFill>
              <a:srgbClr val="E6F2FE"/>
            </a:solidFill>
            <a:ln w="25400" cap="flat" cmpd="sng" algn="ctr">
              <a:noFill/>
              <a:prstDash val="solid"/>
            </a:ln>
            <a:effectLst>
              <a:outerShdw blurRad="38100" dist="508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987">
                <a:defRPr/>
              </a:pPr>
              <a:r>
                <a:rPr lang="en-IN" sz="2000" b="1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Tujuan</a:t>
              </a:r>
              <a:r>
                <a:rPr lang="en-IN" sz="2000" b="1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2000" b="1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Kegiatan</a:t>
              </a:r>
              <a:r>
                <a:rPr lang="en-IN" sz="2000" b="1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: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207F246-0EBA-4EAA-980D-5DF097C7F8F8}"/>
                </a:ext>
              </a:extLst>
            </p:cNvPr>
            <p:cNvSpPr/>
            <p:nvPr/>
          </p:nvSpPr>
          <p:spPr>
            <a:xfrm>
              <a:off x="261764" y="1316668"/>
              <a:ext cx="2716432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8987">
                <a:defRPr/>
              </a:pP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Pendampingan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secara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intensif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kepada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UMKM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Kuliner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terpilih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selama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3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bulan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(April-Mei) agar UMKM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naik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kelas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: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207F246-0EBA-4EAA-980D-5DF097C7F8F8}"/>
                </a:ext>
              </a:extLst>
            </p:cNvPr>
            <p:cNvSpPr/>
            <p:nvPr/>
          </p:nvSpPr>
          <p:spPr>
            <a:xfrm>
              <a:off x="277530" y="2155503"/>
              <a:ext cx="2716432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3038" indent="-173038" defTabSz="1218987">
                <a:buFont typeface="Wingdings" pitchFamily="2" charset="2"/>
                <a:buChar char="ü"/>
                <a:defRPr/>
              </a:pP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Transformasi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dan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Digitalisasi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Bisnis</a:t>
              </a:r>
              <a:endPara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3038" indent="-173038" defTabSz="1218987">
                <a:buFont typeface="Wingdings" pitchFamily="2" charset="2"/>
                <a:buChar char="ü"/>
                <a:defRPr/>
              </a:pP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Membawa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UMKM Indonesia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untuk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penetrasi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dan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bersaing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pasar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global</a:t>
              </a:r>
            </a:p>
            <a:p>
              <a:pPr marL="173038" indent="-173038" defTabSz="1218987">
                <a:buFont typeface="Wingdings" pitchFamily="2" charset="2"/>
                <a:buChar char="ü"/>
                <a:defRPr/>
              </a:pP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Membangn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ekosistem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bisnis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digital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 bwMode="auto">
          <a:xfrm>
            <a:off x="8098972" y="719203"/>
            <a:ext cx="3809008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1218987">
              <a:lnSpc>
                <a:spcPct val="90000"/>
              </a:lnSpc>
            </a:pPr>
            <a:r>
              <a:rPr lang="en-US" altLang="en-US" sz="2800" b="1" dirty="0">
                <a:solidFill>
                  <a:srgbClr val="124E98"/>
                </a:solidFill>
                <a:latin typeface="Open Sans" charset="0"/>
              </a:rPr>
              <a:t>Go Global 2021</a:t>
            </a:r>
            <a:endParaRPr lang="en-ID" altLang="en-US" sz="2800" b="1" dirty="0">
              <a:solidFill>
                <a:prstClr val="black"/>
              </a:solidFill>
              <a:latin typeface="Calibri Light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10568" b="26711"/>
          <a:stretch>
            <a:fillRect/>
          </a:stretch>
        </p:blipFill>
        <p:spPr bwMode="auto">
          <a:xfrm>
            <a:off x="5591946" y="692696"/>
            <a:ext cx="251166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4079776" y="1156298"/>
            <a:ext cx="7920880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1218987">
              <a:lnSpc>
                <a:spcPct val="90000"/>
              </a:lnSpc>
            </a:pPr>
            <a:r>
              <a:rPr lang="en-GB" altLang="en-US" sz="2800" b="1" dirty="0">
                <a:solidFill>
                  <a:srgbClr val="124E98"/>
                </a:solidFill>
                <a:latin typeface="Open Sans" charset="0"/>
              </a:rPr>
              <a:t>UMKM KULINER</a:t>
            </a:r>
            <a:endParaRPr lang="en-ID" altLang="en-US" sz="2800" b="1" dirty="0">
              <a:solidFill>
                <a:prstClr val="black"/>
              </a:solidFill>
              <a:latin typeface="Calibri Light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1816E47B-0FD7-4257-906E-7FA4647102C5}"/>
              </a:ext>
            </a:extLst>
          </p:cNvPr>
          <p:cNvSpPr/>
          <p:nvPr/>
        </p:nvSpPr>
        <p:spPr>
          <a:xfrm>
            <a:off x="262124" y="219456"/>
            <a:ext cx="935492" cy="1828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263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1"/>
          <p:cNvSpPr>
            <a:spLocks noGrp="1"/>
          </p:cNvSpPr>
          <p:nvPr>
            <p:ph type="title"/>
          </p:nvPr>
        </p:nvSpPr>
        <p:spPr>
          <a:xfrm>
            <a:off x="1542666" y="44624"/>
            <a:ext cx="11898151" cy="544512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PROGRESS DAN AKTIVITAS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0" name="Rectangle: Rounded Corners 34">
            <a:extLst>
              <a:ext uri="{FF2B5EF4-FFF2-40B4-BE49-F238E27FC236}">
                <a16:creationId xmlns:a16="http://schemas.microsoft.com/office/drawing/2014/main" id="{BBF1523A-FC0C-4073-84FE-47F4D7C316D1}"/>
              </a:ext>
            </a:extLst>
          </p:cNvPr>
          <p:cNvSpPr/>
          <p:nvPr/>
        </p:nvSpPr>
        <p:spPr>
          <a:xfrm>
            <a:off x="5159898" y="807720"/>
            <a:ext cx="6336703" cy="5645616"/>
          </a:xfrm>
          <a:prstGeom prst="roundRect">
            <a:avLst>
              <a:gd name="adj" fmla="val 5497"/>
            </a:avLst>
          </a:prstGeom>
          <a:solidFill>
            <a:srgbClr val="EEEEE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87">
              <a:defRPr/>
            </a:pPr>
            <a:endParaRPr lang="en-IN" sz="2400" kern="0" dirty="0">
              <a:solidFill>
                <a:srgbClr val="124E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ctangle: Rounded Corners 35">
            <a:extLst>
              <a:ext uri="{FF2B5EF4-FFF2-40B4-BE49-F238E27FC236}">
                <a16:creationId xmlns:a16="http://schemas.microsoft.com/office/drawing/2014/main" id="{E9335750-7501-409A-918C-6DA14ECC9985}"/>
              </a:ext>
            </a:extLst>
          </p:cNvPr>
          <p:cNvSpPr/>
          <p:nvPr/>
        </p:nvSpPr>
        <p:spPr>
          <a:xfrm>
            <a:off x="6077357" y="1352200"/>
            <a:ext cx="1730582" cy="324000"/>
          </a:xfrm>
          <a:prstGeom prst="roundRect">
            <a:avLst>
              <a:gd name="adj" fmla="val 50000"/>
            </a:avLst>
          </a:prstGeom>
          <a:solidFill>
            <a:srgbClr val="E6F2FE"/>
          </a:solidFill>
          <a:ln w="25400" cap="flat" cmpd="sng" algn="ctr">
            <a:noFill/>
            <a:prstDash val="solid"/>
          </a:ln>
          <a:effectLst>
            <a:outerShdw blurRad="38100" dist="508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87">
              <a:defRPr/>
            </a:pPr>
            <a:r>
              <a:rPr lang="en-IN" sz="1300" b="1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Seleksi</a:t>
            </a:r>
            <a:r>
              <a:rPr lang="en-IN" sz="1300" b="1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en-IN" sz="1300" b="1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Kurasi</a:t>
            </a:r>
            <a:endParaRPr lang="en-IN" sz="1300" b="1" kern="0" dirty="0">
              <a:solidFill>
                <a:srgbClr val="043C7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ctangle: Rounded Corners 37">
            <a:extLst>
              <a:ext uri="{FF2B5EF4-FFF2-40B4-BE49-F238E27FC236}">
                <a16:creationId xmlns:a16="http://schemas.microsoft.com/office/drawing/2014/main" id="{F072C912-35C1-4F26-8BBB-107AF3ED5593}"/>
              </a:ext>
            </a:extLst>
          </p:cNvPr>
          <p:cNvSpPr/>
          <p:nvPr/>
        </p:nvSpPr>
        <p:spPr>
          <a:xfrm>
            <a:off x="5578693" y="2576304"/>
            <a:ext cx="2736303" cy="376027"/>
          </a:xfrm>
          <a:prstGeom prst="roundRect">
            <a:avLst>
              <a:gd name="adj" fmla="val 50000"/>
            </a:avLst>
          </a:prstGeom>
          <a:solidFill>
            <a:srgbClr val="E6F2FE"/>
          </a:solidFill>
          <a:ln w="25400" cap="flat" cmpd="sng" algn="ctr">
            <a:noFill/>
            <a:prstDash val="solid"/>
          </a:ln>
          <a:effectLst>
            <a:outerShdw blurRad="38100" dist="508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87">
              <a:defRPr/>
            </a:pPr>
            <a:r>
              <a:rPr lang="en-IN" sz="1300" b="1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Pelatihan</a:t>
            </a:r>
            <a:r>
              <a:rPr lang="en-IN" sz="1300" b="1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en-IN" sz="1300" b="1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Pendampingan</a:t>
            </a:r>
            <a:endParaRPr lang="en-IN" sz="1300" b="1" kern="0" dirty="0">
              <a:solidFill>
                <a:srgbClr val="043C7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0D1E66-935A-4483-AAC9-50755E1AD7D4}"/>
              </a:ext>
            </a:extLst>
          </p:cNvPr>
          <p:cNvSpPr/>
          <p:nvPr/>
        </p:nvSpPr>
        <p:spPr>
          <a:xfrm>
            <a:off x="7820006" y="792088"/>
            <a:ext cx="9811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987">
              <a:defRPr/>
            </a:pPr>
            <a:r>
              <a:rPr lang="en-IN" sz="1600" b="1" kern="0" dirty="0">
                <a:solidFill>
                  <a:srgbClr val="124E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Journey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07F246-0EBA-4EAA-980D-5DF097C7F8F8}"/>
              </a:ext>
            </a:extLst>
          </p:cNvPr>
          <p:cNvSpPr/>
          <p:nvPr/>
        </p:nvSpPr>
        <p:spPr>
          <a:xfrm>
            <a:off x="5566082" y="1655901"/>
            <a:ext cx="2716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987">
              <a:defRPr/>
            </a:pP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Terdapat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1.355 UMKM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melakukan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registrasi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yang 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selanjutnya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dilakukan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seleksi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awal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audisi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30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peserta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terbaik</a:t>
            </a:r>
            <a:endParaRPr lang="en-IN" sz="1100" kern="0" dirty="0">
              <a:solidFill>
                <a:srgbClr val="043C7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E5C40D-A400-44FD-91E0-5479FBEAFEC8}"/>
              </a:ext>
            </a:extLst>
          </p:cNvPr>
          <p:cNvSpPr/>
          <p:nvPr/>
        </p:nvSpPr>
        <p:spPr>
          <a:xfrm>
            <a:off x="5577315" y="3033461"/>
            <a:ext cx="270520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987">
              <a:defRPr/>
            </a:pPr>
            <a:r>
              <a:rPr lang="sv-SE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Proses Pelatihan dan Pendampingan selama </a:t>
            </a:r>
            <a:r>
              <a:rPr lang="sv-SE" sz="1100" b="1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– Mei 2021</a:t>
            </a:r>
          </a:p>
          <a:p>
            <a:pPr algn="ctr" defTabSz="1218987">
              <a:defRPr/>
            </a:pPr>
            <a:endParaRPr lang="sv-SE" sz="1100" b="1" kern="0" dirty="0">
              <a:solidFill>
                <a:srgbClr val="043C7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218987">
              <a:defRPr/>
            </a:pP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UMKM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dibina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dipersiapkan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baik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dari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sisi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Mindset, Skill, Attitude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metode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praktek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secara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langsung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untuk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menguasai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entreprenership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dasar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masuk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bisnis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digital</a:t>
            </a:r>
            <a:endParaRPr lang="sv-SE" sz="1100" b="1" kern="0" dirty="0">
              <a:solidFill>
                <a:srgbClr val="043C7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218987">
              <a:defRPr/>
            </a:pPr>
            <a:endParaRPr lang="en-IN" sz="1100" kern="0" dirty="0">
              <a:solidFill>
                <a:srgbClr val="043C7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218987">
              <a:defRPr/>
            </a:pPr>
            <a:endParaRPr lang="sv-SE" sz="1100" kern="0" dirty="0">
              <a:solidFill>
                <a:srgbClr val="043C7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: Rounded Corners 48">
            <a:extLst>
              <a:ext uri="{FF2B5EF4-FFF2-40B4-BE49-F238E27FC236}">
                <a16:creationId xmlns:a16="http://schemas.microsoft.com/office/drawing/2014/main" id="{471DA23A-CAD2-44C2-8E35-F38B8E6F5311}"/>
              </a:ext>
            </a:extLst>
          </p:cNvPr>
          <p:cNvSpPr/>
          <p:nvPr/>
        </p:nvSpPr>
        <p:spPr>
          <a:xfrm>
            <a:off x="5566085" y="1146272"/>
            <a:ext cx="2729294" cy="3316908"/>
          </a:xfrm>
          <a:prstGeom prst="roundRect">
            <a:avLst>
              <a:gd name="adj" fmla="val 3756"/>
            </a:avLst>
          </a:prstGeom>
          <a:noFill/>
          <a:ln w="19050" cap="flat" cmpd="sng" algn="ctr">
            <a:solidFill>
              <a:srgbClr val="ED7D3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2B749"/>
              </a:solidFill>
              <a:latin typeface="Open San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AC94EB-AC34-459C-8604-9A369D423DE5}"/>
              </a:ext>
            </a:extLst>
          </p:cNvPr>
          <p:cNvSpPr/>
          <p:nvPr/>
        </p:nvSpPr>
        <p:spPr>
          <a:xfrm rot="16200000">
            <a:off x="4638724" y="2687090"/>
            <a:ext cx="158423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987">
              <a:defRPr/>
            </a:pPr>
            <a:r>
              <a:rPr lang="sv-SE" sz="105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Pengembangan UMKM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B6DE789-FE21-4C66-BC55-9E4CBFF572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52384" y="2048856"/>
            <a:ext cx="1139754" cy="323116"/>
          </a:xfrm>
          <a:prstGeom prst="rect">
            <a:avLst/>
          </a:prstGeom>
        </p:spPr>
      </p:pic>
      <p:sp>
        <p:nvSpPr>
          <p:cNvPr id="29" name="TextBox 120">
            <a:extLst>
              <a:ext uri="{FF2B5EF4-FFF2-40B4-BE49-F238E27FC236}">
                <a16:creationId xmlns:a16="http://schemas.microsoft.com/office/drawing/2014/main" id="{10A258AC-E87E-401E-9AC2-3AE4F6915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2384" y="2703672"/>
            <a:ext cx="13298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9" rIns="91436" bIns="45719">
            <a:spAutoFit/>
          </a:bodyPr>
          <a:lstStyle/>
          <a:p>
            <a:pPr defTabSz="1218936">
              <a:defRPr/>
            </a:pPr>
            <a:r>
              <a:rPr lang="en-US" altLang="en-US" sz="1200" b="1" dirty="0">
                <a:solidFill>
                  <a:srgbClr val="002060"/>
                </a:solidFill>
                <a:latin typeface="Bahnschrift" pitchFamily="34" charset="0"/>
              </a:rPr>
              <a:t>KEMENRISTEK</a:t>
            </a:r>
            <a:endParaRPr lang="en-US" altLang="en-US" sz="1200" dirty="0">
              <a:solidFill>
                <a:prstClr val="black"/>
              </a:solidFill>
              <a:latin typeface="Bahnschrift" pitchFamily="34" charset="0"/>
            </a:endParaRPr>
          </a:p>
        </p:txBody>
      </p:sp>
      <p:sp>
        <p:nvSpPr>
          <p:cNvPr id="35" name="TextBox 120">
            <a:extLst>
              <a:ext uri="{FF2B5EF4-FFF2-40B4-BE49-F238E27FC236}">
                <a16:creationId xmlns:a16="http://schemas.microsoft.com/office/drawing/2014/main" id="{81A863C2-7B3F-4D1B-8E57-6F57A9ADC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803" y="3895694"/>
            <a:ext cx="1538665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9" rIns="91436" bIns="45719">
            <a:spAutoFit/>
          </a:bodyPr>
          <a:lstStyle/>
          <a:p>
            <a:pPr defTabSz="1218936">
              <a:defRPr/>
            </a:pPr>
            <a:r>
              <a:rPr lang="en-US" altLang="en-US" sz="1200" b="1" dirty="0">
                <a:solidFill>
                  <a:srgbClr val="002060"/>
                </a:solidFill>
                <a:latin typeface="Bahnschrift" pitchFamily="34" charset="0"/>
              </a:rPr>
              <a:t>10 CEO / FOUNDER</a:t>
            </a:r>
            <a:endParaRPr lang="en-US" altLang="en-US" sz="1200" dirty="0">
              <a:solidFill>
                <a:prstClr val="black"/>
              </a:solidFill>
              <a:latin typeface="Bahnschrift" pitchFamily="34" charset="0"/>
            </a:endParaRPr>
          </a:p>
        </p:txBody>
      </p:sp>
      <p:pic>
        <p:nvPicPr>
          <p:cNvPr id="36" name="Picture 2" descr="C:\Users\dse\Desktop\PIC\kemenkop ukm.jpg">
            <a:extLst>
              <a:ext uri="{FF2B5EF4-FFF2-40B4-BE49-F238E27FC236}">
                <a16:creationId xmlns:a16="http://schemas.microsoft.com/office/drawing/2014/main" id="{B0D007D6-1BD1-47E2-AFA4-DECCE151E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713432" y="1851716"/>
            <a:ext cx="664433" cy="664779"/>
          </a:xfrm>
          <a:prstGeom prst="rect">
            <a:avLst/>
          </a:prstGeom>
          <a:noFill/>
        </p:spPr>
      </p:pic>
      <p:pic>
        <p:nvPicPr>
          <p:cNvPr id="37" name="Picture 3" descr="C:\Users\dse\Downloads\download (1).png">
            <a:extLst>
              <a:ext uri="{FF2B5EF4-FFF2-40B4-BE49-F238E27FC236}">
                <a16:creationId xmlns:a16="http://schemas.microsoft.com/office/drawing/2014/main" id="{47A91838-F4E5-486E-879A-98D3DF0A9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728199" y="2446655"/>
            <a:ext cx="630620" cy="579717"/>
          </a:xfrm>
          <a:prstGeom prst="rect">
            <a:avLst/>
          </a:prstGeom>
          <a:noFill/>
        </p:spPr>
      </p:pic>
      <p:sp>
        <p:nvSpPr>
          <p:cNvPr id="38" name="object 51">
            <a:extLst>
              <a:ext uri="{FF2B5EF4-FFF2-40B4-BE49-F238E27FC236}">
                <a16:creationId xmlns:a16="http://schemas.microsoft.com/office/drawing/2014/main" id="{AFD9686D-1B32-4664-A817-B2DACECCD47E}"/>
              </a:ext>
            </a:extLst>
          </p:cNvPr>
          <p:cNvSpPr/>
          <p:nvPr/>
        </p:nvSpPr>
        <p:spPr>
          <a:xfrm>
            <a:off x="8797792" y="3888432"/>
            <a:ext cx="482224" cy="457200"/>
          </a:xfrm>
          <a:prstGeom prst="rect">
            <a:avLst/>
          </a:prstGeom>
          <a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8936">
              <a:defRPr/>
            </a:pPr>
            <a:endParaRPr sz="24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145606" y="5991670"/>
            <a:ext cx="4130959" cy="821706"/>
            <a:chOff x="2854053" y="908720"/>
            <a:chExt cx="4130959" cy="821706"/>
          </a:xfrm>
        </p:grpSpPr>
        <p:grpSp>
          <p:nvGrpSpPr>
            <p:cNvPr id="72" name="Group 71"/>
            <p:cNvGrpSpPr/>
            <p:nvPr/>
          </p:nvGrpSpPr>
          <p:grpSpPr>
            <a:xfrm rot="5400000">
              <a:off x="4668822" y="-546008"/>
              <a:ext cx="461665" cy="4091203"/>
              <a:chOff x="10500154" y="1486096"/>
              <a:chExt cx="461665" cy="4091203"/>
            </a:xfrm>
          </p:grpSpPr>
          <p:pic>
            <p:nvPicPr>
              <p:cNvPr id="69" name="Google Shape;186;g98139c7f7e_0_66" descr="A drawing of a cartoon character&#10;&#10;Description automatically generated"/>
              <p:cNvPicPr preferRelativeResize="0"/>
              <p:nvPr/>
            </p:nvPicPr>
            <p:blipFill rotWithShape="1">
              <a:blip r:embed="rId6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alphaModFix/>
              </a:blip>
              <a:srcRect r="26061" b="60473"/>
              <a:stretch/>
            </p:blipFill>
            <p:spPr>
              <a:xfrm rot="16200000">
                <a:off x="9088541" y="3746891"/>
                <a:ext cx="3372435" cy="2883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1" name="TextBox 70"/>
              <p:cNvSpPr txBox="1"/>
              <p:nvPr/>
            </p:nvSpPr>
            <p:spPr>
              <a:xfrm rot="16200000">
                <a:off x="10327671" y="1658579"/>
                <a:ext cx="8066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987"/>
                <a:r>
                  <a:rPr lang="en-GB" sz="2400" b="1" dirty="0">
                    <a:solidFill>
                      <a:srgbClr val="FFC000"/>
                    </a:solidFill>
                    <a:latin typeface="Calibri"/>
                  </a:rPr>
                  <a:t>2021</a:t>
                </a:r>
                <a:endParaRPr lang="en-US" sz="2400" b="1" dirty="0">
                  <a:solidFill>
                    <a:srgbClr val="FFC000"/>
                  </a:solidFill>
                  <a:latin typeface="Calibri"/>
                </a:endParaRPr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3286100" y="908720"/>
              <a:ext cx="36989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/>
              <a:r>
                <a:rPr lang="en-GB" sz="2400" b="1" dirty="0" err="1">
                  <a:solidFill>
                    <a:srgbClr val="4BACC6">
                      <a:lumMod val="75000"/>
                    </a:srgbClr>
                  </a:solidFill>
                  <a:latin typeface="Calibri"/>
                </a:rPr>
                <a:t>Kandidat</a:t>
              </a:r>
              <a:r>
                <a:rPr lang="en-GB" sz="2400" b="1" dirty="0">
                  <a:solidFill>
                    <a:srgbClr val="4BACC6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2400" b="1" dirty="0" err="1">
                  <a:solidFill>
                    <a:srgbClr val="4BACC6">
                      <a:lumMod val="75000"/>
                    </a:srgbClr>
                  </a:solidFill>
                  <a:latin typeface="Calibri"/>
                </a:rPr>
                <a:t>Peserta</a:t>
              </a:r>
              <a:endParaRPr lang="en-US" sz="2400" b="1" dirty="0">
                <a:solidFill>
                  <a:srgbClr val="4BACC6">
                    <a:lumMod val="75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721669" y="206442"/>
            <a:ext cx="2854052" cy="5670833"/>
            <a:chOff x="0" y="206439"/>
            <a:chExt cx="2854052" cy="5670833"/>
          </a:xfrm>
        </p:grpSpPr>
        <p:sp>
          <p:nvSpPr>
            <p:cNvPr id="16" name="Rectangle 15"/>
            <p:cNvSpPr/>
            <p:nvPr/>
          </p:nvSpPr>
          <p:spPr>
            <a:xfrm>
              <a:off x="0" y="2780928"/>
              <a:ext cx="58221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987"/>
              <a:r>
                <a:rPr lang="en-GB" sz="1200" b="1" dirty="0" err="1">
                  <a:solidFill>
                    <a:srgbClr val="002060"/>
                  </a:solidFill>
                  <a:latin typeface="Calibri"/>
                </a:rPr>
                <a:t>Audisi</a:t>
              </a:r>
              <a:endParaRPr lang="en-US" sz="1200" dirty="0">
                <a:solidFill>
                  <a:srgbClr val="002060"/>
                </a:solidFill>
                <a:latin typeface="Calibri"/>
              </a:endParaRP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779182" y="206439"/>
              <a:ext cx="1730582" cy="1064733"/>
              <a:chOff x="779182" y="206439"/>
              <a:chExt cx="1730582" cy="1064733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797338" y="602447"/>
                <a:ext cx="1694656" cy="668725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8987"/>
                <a:r>
                  <a:rPr lang="en-GB" sz="1400" b="1" dirty="0">
                    <a:solidFill>
                      <a:srgbClr val="002060"/>
                    </a:solidFill>
                    <a:latin typeface="Calibri"/>
                  </a:rPr>
                  <a:t>REGISTRASI PESERTA</a:t>
                </a:r>
              </a:p>
              <a:p>
                <a:pPr algn="ctr" defTabSz="1218987"/>
                <a:r>
                  <a:rPr lang="en-GB" sz="1200" b="1" dirty="0">
                    <a:solidFill>
                      <a:prstClr val="black"/>
                    </a:solidFill>
                    <a:latin typeface="Calibri"/>
                  </a:rPr>
                  <a:t>1.355</a:t>
                </a:r>
              </a:p>
            </p:txBody>
          </p:sp>
          <p:sp>
            <p:nvSpPr>
              <p:cNvPr id="41" name="Rectangle: Rounded Corners 35">
                <a:extLst>
                  <a:ext uri="{FF2B5EF4-FFF2-40B4-BE49-F238E27FC236}">
                    <a16:creationId xmlns:a16="http://schemas.microsoft.com/office/drawing/2014/main" id="{E9335750-7501-409A-918C-6DA14ECC9985}"/>
                  </a:ext>
                </a:extLst>
              </p:cNvPr>
              <p:cNvSpPr/>
              <p:nvPr/>
            </p:nvSpPr>
            <p:spPr>
              <a:xfrm>
                <a:off x="779182" y="206439"/>
                <a:ext cx="1730582" cy="324000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>
                <a:outerShdw blurRad="38100" dist="508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987">
                  <a:defRPr/>
                </a:pPr>
                <a:r>
                  <a:rPr lang="en-IN" sz="1600" b="1" dirty="0">
                    <a:solidFill>
                      <a:prstClr val="white"/>
                    </a:solidFill>
                    <a:latin typeface="Calibri"/>
                  </a:rPr>
                  <a:t>01-09 April 21</a:t>
                </a: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783073" y="1373172"/>
              <a:ext cx="1730582" cy="1044080"/>
              <a:chOff x="783073" y="1358567"/>
              <a:chExt cx="1730582" cy="104408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794407" y="1733922"/>
                <a:ext cx="1694656" cy="668725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8987"/>
                <a:r>
                  <a:rPr lang="en-GB" sz="1400" b="1" dirty="0">
                    <a:solidFill>
                      <a:srgbClr val="002060"/>
                    </a:solidFill>
                    <a:latin typeface="Calibri"/>
                  </a:rPr>
                  <a:t>SELEKSI</a:t>
                </a:r>
              </a:p>
              <a:p>
                <a:pPr algn="ctr" defTabSz="1218987"/>
                <a:r>
                  <a:rPr lang="en-GB" sz="1200" b="1" dirty="0">
                    <a:solidFill>
                      <a:prstClr val="black"/>
                    </a:solidFill>
                    <a:latin typeface="Calibri"/>
                  </a:rPr>
                  <a:t>100</a:t>
                </a:r>
              </a:p>
              <a:p>
                <a:pPr algn="ctr" defTabSz="1218987"/>
                <a:r>
                  <a:rPr lang="en-GB" sz="1200" dirty="0" err="1">
                    <a:solidFill>
                      <a:prstClr val="black"/>
                    </a:solidFill>
                    <a:latin typeface="Calibri"/>
                  </a:rPr>
                  <a:t>Peserta</a:t>
                </a:r>
                <a:r>
                  <a:rPr lang="en-GB" sz="12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GB" sz="1200" dirty="0" err="1">
                    <a:solidFill>
                      <a:prstClr val="black"/>
                    </a:solidFill>
                    <a:latin typeface="Calibri"/>
                  </a:rPr>
                  <a:t>Terseleksi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Rectangle: Rounded Corners 35">
                <a:extLst>
                  <a:ext uri="{FF2B5EF4-FFF2-40B4-BE49-F238E27FC236}">
                    <a16:creationId xmlns:a16="http://schemas.microsoft.com/office/drawing/2014/main" id="{E9335750-7501-409A-918C-6DA14ECC9985}"/>
                  </a:ext>
                </a:extLst>
              </p:cNvPr>
              <p:cNvSpPr/>
              <p:nvPr/>
            </p:nvSpPr>
            <p:spPr>
              <a:xfrm>
                <a:off x="783073" y="1358567"/>
                <a:ext cx="1730582" cy="324000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>
                <a:outerShdw blurRad="38100" dist="508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987">
                  <a:defRPr/>
                </a:pPr>
                <a:r>
                  <a:rPr lang="en-IN" sz="1600" b="1" dirty="0">
                    <a:solidFill>
                      <a:prstClr val="white"/>
                    </a:solidFill>
                    <a:latin typeface="Calibri"/>
                  </a:rPr>
                  <a:t>10 April 21</a:t>
                </a: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797338" y="2519252"/>
              <a:ext cx="1730582" cy="928939"/>
              <a:chOff x="797338" y="2500062"/>
              <a:chExt cx="1730582" cy="928939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810361" y="2886051"/>
                <a:ext cx="1694656" cy="54295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8987"/>
                <a:r>
                  <a:rPr lang="en-GB" sz="1200" b="1" dirty="0">
                    <a:solidFill>
                      <a:prstClr val="black"/>
                    </a:solidFill>
                    <a:latin typeface="Calibri"/>
                  </a:rPr>
                  <a:t>30</a:t>
                </a:r>
                <a:endParaRPr lang="en-GB" sz="1200" dirty="0">
                  <a:solidFill>
                    <a:prstClr val="black"/>
                  </a:solidFill>
                  <a:latin typeface="Calibri"/>
                </a:endParaRPr>
              </a:p>
              <a:p>
                <a:pPr algn="ctr" defTabSz="1218987"/>
                <a:r>
                  <a:rPr lang="en-GB" sz="1200" dirty="0">
                    <a:solidFill>
                      <a:prstClr val="black"/>
                    </a:solidFill>
                    <a:latin typeface="Calibri"/>
                  </a:rPr>
                  <a:t>UMKM </a:t>
                </a:r>
                <a:r>
                  <a:rPr lang="en-GB" sz="1200" dirty="0" err="1">
                    <a:solidFill>
                      <a:prstClr val="black"/>
                    </a:solidFill>
                    <a:latin typeface="Calibri"/>
                  </a:rPr>
                  <a:t>Terbaik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Rectangle: Rounded Corners 35">
                <a:extLst>
                  <a:ext uri="{FF2B5EF4-FFF2-40B4-BE49-F238E27FC236}">
                    <a16:creationId xmlns:a16="http://schemas.microsoft.com/office/drawing/2014/main" id="{E9335750-7501-409A-918C-6DA14ECC9985}"/>
                  </a:ext>
                </a:extLst>
              </p:cNvPr>
              <p:cNvSpPr/>
              <p:nvPr/>
            </p:nvSpPr>
            <p:spPr>
              <a:xfrm>
                <a:off x="797338" y="2500062"/>
                <a:ext cx="1730582" cy="324000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>
                <a:outerShdw blurRad="38100" dist="508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987">
                  <a:defRPr/>
                </a:pPr>
                <a:r>
                  <a:rPr lang="en-IN" sz="1600" b="1" dirty="0">
                    <a:solidFill>
                      <a:prstClr val="white"/>
                    </a:solidFill>
                    <a:latin typeface="Calibri"/>
                  </a:rPr>
                  <a:t>12-14 April 21</a:t>
                </a:r>
              </a:p>
            </p:txBody>
          </p:sp>
        </p:grpSp>
        <p:cxnSp>
          <p:nvCxnSpPr>
            <p:cNvPr id="51" name="Curved Connector 50"/>
            <p:cNvCxnSpPr>
              <a:stCxn id="8" idx="3"/>
              <a:endCxn id="7" idx="3"/>
            </p:cNvCxnSpPr>
            <p:nvPr/>
          </p:nvCxnSpPr>
          <p:spPr>
            <a:xfrm flipH="1">
              <a:off x="2489063" y="936810"/>
              <a:ext cx="2931" cy="1146080"/>
            </a:xfrm>
            <a:prstGeom prst="curvedConnector3">
              <a:avLst>
                <a:gd name="adj1" fmla="val -779938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7" idx="1"/>
              <a:endCxn id="9" idx="1"/>
            </p:cNvCxnSpPr>
            <p:nvPr/>
          </p:nvCxnSpPr>
          <p:spPr>
            <a:xfrm rot="10800000" flipH="1" flipV="1">
              <a:off x="794407" y="2082890"/>
              <a:ext cx="15954" cy="1093826"/>
            </a:xfrm>
            <a:prstGeom prst="curvedConnector3">
              <a:avLst>
                <a:gd name="adj1" fmla="val -1432869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 86"/>
            <p:cNvGrpSpPr/>
            <p:nvPr/>
          </p:nvGrpSpPr>
          <p:grpSpPr>
            <a:xfrm>
              <a:off x="793509" y="3550191"/>
              <a:ext cx="1736801" cy="784923"/>
              <a:chOff x="793509" y="3724198"/>
              <a:chExt cx="1736801" cy="784923"/>
            </a:xfrm>
          </p:grpSpPr>
          <p:sp>
            <p:nvSpPr>
              <p:cNvPr id="58" name="Rectangle: Rounded Corners 35">
                <a:extLst>
                  <a:ext uri="{FF2B5EF4-FFF2-40B4-BE49-F238E27FC236}">
                    <a16:creationId xmlns:a16="http://schemas.microsoft.com/office/drawing/2014/main" id="{E9335750-7501-409A-918C-6DA14ECC9985}"/>
                  </a:ext>
                </a:extLst>
              </p:cNvPr>
              <p:cNvSpPr/>
              <p:nvPr/>
            </p:nvSpPr>
            <p:spPr>
              <a:xfrm>
                <a:off x="799728" y="3724198"/>
                <a:ext cx="1730582" cy="324000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>
                <a:outerShdw blurRad="38100" dist="508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987">
                  <a:defRPr/>
                </a:pPr>
                <a:r>
                  <a:rPr lang="en-IN" sz="1600" b="1" dirty="0">
                    <a:solidFill>
                      <a:prstClr val="white"/>
                    </a:solidFill>
                    <a:latin typeface="Calibri"/>
                  </a:rPr>
                  <a:t>19-23 April 21</a:t>
                </a: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793509" y="4110187"/>
                <a:ext cx="1694656" cy="398934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8987"/>
                <a:r>
                  <a:rPr lang="en-GB" sz="1400" b="1" dirty="0">
                    <a:solidFill>
                      <a:srgbClr val="002060"/>
                    </a:solidFill>
                    <a:latin typeface="Calibri"/>
                  </a:rPr>
                  <a:t>WORKSHOP</a:t>
                </a:r>
              </a:p>
            </p:txBody>
          </p:sp>
        </p:grpSp>
        <p:cxnSp>
          <p:nvCxnSpPr>
            <p:cNvPr id="60" name="Curved Connector 59"/>
            <p:cNvCxnSpPr>
              <a:stCxn id="9" idx="3"/>
              <a:endCxn id="59" idx="3"/>
            </p:cNvCxnSpPr>
            <p:nvPr/>
          </p:nvCxnSpPr>
          <p:spPr>
            <a:xfrm flipH="1">
              <a:off x="2488165" y="3176716"/>
              <a:ext cx="16852" cy="958931"/>
            </a:xfrm>
            <a:prstGeom prst="curvedConnector3">
              <a:avLst>
                <a:gd name="adj1" fmla="val -135651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/>
            <p:cNvCxnSpPr>
              <a:stCxn id="59" idx="1"/>
              <a:endCxn id="64" idx="1"/>
            </p:cNvCxnSpPr>
            <p:nvPr/>
          </p:nvCxnSpPr>
          <p:spPr>
            <a:xfrm rot="10800000" flipH="1" flipV="1">
              <a:off x="793508" y="4135646"/>
              <a:ext cx="6219" cy="1274565"/>
            </a:xfrm>
            <a:prstGeom prst="curvedConnector3">
              <a:avLst>
                <a:gd name="adj1" fmla="val -3675832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63"/>
            <p:cNvSpPr/>
            <p:nvPr/>
          </p:nvSpPr>
          <p:spPr>
            <a:xfrm>
              <a:off x="799728" y="4943151"/>
              <a:ext cx="1694656" cy="93412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987"/>
              <a:endParaRPr lang="en-GB" sz="1200" b="1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489621" y="5301208"/>
              <a:ext cx="2364431" cy="461665"/>
              <a:chOff x="489621" y="5587965"/>
              <a:chExt cx="2364431" cy="461665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489621" y="5587965"/>
                <a:ext cx="15342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8987">
                  <a:buFont typeface="Arial" pitchFamily="34" charset="0"/>
                  <a:buChar char="•"/>
                </a:pPr>
                <a:r>
                  <a:rPr lang="en-GB" sz="1200" dirty="0">
                    <a:solidFill>
                      <a:prstClr val="black"/>
                    </a:solidFill>
                    <a:latin typeface="Calibri"/>
                  </a:rPr>
                  <a:t>30 April 21</a:t>
                </a:r>
              </a:p>
              <a:p>
                <a:pPr algn="ctr" defTabSz="1218987">
                  <a:buFont typeface="Arial" pitchFamily="34" charset="0"/>
                  <a:buChar char="•"/>
                </a:pPr>
                <a:r>
                  <a:rPr lang="en-GB" sz="1200" dirty="0">
                    <a:solidFill>
                      <a:prstClr val="black"/>
                    </a:solidFill>
                    <a:latin typeface="Calibri"/>
                  </a:rPr>
                  <a:t>07 Mei 21</a:t>
                </a: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319809" y="5587965"/>
                <a:ext cx="15342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8987">
                  <a:buFont typeface="Arial" pitchFamily="34" charset="0"/>
                  <a:buChar char="•"/>
                </a:pPr>
                <a:r>
                  <a:rPr lang="en-GB" sz="1200" dirty="0">
                    <a:solidFill>
                      <a:prstClr val="black"/>
                    </a:solidFill>
                    <a:latin typeface="Calibri"/>
                  </a:rPr>
                  <a:t>21 Mei 21</a:t>
                </a:r>
              </a:p>
              <a:p>
                <a:pPr algn="ctr" defTabSz="1218987">
                  <a:buFont typeface="Arial" pitchFamily="34" charset="0"/>
                  <a:buChar char="•"/>
                </a:pPr>
                <a:r>
                  <a:rPr lang="en-GB" sz="1200" dirty="0">
                    <a:solidFill>
                      <a:prstClr val="black"/>
                    </a:solidFill>
                    <a:latin typeface="Calibri"/>
                  </a:rPr>
                  <a:t>28 Mei 21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765820" y="5013176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/>
              <a:r>
                <a:rPr lang="en-GB" sz="1400" b="1" dirty="0">
                  <a:solidFill>
                    <a:srgbClr val="002060"/>
                  </a:solidFill>
                  <a:latin typeface="Calibri"/>
                </a:rPr>
                <a:t>COACHING</a:t>
              </a:r>
              <a:endParaRPr lang="en-US" sz="1400" b="1" dirty="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90" name="Rectangle: Rounded Corners 35">
              <a:extLst>
                <a:ext uri="{FF2B5EF4-FFF2-40B4-BE49-F238E27FC236}">
                  <a16:creationId xmlns:a16="http://schemas.microsoft.com/office/drawing/2014/main" id="{E9335750-7501-409A-918C-6DA14ECC9985}"/>
                </a:ext>
              </a:extLst>
            </p:cNvPr>
            <p:cNvSpPr/>
            <p:nvPr/>
          </p:nvSpPr>
          <p:spPr>
            <a:xfrm>
              <a:off x="765820" y="4548876"/>
              <a:ext cx="1730582" cy="32400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>
              <a:outerShdw blurRad="38100" dist="508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987">
                <a:defRPr/>
              </a:pPr>
              <a:r>
                <a:rPr lang="en-IN" sz="1600" b="1" dirty="0">
                  <a:solidFill>
                    <a:prstClr val="white"/>
                  </a:solidFill>
                  <a:latin typeface="Calibri"/>
                </a:rPr>
                <a:t>Apr-Mei</a:t>
              </a:r>
            </a:p>
          </p:txBody>
        </p:sp>
      </p:grpSp>
      <p:sp>
        <p:nvSpPr>
          <p:cNvPr id="92" name="Rectangle: Rounded Corners 48">
            <a:extLst>
              <a:ext uri="{FF2B5EF4-FFF2-40B4-BE49-F238E27FC236}">
                <a16:creationId xmlns:a16="http://schemas.microsoft.com/office/drawing/2014/main" id="{471DA23A-CAD2-44C2-8E35-F38B8E6F5311}"/>
              </a:ext>
            </a:extLst>
          </p:cNvPr>
          <p:cNvSpPr/>
          <p:nvPr/>
        </p:nvSpPr>
        <p:spPr>
          <a:xfrm>
            <a:off x="289620" y="6021288"/>
            <a:ext cx="4150196" cy="792088"/>
          </a:xfrm>
          <a:prstGeom prst="roundRect">
            <a:avLst>
              <a:gd name="adj" fmla="val 3756"/>
            </a:avLst>
          </a:prstGeom>
          <a:noFill/>
          <a:ln w="19050" cap="flat" cmpd="sng" algn="ctr">
            <a:solidFill>
              <a:srgbClr val="ED7D3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2B749"/>
              </a:solidFill>
              <a:latin typeface="Open Sans"/>
            </a:endParaRPr>
          </a:p>
        </p:txBody>
      </p:sp>
      <p:cxnSp>
        <p:nvCxnSpPr>
          <p:cNvPr id="93" name="Curved Connector 92"/>
          <p:cNvCxnSpPr>
            <a:stCxn id="64" idx="2"/>
          </p:cNvCxnSpPr>
          <p:nvPr/>
        </p:nvCxnSpPr>
        <p:spPr>
          <a:xfrm rot="5400000">
            <a:off x="2294713" y="5947278"/>
            <a:ext cx="144016" cy="400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F988512C-283F-4373-A639-D88D3DB9C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3" y="1368153"/>
            <a:ext cx="1009995" cy="360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2" name="TextBox 120">
            <a:extLst>
              <a:ext uri="{FF2B5EF4-FFF2-40B4-BE49-F238E27FC236}">
                <a16:creationId xmlns:a16="http://schemas.microsoft.com/office/drawing/2014/main" id="{81A863C2-7B3F-4D1B-8E57-6F57A9ADC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2385" y="1440161"/>
            <a:ext cx="1538665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9" rIns="91436" bIns="45719">
            <a:spAutoFit/>
          </a:bodyPr>
          <a:lstStyle/>
          <a:p>
            <a:pPr defTabSz="1218936">
              <a:defRPr/>
            </a:pPr>
            <a:r>
              <a:rPr lang="en-US" altLang="en-US" sz="1200" b="1" dirty="0">
                <a:solidFill>
                  <a:srgbClr val="002060"/>
                </a:solidFill>
                <a:latin typeface="Bahnschrift" pitchFamily="34" charset="0"/>
              </a:rPr>
              <a:t>KEMEN BUMN</a:t>
            </a:r>
            <a:endParaRPr lang="en-US" altLang="en-US" sz="1200" dirty="0">
              <a:solidFill>
                <a:prstClr val="black"/>
              </a:solidFill>
              <a:latin typeface="Bahnschrift" pitchFamily="34" charset="0"/>
            </a:endParaRPr>
          </a:p>
        </p:txBody>
      </p:sp>
      <p:pic>
        <p:nvPicPr>
          <p:cNvPr id="1026" name="Picture 2" descr="C:\Users\dse\Downloads\KEMENPAREKRAF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731446" y="3160161"/>
            <a:ext cx="576064" cy="576064"/>
          </a:xfrm>
          <a:prstGeom prst="rect">
            <a:avLst/>
          </a:prstGeom>
          <a:noFill/>
        </p:spPr>
      </p:pic>
      <p:sp>
        <p:nvSpPr>
          <p:cNvPr id="53" name="TextBox 120">
            <a:extLst>
              <a:ext uri="{FF2B5EF4-FFF2-40B4-BE49-F238E27FC236}">
                <a16:creationId xmlns:a16="http://schemas.microsoft.com/office/drawing/2014/main" id="{81A863C2-7B3F-4D1B-8E57-6F57A9ADC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2385" y="3312369"/>
            <a:ext cx="1538665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9" rIns="91436" bIns="45719">
            <a:spAutoFit/>
          </a:bodyPr>
          <a:lstStyle/>
          <a:p>
            <a:pPr defTabSz="1218936">
              <a:defRPr/>
            </a:pPr>
            <a:r>
              <a:rPr lang="en-US" altLang="en-US" sz="1200" b="1" dirty="0">
                <a:solidFill>
                  <a:srgbClr val="002060"/>
                </a:solidFill>
                <a:latin typeface="Bahnschrift" pitchFamily="34" charset="0"/>
              </a:rPr>
              <a:t>KEMENPAREKRAF</a:t>
            </a:r>
            <a:endParaRPr lang="en-US" altLang="en-US" sz="1200" dirty="0">
              <a:solidFill>
                <a:prstClr val="black"/>
              </a:solidFill>
              <a:latin typeface="Bahnschrift" pitchFamily="34" charset="0"/>
            </a:endParaRPr>
          </a:p>
        </p:txBody>
      </p:sp>
      <p:sp>
        <p:nvSpPr>
          <p:cNvPr id="55" name="Rectangle: Rounded Corners 79">
            <a:extLst>
              <a:ext uri="{FF2B5EF4-FFF2-40B4-BE49-F238E27FC236}">
                <a16:creationId xmlns:a16="http://schemas.microsoft.com/office/drawing/2014/main" id="{07EF1F5F-1B57-4E16-865F-40D8FA414CA7}"/>
              </a:ext>
            </a:extLst>
          </p:cNvPr>
          <p:cNvSpPr/>
          <p:nvPr/>
        </p:nvSpPr>
        <p:spPr>
          <a:xfrm>
            <a:off x="5811894" y="5337248"/>
            <a:ext cx="1724267" cy="324000"/>
          </a:xfrm>
          <a:prstGeom prst="roundRect">
            <a:avLst>
              <a:gd name="adj" fmla="val 50000"/>
            </a:avLst>
          </a:prstGeom>
          <a:solidFill>
            <a:srgbClr val="E6F2FE"/>
          </a:solidFill>
          <a:ln w="25400" cap="flat" cmpd="sng" algn="ctr">
            <a:noFill/>
            <a:prstDash val="solid"/>
          </a:ln>
          <a:effectLst>
            <a:outerShdw blurRad="38100" dist="508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87">
              <a:defRPr/>
            </a:pPr>
            <a:r>
              <a:rPr lang="en-IN" sz="1300" b="1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Channeling</a:t>
            </a:r>
            <a:endParaRPr lang="en-IN" sz="1300" b="1" kern="0" dirty="0">
              <a:solidFill>
                <a:srgbClr val="043C7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Rectangle: Rounded Corners 48">
            <a:extLst>
              <a:ext uri="{FF2B5EF4-FFF2-40B4-BE49-F238E27FC236}">
                <a16:creationId xmlns:a16="http://schemas.microsoft.com/office/drawing/2014/main" id="{471DA23A-CAD2-44C2-8E35-F38B8E6F5311}"/>
              </a:ext>
            </a:extLst>
          </p:cNvPr>
          <p:cNvSpPr/>
          <p:nvPr/>
        </p:nvSpPr>
        <p:spPr>
          <a:xfrm>
            <a:off x="8472264" y="1156276"/>
            <a:ext cx="2729294" cy="3316908"/>
          </a:xfrm>
          <a:prstGeom prst="roundRect">
            <a:avLst>
              <a:gd name="adj" fmla="val 3756"/>
            </a:avLst>
          </a:prstGeom>
          <a:noFill/>
          <a:ln w="19050" cap="flat" cmpd="sng" algn="ctr">
            <a:solidFill>
              <a:srgbClr val="ED7D3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2B749"/>
              </a:solidFill>
              <a:latin typeface="Open Sans"/>
            </a:endParaRPr>
          </a:p>
        </p:txBody>
      </p:sp>
      <p:pic>
        <p:nvPicPr>
          <p:cNvPr id="1027" name="Picture 3" descr="C:\Users\dse\Downloads\Logo-Seibu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33283" b="31753"/>
          <a:stretch>
            <a:fillRect/>
          </a:stretch>
        </p:blipFill>
        <p:spPr bwMode="auto">
          <a:xfrm>
            <a:off x="8658108" y="4977172"/>
            <a:ext cx="1029730" cy="360040"/>
          </a:xfrm>
          <a:prstGeom prst="rect">
            <a:avLst/>
          </a:prstGeom>
          <a:noFill/>
        </p:spPr>
      </p:pic>
      <p:pic>
        <p:nvPicPr>
          <p:cNvPr id="61" name="Picture 7" descr="C:\Users\dse\Downloads\shopee-logo-digital-economy-forum-mdcc-1.png">
            <a:extLst>
              <a:ext uri="{FF2B5EF4-FFF2-40B4-BE49-F238E27FC236}">
                <a16:creationId xmlns:a16="http://schemas.microsoft.com/office/drawing/2014/main" id="{6D42D8F6-3D15-4C70-BD27-386164E29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32974" y="5508808"/>
            <a:ext cx="1158854" cy="376525"/>
          </a:xfrm>
          <a:prstGeom prst="rect">
            <a:avLst/>
          </a:prstGeom>
          <a:noFill/>
        </p:spPr>
      </p:pic>
      <p:pic>
        <p:nvPicPr>
          <p:cNvPr id="1029" name="Picture 5" descr="C:\Users\dse\Downloads\sogo-logo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825011" y="5517049"/>
            <a:ext cx="1000110" cy="360040"/>
          </a:xfrm>
          <a:prstGeom prst="rect">
            <a:avLst/>
          </a:prstGeom>
          <a:noFill/>
        </p:spPr>
      </p:pic>
      <p:pic>
        <p:nvPicPr>
          <p:cNvPr id="1030" name="Picture 6" descr="C:\Users\dse\Downloads\padi-umkm-logo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752185" y="4947930"/>
            <a:ext cx="753347" cy="418527"/>
          </a:xfrm>
          <a:prstGeom prst="rect">
            <a:avLst/>
          </a:prstGeom>
          <a:noFill/>
        </p:spPr>
      </p:pic>
      <p:pic>
        <p:nvPicPr>
          <p:cNvPr id="1034" name="Picture 10" descr="C:\Users\dse\Downloads\kisspng-galeries-lafayette-paris-haussmann-logo-bazar-de-l-agorize-gabrielle-inbaraj-5b6fef19ccb051.4219806315340623618384.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984432" y="5444858"/>
            <a:ext cx="936104" cy="504422"/>
          </a:xfrm>
          <a:prstGeom prst="rect">
            <a:avLst/>
          </a:prstGeom>
          <a:noFill/>
        </p:spPr>
      </p:pic>
      <p:sp>
        <p:nvSpPr>
          <p:cNvPr id="68" name="Rectangle: Rounded Corners 48">
            <a:extLst>
              <a:ext uri="{FF2B5EF4-FFF2-40B4-BE49-F238E27FC236}">
                <a16:creationId xmlns:a16="http://schemas.microsoft.com/office/drawing/2014/main" id="{471DA23A-CAD2-44C2-8E35-F38B8E6F5311}"/>
              </a:ext>
            </a:extLst>
          </p:cNvPr>
          <p:cNvSpPr/>
          <p:nvPr/>
        </p:nvSpPr>
        <p:spPr>
          <a:xfrm>
            <a:off x="5551656" y="4797152"/>
            <a:ext cx="5656912" cy="1516708"/>
          </a:xfrm>
          <a:prstGeom prst="roundRect">
            <a:avLst>
              <a:gd name="adj" fmla="val 3756"/>
            </a:avLst>
          </a:prstGeom>
          <a:noFill/>
          <a:ln w="19050" cap="flat" cmpd="sng" algn="ctr">
            <a:solidFill>
              <a:srgbClr val="ED7D3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2B749"/>
              </a:solidFill>
              <a:latin typeface="Open Sans"/>
            </a:endParaRPr>
          </a:p>
        </p:txBody>
      </p:sp>
      <p:pic>
        <p:nvPicPr>
          <p:cNvPr id="1035" name="Picture 11" descr="C:\Users\dse\Downloads\1E68FF90917FB15065B2CC7164285F72.jpe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840416" y="4869160"/>
            <a:ext cx="1152128" cy="576064"/>
          </a:xfrm>
          <a:prstGeom prst="rect">
            <a:avLst/>
          </a:prstGeom>
          <a:noFill/>
        </p:spPr>
      </p:pic>
      <p:sp>
        <p:nvSpPr>
          <p:cNvPr id="65" name="object 4">
            <a:extLst>
              <a:ext uri="{FF2B5EF4-FFF2-40B4-BE49-F238E27FC236}">
                <a16:creationId xmlns:a16="http://schemas.microsoft.com/office/drawing/2014/main" id="{3A1D2439-ADF4-4966-BFB2-0C61FA8281FD}"/>
              </a:ext>
            </a:extLst>
          </p:cNvPr>
          <p:cNvSpPr/>
          <p:nvPr/>
        </p:nvSpPr>
        <p:spPr>
          <a:xfrm>
            <a:off x="323778" y="284676"/>
            <a:ext cx="935492" cy="1828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3365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236" y="88226"/>
            <a:ext cx="9837698" cy="544512"/>
          </a:xfrm>
        </p:spPr>
        <p:txBody>
          <a:bodyPr/>
          <a:lstStyle/>
          <a:p>
            <a:r>
              <a:rPr lang="en-GB" dirty="0"/>
              <a:t>INKUBASI PESERTA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265" r="15256" b="6123"/>
          <a:stretch>
            <a:fillRect/>
          </a:stretch>
        </p:blipFill>
        <p:spPr bwMode="auto">
          <a:xfrm>
            <a:off x="1081708" y="2507054"/>
            <a:ext cx="4510236" cy="401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1775520" y="692696"/>
            <a:ext cx="3384376" cy="1800200"/>
            <a:chOff x="-26268" y="764704"/>
            <a:chExt cx="3384376" cy="1800200"/>
          </a:xfrm>
        </p:grpSpPr>
        <p:sp>
          <p:nvSpPr>
            <p:cNvPr id="7" name="Rectangle: Rounded Corners 48">
              <a:extLst>
                <a:ext uri="{FF2B5EF4-FFF2-40B4-BE49-F238E27FC236}">
                  <a16:creationId xmlns:a16="http://schemas.microsoft.com/office/drawing/2014/main" id="{471DA23A-CAD2-44C2-8E35-F38B8E6F5311}"/>
                </a:ext>
              </a:extLst>
            </p:cNvPr>
            <p:cNvSpPr/>
            <p:nvPr/>
          </p:nvSpPr>
          <p:spPr>
            <a:xfrm>
              <a:off x="-26268" y="1196752"/>
              <a:ext cx="3384376" cy="1368152"/>
            </a:xfrm>
            <a:prstGeom prst="roundRect">
              <a:avLst>
                <a:gd name="adj" fmla="val 3756"/>
              </a:avLst>
            </a:prstGeom>
            <a:noFill/>
            <a:ln w="19050" cap="flat" cmpd="sng" algn="ctr">
              <a:solidFill>
                <a:srgbClr val="ED7D3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2B749"/>
                </a:solidFill>
                <a:latin typeface="Open Sans"/>
              </a:endParaRPr>
            </a:p>
          </p:txBody>
        </p:sp>
        <p:sp>
          <p:nvSpPr>
            <p:cNvPr id="8" name="Rectangle: Rounded Corners 35">
              <a:extLst>
                <a:ext uri="{FF2B5EF4-FFF2-40B4-BE49-F238E27FC236}">
                  <a16:creationId xmlns:a16="http://schemas.microsoft.com/office/drawing/2014/main" id="{E9335750-7501-409A-918C-6DA14ECC9985}"/>
                </a:ext>
              </a:extLst>
            </p:cNvPr>
            <p:cNvSpPr/>
            <p:nvPr/>
          </p:nvSpPr>
          <p:spPr>
            <a:xfrm>
              <a:off x="117748" y="764704"/>
              <a:ext cx="3098734" cy="360040"/>
            </a:xfrm>
            <a:prstGeom prst="roundRect">
              <a:avLst>
                <a:gd name="adj" fmla="val 50000"/>
              </a:avLst>
            </a:prstGeom>
            <a:solidFill>
              <a:srgbClr val="E6F2FE"/>
            </a:solidFill>
            <a:ln w="25400" cap="flat" cmpd="sng" algn="ctr">
              <a:noFill/>
              <a:prstDash val="solid"/>
            </a:ln>
            <a:effectLst>
              <a:outerShdw blurRad="38100" dist="508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987">
                <a:defRPr/>
              </a:pPr>
              <a:r>
                <a:rPr lang="en-IN" sz="2000" b="1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Coaching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207F246-0EBA-4EAA-980D-5DF097C7F8F8}"/>
                </a:ext>
              </a:extLst>
            </p:cNvPr>
            <p:cNvSpPr/>
            <p:nvPr/>
          </p:nvSpPr>
          <p:spPr>
            <a:xfrm>
              <a:off x="261764" y="1316668"/>
              <a:ext cx="2716432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987">
                <a:defRPr/>
              </a:pP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UMKM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dibina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dan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diperlengkapi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baik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dari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sisi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Mindset, Skill, Attitude.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Dengan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metode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praktek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secara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langsung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untuk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menguasai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entreprenership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dasar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dan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masuk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bisnis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digital</a:t>
              </a:r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087" r="2422"/>
          <a:stretch>
            <a:fillRect/>
          </a:stretch>
        </p:blipFill>
        <p:spPr bwMode="auto">
          <a:xfrm>
            <a:off x="7032104" y="2564907"/>
            <a:ext cx="3456384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7032104" y="692696"/>
            <a:ext cx="3384376" cy="1800200"/>
            <a:chOff x="-26268" y="764704"/>
            <a:chExt cx="3384376" cy="1800200"/>
          </a:xfrm>
        </p:grpSpPr>
        <p:sp>
          <p:nvSpPr>
            <p:cNvPr id="13" name="Rectangle: Rounded Corners 48">
              <a:extLst>
                <a:ext uri="{FF2B5EF4-FFF2-40B4-BE49-F238E27FC236}">
                  <a16:creationId xmlns:a16="http://schemas.microsoft.com/office/drawing/2014/main" id="{471DA23A-CAD2-44C2-8E35-F38B8E6F5311}"/>
                </a:ext>
              </a:extLst>
            </p:cNvPr>
            <p:cNvSpPr/>
            <p:nvPr/>
          </p:nvSpPr>
          <p:spPr>
            <a:xfrm>
              <a:off x="-26268" y="1196752"/>
              <a:ext cx="3384376" cy="1368152"/>
            </a:xfrm>
            <a:prstGeom prst="roundRect">
              <a:avLst>
                <a:gd name="adj" fmla="val 3756"/>
              </a:avLst>
            </a:prstGeom>
            <a:noFill/>
            <a:ln w="19050" cap="flat" cmpd="sng" algn="ctr">
              <a:solidFill>
                <a:srgbClr val="ED7D3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2B749"/>
                </a:solidFill>
                <a:latin typeface="Open Sans"/>
              </a:endParaRPr>
            </a:p>
          </p:txBody>
        </p:sp>
        <p:sp>
          <p:nvSpPr>
            <p:cNvPr id="14" name="Rectangle: Rounded Corners 35">
              <a:extLst>
                <a:ext uri="{FF2B5EF4-FFF2-40B4-BE49-F238E27FC236}">
                  <a16:creationId xmlns:a16="http://schemas.microsoft.com/office/drawing/2014/main" id="{E9335750-7501-409A-918C-6DA14ECC9985}"/>
                </a:ext>
              </a:extLst>
            </p:cNvPr>
            <p:cNvSpPr/>
            <p:nvPr/>
          </p:nvSpPr>
          <p:spPr>
            <a:xfrm>
              <a:off x="117748" y="764704"/>
              <a:ext cx="3098734" cy="360040"/>
            </a:xfrm>
            <a:prstGeom prst="roundRect">
              <a:avLst>
                <a:gd name="adj" fmla="val 50000"/>
              </a:avLst>
            </a:prstGeom>
            <a:solidFill>
              <a:srgbClr val="E6F2FE"/>
            </a:solidFill>
            <a:ln w="25400" cap="flat" cmpd="sng" algn="ctr">
              <a:noFill/>
              <a:prstDash val="solid"/>
            </a:ln>
            <a:effectLst>
              <a:outerShdw blurRad="38100" dist="508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987">
                <a:defRPr/>
              </a:pPr>
              <a:r>
                <a:rPr lang="en-IN" sz="2000" b="1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Pendampingan</a:t>
              </a:r>
              <a:endParaRPr lang="en-IN" sz="2000" b="1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07F246-0EBA-4EAA-980D-5DF097C7F8F8}"/>
                </a:ext>
              </a:extLst>
            </p:cNvPr>
            <p:cNvSpPr/>
            <p:nvPr/>
          </p:nvSpPr>
          <p:spPr>
            <a:xfrm>
              <a:off x="261764" y="1316668"/>
              <a:ext cx="2716432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987">
                <a:defRPr/>
              </a:pP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UMKM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didampingi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dan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dievaluasi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hasil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tugas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pada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saat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tahap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inkubasii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defTabSz="1218987">
                <a:defRPr/>
              </a:pPr>
              <a:endPara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defTabSz="1218987">
                <a:defRPr/>
              </a:pP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Mentor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juga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memastikan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UMKM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mengaplikasikan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pembelajaran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dengan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tepat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sz="1100" kern="0" dirty="0" err="1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guna</a:t>
              </a:r>
              <a:r>
                <a:rPr lang="en-IN" sz="1100" kern="0" dirty="0">
                  <a:solidFill>
                    <a:srgbClr val="043C7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6096000" y="836712"/>
            <a:ext cx="0" cy="4608512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ject 4">
            <a:extLst>
              <a:ext uri="{FF2B5EF4-FFF2-40B4-BE49-F238E27FC236}">
                <a16:creationId xmlns:a16="http://schemas.microsoft.com/office/drawing/2014/main" id="{10C44909-768F-45A4-B5EA-1EBE477E5620}"/>
              </a:ext>
            </a:extLst>
          </p:cNvPr>
          <p:cNvSpPr/>
          <p:nvPr/>
        </p:nvSpPr>
        <p:spPr>
          <a:xfrm>
            <a:off x="323778" y="284676"/>
            <a:ext cx="935492" cy="182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3689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/>
          <p:cNvSpPr/>
          <p:nvPr/>
        </p:nvSpPr>
        <p:spPr>
          <a:xfrm>
            <a:off x="8744402" y="30163"/>
            <a:ext cx="3431363" cy="109061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87">
              <a:defRPr/>
            </a:pPr>
            <a:endParaRPr lang="en-US" sz="2400">
              <a:solidFill>
                <a:srgbClr val="F2B749"/>
              </a:solidFill>
              <a:latin typeface="Open Sans"/>
              <a:cs typeface="Arial" pitchFamily="34" charset="0"/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115533" y="117477"/>
            <a:ext cx="105806" cy="7016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7613">
              <a:defRPr/>
            </a:pPr>
            <a:endParaRPr lang="en-US" sz="2400">
              <a:solidFill>
                <a:srgbClr val="3F3F3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61444" name="Title 1"/>
          <p:cNvSpPr txBox="1">
            <a:spLocks/>
          </p:cNvSpPr>
          <p:nvPr/>
        </p:nvSpPr>
        <p:spPr bwMode="auto">
          <a:xfrm>
            <a:off x="3055305" y="206376"/>
            <a:ext cx="3809008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1218987">
              <a:lnSpc>
                <a:spcPct val="90000"/>
              </a:lnSpc>
            </a:pPr>
            <a:r>
              <a:rPr lang="en-US" altLang="en-US" sz="3200" b="1" dirty="0">
                <a:solidFill>
                  <a:srgbClr val="124E98"/>
                </a:solidFill>
                <a:latin typeface="Open Sans" charset="0"/>
              </a:rPr>
              <a:t>Goes To Cluster</a:t>
            </a:r>
            <a:r>
              <a:rPr lang="en-US" altLang="en-US" sz="2800" b="1" dirty="0">
                <a:solidFill>
                  <a:srgbClr val="124E98"/>
                </a:solidFill>
                <a:latin typeface="Open Sans" charset="0"/>
              </a:rPr>
              <a:t> </a:t>
            </a:r>
            <a:endParaRPr lang="en-ID" altLang="en-US" sz="2800" b="1" dirty="0">
              <a:solidFill>
                <a:prstClr val="black"/>
              </a:solidFill>
              <a:latin typeface="Calibri Light" pitchFamily="34" charset="0"/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 cstate="print"/>
          <a:srcRect l="10568" b="26711"/>
          <a:stretch>
            <a:fillRect/>
          </a:stretch>
        </p:blipFill>
        <p:spPr bwMode="auto">
          <a:xfrm>
            <a:off x="519224" y="214313"/>
            <a:ext cx="251166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itle 1"/>
          <p:cNvSpPr txBox="1">
            <a:spLocks/>
          </p:cNvSpPr>
          <p:nvPr/>
        </p:nvSpPr>
        <p:spPr bwMode="auto">
          <a:xfrm>
            <a:off x="421555" y="654052"/>
            <a:ext cx="5568640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1218987">
              <a:lnSpc>
                <a:spcPct val="90000"/>
              </a:lnSpc>
            </a:pPr>
            <a:r>
              <a:rPr lang="en-US" altLang="en-US" sz="3200" b="1">
                <a:solidFill>
                  <a:srgbClr val="124E98"/>
                </a:solidFill>
                <a:latin typeface="Open Sans" charset="0"/>
              </a:rPr>
              <a:t>Rendang Payakumbuh</a:t>
            </a:r>
            <a:endParaRPr lang="en-ID" altLang="en-US" sz="2800" b="1">
              <a:solidFill>
                <a:prstClr val="black"/>
              </a:solidFill>
              <a:latin typeface="Calibri Light" pitchFamily="34" charset="0"/>
            </a:endParaRPr>
          </a:p>
        </p:txBody>
      </p:sp>
      <p:sp>
        <p:nvSpPr>
          <p:cNvPr id="61447" name="TextBox 56"/>
          <p:cNvSpPr txBox="1">
            <a:spLocks noChangeArrowheads="1"/>
          </p:cNvSpPr>
          <p:nvPr/>
        </p:nvSpPr>
        <p:spPr bwMode="auto">
          <a:xfrm>
            <a:off x="1058018" y="1187451"/>
            <a:ext cx="33874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8987"/>
            <a:r>
              <a:rPr lang="en-US" altLang="en-US" sz="2400">
                <a:solidFill>
                  <a:srgbClr val="002060"/>
                </a:solidFill>
                <a:latin typeface="Bahnschrift" pitchFamily="34" charset="0"/>
              </a:rPr>
              <a:t>Jl. Tan Malaka Lampasi</a:t>
            </a:r>
          </a:p>
        </p:txBody>
      </p:sp>
      <p:sp>
        <p:nvSpPr>
          <p:cNvPr id="61448" name="Oval 67"/>
          <p:cNvSpPr>
            <a:spLocks noChangeArrowheads="1"/>
          </p:cNvSpPr>
          <p:nvPr/>
        </p:nvSpPr>
        <p:spPr bwMode="auto">
          <a:xfrm rot="18161222" flipH="1">
            <a:off x="4447839" y="826347"/>
            <a:ext cx="5257800" cy="5256106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1218987"/>
            <a:endParaRPr lang="en-US" altLang="en-US" sz="24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3" name="Group 123"/>
          <p:cNvGrpSpPr>
            <a:grpSpLocks/>
          </p:cNvGrpSpPr>
          <p:nvPr/>
        </p:nvGrpSpPr>
        <p:grpSpPr bwMode="auto">
          <a:xfrm>
            <a:off x="9216458" y="184151"/>
            <a:ext cx="2765632" cy="868363"/>
            <a:chOff x="6445052" y="2978024"/>
            <a:chExt cx="2766459" cy="868750"/>
          </a:xfrm>
        </p:grpSpPr>
        <p:grpSp>
          <p:nvGrpSpPr>
            <p:cNvPr id="4" name="Group 76"/>
            <p:cNvGrpSpPr>
              <a:grpSpLocks/>
            </p:cNvGrpSpPr>
            <p:nvPr/>
          </p:nvGrpSpPr>
          <p:grpSpPr bwMode="auto">
            <a:xfrm>
              <a:off x="6445052" y="2978024"/>
              <a:ext cx="2521967" cy="738581"/>
              <a:chOff x="6445052" y="2978024"/>
              <a:chExt cx="2521967" cy="738581"/>
            </a:xfrm>
          </p:grpSpPr>
          <p:pic>
            <p:nvPicPr>
              <p:cNvPr id="149508" name="Picture 4" descr="C:\Harry Files\z.1080\koperasi-indonesia-logo-B13961A198-seeklogo.com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445052" y="2981219"/>
                <a:ext cx="715776" cy="735386"/>
              </a:xfrm>
              <a:prstGeom prst="rect">
                <a:avLst/>
              </a:prstGeom>
              <a:noFill/>
            </p:spPr>
          </p:pic>
          <p:sp>
            <p:nvSpPr>
              <p:cNvPr id="61540" name="Rectangle 75"/>
              <p:cNvSpPr>
                <a:spLocks noChangeArrowheads="1"/>
              </p:cNvSpPr>
              <p:nvPr/>
            </p:nvSpPr>
            <p:spPr bwMode="auto">
              <a:xfrm>
                <a:off x="7226713" y="2978024"/>
                <a:ext cx="174030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1218987"/>
                <a:r>
                  <a:rPr lang="en-US" altLang="en-US" sz="1200" b="1">
                    <a:solidFill>
                      <a:srgbClr val="002060"/>
                    </a:solidFill>
                    <a:latin typeface="Andika Basic" pitchFamily="2" charset="0"/>
                  </a:rPr>
                  <a:t>Koperasi Iko Sero</a:t>
                </a:r>
              </a:p>
              <a:p>
                <a:pPr defTabSz="1218987"/>
                <a:r>
                  <a:rPr lang="en-US" altLang="en-US" sz="1200" b="1">
                    <a:solidFill>
                      <a:srgbClr val="002060"/>
                    </a:solidFill>
                    <a:latin typeface="Andika Basic" pitchFamily="2" charset="0"/>
                  </a:rPr>
                  <a:t>Payakumbuh</a:t>
                </a:r>
              </a:p>
            </p:txBody>
          </p:sp>
        </p:grpSp>
        <p:grpSp>
          <p:nvGrpSpPr>
            <p:cNvPr id="5" name="Group 91"/>
            <p:cNvGrpSpPr>
              <a:grpSpLocks/>
            </p:cNvGrpSpPr>
            <p:nvPr/>
          </p:nvGrpSpPr>
          <p:grpSpPr bwMode="auto">
            <a:xfrm>
              <a:off x="8020940" y="3505402"/>
              <a:ext cx="1190571" cy="341372"/>
              <a:chOff x="5351482" y="3888860"/>
              <a:chExt cx="1190571" cy="341372"/>
            </a:xfrm>
          </p:grpSpPr>
          <p:sp>
            <p:nvSpPr>
              <p:cNvPr id="61537" name="TextBox 57"/>
              <p:cNvSpPr txBox="1">
                <a:spLocks noChangeArrowheads="1"/>
              </p:cNvSpPr>
              <p:nvPr/>
            </p:nvSpPr>
            <p:spPr bwMode="auto">
              <a:xfrm>
                <a:off x="5722353" y="3923071"/>
                <a:ext cx="819700" cy="2771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1218987"/>
                <a:r>
                  <a:rPr lang="en-US" altLang="en-US" sz="1200">
                    <a:solidFill>
                      <a:srgbClr val="002060"/>
                    </a:solidFill>
                    <a:latin typeface="Calibri"/>
                  </a:rPr>
                  <a:t>43 UMKM</a:t>
                </a:r>
              </a:p>
            </p:txBody>
          </p:sp>
          <p:pic>
            <p:nvPicPr>
              <p:cNvPr id="61538" name="Graphic 155" descr="Group of men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351482" y="3888860"/>
                <a:ext cx="341372" cy="341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6" name="Group 127"/>
          <p:cNvGrpSpPr>
            <a:grpSpLocks/>
          </p:cNvGrpSpPr>
          <p:nvPr/>
        </p:nvGrpSpPr>
        <p:grpSpPr bwMode="auto">
          <a:xfrm>
            <a:off x="8775328" y="1150940"/>
            <a:ext cx="3379274" cy="4217987"/>
            <a:chOff x="8760541" y="958645"/>
            <a:chExt cx="3379801" cy="4218039"/>
          </a:xfrm>
        </p:grpSpPr>
        <p:sp>
          <p:nvSpPr>
            <p:cNvPr id="126" name="Rectangle 125"/>
            <p:cNvSpPr/>
            <p:nvPr/>
          </p:nvSpPr>
          <p:spPr>
            <a:xfrm>
              <a:off x="8760541" y="958645"/>
              <a:ext cx="3379801" cy="4218039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987">
                <a:defRPr/>
              </a:pPr>
              <a:endParaRPr lang="en-US" sz="1200">
                <a:solidFill>
                  <a:srgbClr val="F2B749"/>
                </a:solidFill>
                <a:latin typeface="Bahnschrift" pitchFamily="34" charset="0"/>
                <a:cs typeface="Arial" pitchFamily="34" charset="0"/>
              </a:endParaRPr>
            </a:p>
          </p:txBody>
        </p:sp>
        <p:sp>
          <p:nvSpPr>
            <p:cNvPr id="127" name="Rectangle: Rounded Corners 317"/>
            <p:cNvSpPr/>
            <p:nvPr/>
          </p:nvSpPr>
          <p:spPr>
            <a:xfrm>
              <a:off x="8833803" y="1003096"/>
              <a:ext cx="3251186" cy="4084687"/>
            </a:xfrm>
            <a:prstGeom prst="roundRect">
              <a:avLst>
                <a:gd name="adj" fmla="val 3756"/>
              </a:avLst>
            </a:pr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987">
                <a:defRPr/>
              </a:pPr>
              <a:endParaRPr lang="en-US" sz="1200">
                <a:solidFill>
                  <a:srgbClr val="F2B749"/>
                </a:solidFill>
                <a:latin typeface="Bahnschrift" pitchFamily="34" charset="0"/>
                <a:cs typeface="Arial" pitchFamily="34" charset="0"/>
              </a:endParaRPr>
            </a:p>
          </p:txBody>
        </p:sp>
        <p:grpSp>
          <p:nvGrpSpPr>
            <p:cNvPr id="7" name="Group 124"/>
            <p:cNvGrpSpPr>
              <a:grpSpLocks/>
            </p:cNvGrpSpPr>
            <p:nvPr/>
          </p:nvGrpSpPr>
          <p:grpSpPr bwMode="auto">
            <a:xfrm>
              <a:off x="9188539" y="1074419"/>
              <a:ext cx="2865799" cy="4035722"/>
              <a:chOff x="8937823" y="882695"/>
              <a:chExt cx="2865799" cy="4035722"/>
            </a:xfrm>
          </p:grpSpPr>
          <p:grpSp>
            <p:nvGrpSpPr>
              <p:cNvPr id="8" name="Group 118"/>
              <p:cNvGrpSpPr>
                <a:grpSpLocks/>
              </p:cNvGrpSpPr>
              <p:nvPr/>
            </p:nvGrpSpPr>
            <p:grpSpPr bwMode="auto">
              <a:xfrm>
                <a:off x="8937823" y="2118818"/>
                <a:ext cx="2865799" cy="2799599"/>
                <a:chOff x="8937823" y="1233938"/>
                <a:chExt cx="2865799" cy="2799599"/>
              </a:xfrm>
            </p:grpSpPr>
            <p:grpSp>
              <p:nvGrpSpPr>
                <p:cNvPr id="9" name="Group 108"/>
                <p:cNvGrpSpPr>
                  <a:grpSpLocks/>
                </p:cNvGrpSpPr>
                <p:nvPr/>
              </p:nvGrpSpPr>
              <p:grpSpPr bwMode="auto">
                <a:xfrm>
                  <a:off x="8991545" y="2642834"/>
                  <a:ext cx="2812077" cy="1390703"/>
                  <a:chOff x="8740829" y="2141402"/>
                  <a:chExt cx="2812077" cy="1390703"/>
                </a:xfrm>
              </p:grpSpPr>
              <p:grpSp>
                <p:nvGrpSpPr>
                  <p:cNvPr id="10" name="Group 105"/>
                  <p:cNvGrpSpPr>
                    <a:grpSpLocks/>
                  </p:cNvGrpSpPr>
                  <p:nvPr/>
                </p:nvGrpSpPr>
                <p:grpSpPr bwMode="auto">
                  <a:xfrm>
                    <a:off x="8740829" y="2141402"/>
                    <a:ext cx="2792410" cy="664998"/>
                    <a:chOff x="3932854" y="3306524"/>
                    <a:chExt cx="2792410" cy="664998"/>
                  </a:xfrm>
                </p:grpSpPr>
                <p:sp>
                  <p:nvSpPr>
                    <p:cNvPr id="61533" name="TextBox 6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606413" y="3306524"/>
                      <a:ext cx="2118851" cy="6463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defTabSz="1218987"/>
                      <a:r>
                        <a:rPr lang="en-US" altLang="en-US" sz="1200" b="1">
                          <a:solidFill>
                            <a:srgbClr val="002060"/>
                          </a:solidFill>
                          <a:latin typeface="Bahnschrift" pitchFamily="34" charset="0"/>
                        </a:rPr>
                        <a:t>Tour and travel</a:t>
                      </a:r>
                    </a:p>
                    <a:p>
                      <a:pPr defTabSz="1218987"/>
                      <a:r>
                        <a:rPr lang="en-US" altLang="en-US" sz="1200">
                          <a:solidFill>
                            <a:prstClr val="black"/>
                          </a:solidFill>
                          <a:latin typeface="Bahnschrift" pitchFamily="34" charset="0"/>
                        </a:rPr>
                        <a:t>Pengadaan bumbu rendang perjalanan umroh - 3 Ton</a:t>
                      </a:r>
                    </a:p>
                  </p:txBody>
                </p:sp>
                <p:pic>
                  <p:nvPicPr>
                    <p:cNvPr id="61534" name="Picture 5" descr="C:\Harry Files\z.1080\travel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932854" y="3391369"/>
                      <a:ext cx="580153" cy="58015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49510" name="Picture 6" descr="C:\Users\dse\Downloads\kaaba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814418" y="2964433"/>
                    <a:ext cx="447880" cy="447880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61532" name="TextBox 10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434055" y="2885774"/>
                    <a:ext cx="2118851" cy="6463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1218987"/>
                    <a:r>
                      <a:rPr lang="en-US" altLang="en-US" sz="1200" b="1">
                        <a:solidFill>
                          <a:srgbClr val="002060"/>
                        </a:solidFill>
                        <a:latin typeface="Bahnschrift" pitchFamily="34" charset="0"/>
                      </a:rPr>
                      <a:t>Al-Bayt Al Maamour</a:t>
                    </a:r>
                  </a:p>
                  <a:p>
                    <a:pPr defTabSz="1218987"/>
                    <a:r>
                      <a:rPr lang="en-US" altLang="en-US" sz="1200">
                        <a:solidFill>
                          <a:prstClr val="black"/>
                        </a:solidFill>
                        <a:latin typeface="Bahnschrift" pitchFamily="34" charset="0"/>
                      </a:rPr>
                      <a:t>Kebutuhan 120 Rb Jemaah Haji Indonesia - 480 Ton. </a:t>
                    </a:r>
                  </a:p>
                </p:txBody>
              </p:sp>
            </p:grpSp>
            <p:pic>
              <p:nvPicPr>
                <p:cNvPr id="114" name="Picture 3" descr="C:\Users\dse\Downloads\hotel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8937823" y="2079514"/>
                  <a:ext cx="722367" cy="513430"/>
                </a:xfrm>
                <a:prstGeom prst="rect">
                  <a:avLst/>
                </a:prstGeom>
                <a:noFill/>
              </p:spPr>
            </p:pic>
            <p:sp>
              <p:nvSpPr>
                <p:cNvPr id="61527" name="TextBox 114"/>
                <p:cNvSpPr txBox="1">
                  <a:spLocks noChangeArrowheads="1"/>
                </p:cNvSpPr>
                <p:nvPr/>
              </p:nvSpPr>
              <p:spPr bwMode="auto">
                <a:xfrm>
                  <a:off x="9670022" y="2177828"/>
                  <a:ext cx="2118851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defTabSz="1218987"/>
                  <a:r>
                    <a:rPr lang="en-US" altLang="en-US" sz="1200" b="1">
                      <a:solidFill>
                        <a:srgbClr val="002060"/>
                      </a:solidFill>
                      <a:latin typeface="Bahnschrift" pitchFamily="34" charset="0"/>
                    </a:rPr>
                    <a:t>Industri Perhotelan</a:t>
                  </a:r>
                  <a:endParaRPr lang="en-US" altLang="en-US" sz="1200">
                    <a:solidFill>
                      <a:prstClr val="black"/>
                    </a:solidFill>
                    <a:latin typeface="Bahnschrift" pitchFamily="34" charset="0"/>
                  </a:endParaRPr>
                </a:p>
              </p:txBody>
            </p:sp>
            <p:pic>
              <p:nvPicPr>
                <p:cNvPr id="149513" name="Picture 9" descr="C:\Harry Files\z.1080\FB_IMG_1565131790254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 l="15003" r="15319" b="27075"/>
                <a:stretch>
                  <a:fillRect/>
                </a:stretch>
              </p:blipFill>
              <p:spPr bwMode="auto">
                <a:xfrm>
                  <a:off x="8952269" y="1283099"/>
                  <a:ext cx="591850" cy="619433"/>
                </a:xfrm>
                <a:prstGeom prst="rect">
                  <a:avLst/>
                </a:prstGeom>
                <a:noFill/>
              </p:spPr>
            </p:pic>
            <p:sp>
              <p:nvSpPr>
                <p:cNvPr id="61529" name="TextBox 116"/>
                <p:cNvSpPr txBox="1">
                  <a:spLocks noChangeArrowheads="1"/>
                </p:cNvSpPr>
                <p:nvPr/>
              </p:nvSpPr>
              <p:spPr bwMode="auto">
                <a:xfrm>
                  <a:off x="9655275" y="1233938"/>
                  <a:ext cx="2118851" cy="8310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defTabSz="1218987"/>
                  <a:r>
                    <a:rPr lang="en-US" altLang="en-US" sz="1200" b="1">
                      <a:solidFill>
                        <a:srgbClr val="002060"/>
                      </a:solidFill>
                      <a:latin typeface="Bahnschrift" pitchFamily="34" charset="0"/>
                    </a:rPr>
                    <a:t>BNPB</a:t>
                  </a:r>
                </a:p>
                <a:p>
                  <a:pPr defTabSz="1218987"/>
                  <a:r>
                    <a:rPr lang="en-US" altLang="en-US" sz="1200">
                      <a:solidFill>
                        <a:prstClr val="black"/>
                      </a:solidFill>
                      <a:latin typeface="Bahnschrift" pitchFamily="34" charset="0"/>
                    </a:rPr>
                    <a:t>Kegiatan sosial masyarakat,</a:t>
                  </a:r>
                </a:p>
                <a:p>
                  <a:pPr defTabSz="1218987"/>
                  <a:r>
                    <a:rPr lang="en-US" altLang="en-US" sz="1200">
                      <a:solidFill>
                        <a:prstClr val="black"/>
                      </a:solidFill>
                      <a:latin typeface="Bahnschrift" pitchFamily="34" charset="0"/>
                    </a:rPr>
                    <a:t>Pembagian rendang terdampak bencana.</a:t>
                  </a:r>
                </a:p>
              </p:txBody>
            </p:sp>
          </p:grpSp>
          <p:grpSp>
            <p:nvGrpSpPr>
              <p:cNvPr id="11" name="Group 122"/>
              <p:cNvGrpSpPr>
                <a:grpSpLocks/>
              </p:cNvGrpSpPr>
              <p:nvPr/>
            </p:nvGrpSpPr>
            <p:grpSpPr bwMode="auto">
              <a:xfrm>
                <a:off x="9006966" y="1534477"/>
                <a:ext cx="2718006" cy="608985"/>
                <a:chOff x="9006966" y="649597"/>
                <a:chExt cx="2718006" cy="608985"/>
              </a:xfrm>
            </p:grpSpPr>
            <p:sp>
              <p:nvSpPr>
                <p:cNvPr id="61523" name="TextBox 117"/>
                <p:cNvSpPr txBox="1">
                  <a:spLocks noChangeArrowheads="1"/>
                </p:cNvSpPr>
                <p:nvPr/>
              </p:nvSpPr>
              <p:spPr bwMode="auto">
                <a:xfrm>
                  <a:off x="9635618" y="693174"/>
                  <a:ext cx="2089354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defTabSz="1218987"/>
                  <a:r>
                    <a:rPr lang="en-US" altLang="en-US" sz="1200" b="1">
                      <a:solidFill>
                        <a:srgbClr val="002060"/>
                      </a:solidFill>
                      <a:latin typeface="Bahnschrift" pitchFamily="34" charset="0"/>
                    </a:rPr>
                    <a:t>Dinas Peternakan</a:t>
                  </a:r>
                </a:p>
                <a:p>
                  <a:pPr defTabSz="1218987"/>
                  <a:r>
                    <a:rPr lang="en-US" altLang="en-US" sz="1200">
                      <a:solidFill>
                        <a:prstClr val="black"/>
                      </a:solidFill>
                      <a:latin typeface="Bahnschrift" pitchFamily="34" charset="0"/>
                    </a:rPr>
                    <a:t>Pengadaan daging sapi</a:t>
                  </a:r>
                </a:p>
              </p:txBody>
            </p:sp>
            <p:pic>
              <p:nvPicPr>
                <p:cNvPr id="149514" name="Picture 10" descr="C:\Harry Files\z.1080\cow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9006966" y="649597"/>
                  <a:ext cx="608985" cy="608985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12" name="Group 121"/>
              <p:cNvGrpSpPr>
                <a:grpSpLocks/>
              </p:cNvGrpSpPr>
              <p:nvPr/>
            </p:nvGrpSpPr>
            <p:grpSpPr bwMode="auto">
              <a:xfrm>
                <a:off x="8991400" y="882695"/>
                <a:ext cx="2723736" cy="646331"/>
                <a:chOff x="5437039" y="1266152"/>
                <a:chExt cx="2723736" cy="646331"/>
              </a:xfrm>
            </p:grpSpPr>
            <p:pic>
              <p:nvPicPr>
                <p:cNvPr id="120" name="Picture 4" descr="C:\Harry Files\z.1080\diet.png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5437039" y="1297704"/>
                  <a:ext cx="565560" cy="565560"/>
                </a:xfrm>
                <a:prstGeom prst="rect">
                  <a:avLst/>
                </a:prstGeom>
                <a:noFill/>
              </p:spPr>
            </p:pic>
            <p:sp>
              <p:nvSpPr>
                <p:cNvPr id="61522" name="TextBox 120"/>
                <p:cNvSpPr txBox="1">
                  <a:spLocks noChangeArrowheads="1"/>
                </p:cNvSpPr>
                <p:nvPr/>
              </p:nvSpPr>
              <p:spPr bwMode="auto">
                <a:xfrm>
                  <a:off x="6071421" y="1266152"/>
                  <a:ext cx="2089354" cy="646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defTabSz="1218987"/>
                  <a:r>
                    <a:rPr lang="en-US" altLang="en-US" sz="1200" b="1">
                      <a:solidFill>
                        <a:srgbClr val="002060"/>
                      </a:solidFill>
                      <a:latin typeface="Bahnschrift" pitchFamily="34" charset="0"/>
                    </a:rPr>
                    <a:t>Dinas Pertanian</a:t>
                  </a:r>
                </a:p>
                <a:p>
                  <a:pPr defTabSz="1218987"/>
                  <a:r>
                    <a:rPr lang="en-US" altLang="en-US" sz="1200">
                      <a:solidFill>
                        <a:prstClr val="black"/>
                      </a:solidFill>
                      <a:latin typeface="Bahnschrift" pitchFamily="34" charset="0"/>
                    </a:rPr>
                    <a:t>Pengadaan rempah-rempah</a:t>
                  </a:r>
                </a:p>
              </p:txBody>
            </p:sp>
          </p:grpSp>
        </p:grpSp>
      </p:grpSp>
      <p:sp>
        <p:nvSpPr>
          <p:cNvPr id="130" name="Rectangle: Rounded Corners 317"/>
          <p:cNvSpPr/>
          <p:nvPr/>
        </p:nvSpPr>
        <p:spPr>
          <a:xfrm>
            <a:off x="8789980" y="73027"/>
            <a:ext cx="3297885" cy="974725"/>
          </a:xfrm>
          <a:prstGeom prst="roundRect">
            <a:avLst>
              <a:gd name="adj" fmla="val 3756"/>
            </a:avLst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87">
              <a:defRPr/>
            </a:pPr>
            <a:endParaRPr lang="en-US" sz="2400">
              <a:solidFill>
                <a:srgbClr val="F2B749"/>
              </a:solidFill>
              <a:latin typeface="Open Sans"/>
              <a:cs typeface="Arial" pitchFamily="34" charset="0"/>
            </a:endParaRPr>
          </a:p>
        </p:txBody>
      </p:sp>
      <p:grpSp>
        <p:nvGrpSpPr>
          <p:cNvPr id="13" name="Group 137"/>
          <p:cNvGrpSpPr>
            <a:grpSpLocks/>
          </p:cNvGrpSpPr>
          <p:nvPr/>
        </p:nvGrpSpPr>
        <p:grpSpPr bwMode="auto">
          <a:xfrm>
            <a:off x="8775327" y="5456238"/>
            <a:ext cx="3341837" cy="1217612"/>
            <a:chOff x="5332571" y="2285999"/>
            <a:chExt cx="2928286" cy="1216763"/>
          </a:xfrm>
        </p:grpSpPr>
        <p:sp>
          <p:nvSpPr>
            <p:cNvPr id="131" name="Rectangle 130"/>
            <p:cNvSpPr/>
            <p:nvPr/>
          </p:nvSpPr>
          <p:spPr>
            <a:xfrm>
              <a:off x="5332571" y="2285999"/>
              <a:ext cx="2922580" cy="1216763"/>
            </a:xfrm>
            <a:prstGeom prst="rect">
              <a:avLst/>
            </a:prstGeom>
            <a:noFill/>
            <a:ln w="3175" cap="flat" cmpd="sng" algn="ctr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  <a:effectLst/>
          </p:spPr>
          <p:txBody>
            <a:bodyPr anchor="ctr"/>
            <a:lstStyle/>
            <a:p>
              <a:pPr algn="ctr" defTabSz="1217613">
                <a:defRPr/>
              </a:pPr>
              <a:endParaRPr lang="en-US" sz="2000">
                <a:solidFill>
                  <a:prstClr val="black"/>
                </a:solidFill>
                <a:latin typeface="Bahnschrift Light" pitchFamily="34" charset="0"/>
                <a:ea typeface="Open Sans"/>
                <a:cs typeface="Open Sans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360715" y="2600105"/>
              <a:ext cx="1332205" cy="883620"/>
            </a:xfrm>
            <a:prstGeom prst="rect">
              <a:avLst/>
            </a:prstGeom>
            <a:solidFill>
              <a:srgbClr val="FEF9F0"/>
            </a:solid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 marL="90488" indent="-90488" defTabSz="1218987">
                <a:buFont typeface="Arial" panose="020B0604020202020204" pitchFamily="34" charset="0"/>
                <a:buChar char="•"/>
                <a:defRPr/>
              </a:pPr>
              <a:r>
                <a:rPr lang="en-US" sz="1100" kern="0" dirty="0" err="1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Pemasaran</a:t>
              </a:r>
              <a:r>
                <a:rPr lang="en-US" sz="1100" kern="0" dirty="0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 </a:t>
              </a:r>
              <a:r>
                <a:rPr lang="en-US" sz="1100" kern="0" dirty="0" err="1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saat</a:t>
              </a:r>
              <a:r>
                <a:rPr lang="en-US" sz="1100" kern="0" dirty="0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 </a:t>
              </a:r>
              <a:r>
                <a:rPr lang="en-US" sz="1100" kern="0" dirty="0" err="1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ini</a:t>
              </a:r>
              <a:r>
                <a:rPr lang="en-US" sz="1100" kern="0" dirty="0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 </a:t>
              </a:r>
              <a:r>
                <a:rPr lang="en-US" sz="1100" kern="0" dirty="0" err="1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masih</a:t>
              </a:r>
              <a:r>
                <a:rPr lang="en-US" sz="1100" kern="0" dirty="0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 </a:t>
              </a:r>
              <a:r>
                <a:rPr lang="en-US" sz="1100" kern="0" dirty="0" err="1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memenuhi</a:t>
              </a:r>
              <a:r>
                <a:rPr lang="en-US" sz="1100" kern="0" dirty="0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 </a:t>
              </a:r>
              <a:r>
                <a:rPr lang="en-US" sz="1100" kern="0" dirty="0" err="1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permintaan</a:t>
              </a:r>
              <a:r>
                <a:rPr lang="en-US" sz="1100" kern="0" dirty="0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 </a:t>
              </a:r>
              <a:r>
                <a:rPr lang="en-US" sz="1100" kern="0" dirty="0" err="1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skala</a:t>
              </a:r>
              <a:r>
                <a:rPr lang="en-US" sz="1100" kern="0" dirty="0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 </a:t>
              </a:r>
              <a:r>
                <a:rPr lang="en-US" sz="1100" kern="0" dirty="0" err="1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lokal</a:t>
              </a:r>
              <a:endParaRPr lang="en-US" sz="1100" kern="0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6874451" y="2612796"/>
              <a:ext cx="1332205" cy="885207"/>
            </a:xfrm>
            <a:prstGeom prst="rect">
              <a:avLst/>
            </a:prstGeom>
            <a:solidFill>
              <a:srgbClr val="FDF0E7"/>
            </a:solid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 defTabSz="1218987">
                <a:defRPr/>
              </a:pPr>
              <a:r>
                <a:rPr lang="en-US" sz="1100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Ekspor</a:t>
              </a:r>
              <a:r>
                <a:rPr lang="en-US" sz="1100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100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</a:t>
              </a:r>
              <a:r>
                <a:rPr lang="en-US" sz="1100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7 Negara</a:t>
              </a:r>
            </a:p>
            <a:p>
              <a:pPr defTabSz="1218987">
                <a:defRPr/>
              </a:pPr>
              <a:r>
                <a:rPr lang="en-US" sz="1100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Turki, </a:t>
              </a:r>
              <a:r>
                <a:rPr lang="en-US" sz="1100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Philipina</a:t>
              </a:r>
              <a:r>
                <a:rPr lang="en-US" sz="1100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Belanda, </a:t>
              </a:r>
              <a:r>
                <a:rPr lang="en-US" sz="1100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Hongaria</a:t>
              </a:r>
              <a:r>
                <a:rPr lang="en-US" sz="1100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Australia, Taiwan, </a:t>
              </a:r>
              <a:r>
                <a:rPr lang="en-US" sz="1100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Mesir</a:t>
              </a:r>
              <a:endParaRPr lang="en-US" sz="10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5" name="Arrow: Pentagon 182"/>
            <p:cNvSpPr>
              <a:spLocks noChangeArrowheads="1"/>
            </p:cNvSpPr>
            <p:nvPr/>
          </p:nvSpPr>
          <p:spPr bwMode="auto">
            <a:xfrm>
              <a:off x="6892993" y="2336764"/>
              <a:ext cx="1367864" cy="250650"/>
            </a:xfrm>
            <a:prstGeom prst="homePlate">
              <a:avLst>
                <a:gd name="adj" fmla="val 31506"/>
              </a:avLst>
            </a:prstGeom>
            <a:solidFill>
              <a:srgbClr val="F8CBAD"/>
            </a:solidFill>
            <a:ln>
              <a:noFill/>
            </a:ln>
            <a:effectLst>
              <a:outerShdw blurRad="63500" dist="38100" dir="5400000" algn="t" rotWithShape="0">
                <a:srgbClr val="000000">
                  <a:alpha val="39998"/>
                </a:srgbClr>
              </a:outerShdw>
            </a:effectLst>
          </p:spPr>
          <p:txBody>
            <a:bodyPr lIns="0" tIns="36000" rIns="0" bIns="36000">
              <a:spAutoFit/>
            </a:bodyPr>
            <a:lstStyle/>
            <a:p>
              <a:pPr marL="92075" defTabSz="1218987">
                <a:defRPr/>
              </a:pPr>
              <a:r>
                <a:rPr lang="en-US" sz="1100" b="1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Output :</a:t>
              </a:r>
            </a:p>
          </p:txBody>
        </p:sp>
        <p:sp>
          <p:nvSpPr>
            <p:cNvPr id="137" name="Arrow: Pentagon 185"/>
            <p:cNvSpPr>
              <a:spLocks noChangeArrowheads="1"/>
            </p:cNvSpPr>
            <p:nvPr/>
          </p:nvSpPr>
          <p:spPr bwMode="auto">
            <a:xfrm>
              <a:off x="5362139" y="2344695"/>
              <a:ext cx="1369290" cy="242719"/>
            </a:xfrm>
            <a:prstGeom prst="homePlate">
              <a:avLst>
                <a:gd name="adj" fmla="val 34867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dist="38100" dir="5400000" algn="t" rotWithShape="0">
                <a:srgbClr val="000000">
                  <a:alpha val="39998"/>
                </a:srgbClr>
              </a:outerShdw>
            </a:effectLst>
          </p:spPr>
          <p:txBody>
            <a:bodyPr lIns="0" tIns="36000" rIns="0" bIns="36000">
              <a:spAutoFit/>
            </a:bodyPr>
            <a:lstStyle/>
            <a:p>
              <a:pPr marL="182563" defTabSz="1218987">
                <a:defRPr/>
              </a:pPr>
              <a:r>
                <a:rPr lang="en-US" sz="1100" b="1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Kondisi</a:t>
              </a:r>
              <a:r>
                <a:rPr lang="en-US" sz="1100" b="1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100" b="1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saat</a:t>
              </a:r>
              <a:r>
                <a:rPr lang="en-US" sz="1100" b="1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100" b="1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ini</a:t>
              </a:r>
              <a:r>
                <a:rPr lang="en-US" sz="1100" b="1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:</a:t>
              </a:r>
            </a:p>
          </p:txBody>
        </p:sp>
      </p:grpSp>
      <p:grpSp>
        <p:nvGrpSpPr>
          <p:cNvPr id="14" name="Group 211"/>
          <p:cNvGrpSpPr>
            <a:grpSpLocks/>
          </p:cNvGrpSpPr>
          <p:nvPr/>
        </p:nvGrpSpPr>
        <p:grpSpPr bwMode="auto">
          <a:xfrm>
            <a:off x="4031976" y="3878263"/>
            <a:ext cx="3369507" cy="2868612"/>
            <a:chOff x="4551559" y="3987928"/>
            <a:chExt cx="3370482" cy="2870072"/>
          </a:xfrm>
        </p:grpSpPr>
        <p:grpSp>
          <p:nvGrpSpPr>
            <p:cNvPr id="15" name="Group 186"/>
            <p:cNvGrpSpPr>
              <a:grpSpLocks/>
            </p:cNvGrpSpPr>
            <p:nvPr/>
          </p:nvGrpSpPr>
          <p:grpSpPr bwMode="auto">
            <a:xfrm>
              <a:off x="4559493" y="4280177"/>
              <a:ext cx="3362548" cy="2577823"/>
              <a:chOff x="1850883" y="4053024"/>
              <a:chExt cx="3362548" cy="2577823"/>
            </a:xfrm>
          </p:grpSpPr>
          <p:grpSp>
            <p:nvGrpSpPr>
              <p:cNvPr id="16" name="Group 19"/>
              <p:cNvGrpSpPr>
                <a:grpSpLocks/>
              </p:cNvGrpSpPr>
              <p:nvPr/>
            </p:nvGrpSpPr>
            <p:grpSpPr bwMode="auto">
              <a:xfrm>
                <a:off x="1850883" y="4053024"/>
                <a:ext cx="3213384" cy="2577823"/>
                <a:chOff x="6068493" y="995818"/>
                <a:chExt cx="6790380" cy="5447340"/>
              </a:xfrm>
            </p:grpSpPr>
            <p:sp>
              <p:nvSpPr>
                <p:cNvPr id="193" name="Rectangle 192"/>
                <p:cNvSpPr/>
                <p:nvPr/>
              </p:nvSpPr>
              <p:spPr>
                <a:xfrm>
                  <a:off x="6068933" y="995818"/>
                  <a:ext cx="6788598" cy="5447340"/>
                </a:xfrm>
                <a:prstGeom prst="rect">
                  <a:avLst/>
                </a:prstGeom>
                <a:solidFill>
                  <a:srgbClr val="EEEE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8987">
                    <a:defRPr/>
                  </a:pPr>
                  <a:endParaRPr lang="en-ID" sz="1200">
                    <a:solidFill>
                      <a:srgbClr val="FFFFFF"/>
                    </a:solidFill>
                    <a:latin typeface="Bahnschrift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4" name="Freeform 6"/>
                <p:cNvSpPr>
                  <a:spLocks/>
                </p:cNvSpPr>
                <p:nvPr/>
              </p:nvSpPr>
              <p:spPr bwMode="auto">
                <a:xfrm>
                  <a:off x="6375159" y="1942306"/>
                  <a:ext cx="705355" cy="355772"/>
                </a:xfrm>
                <a:custGeom>
                  <a:avLst/>
                  <a:gdLst>
                    <a:gd name="T0" fmla="*/ 1075 w 1463"/>
                    <a:gd name="T1" fmla="*/ 1144 h 1144"/>
                    <a:gd name="T2" fmla="*/ 1463 w 1463"/>
                    <a:gd name="T3" fmla="*/ 0 h 1144"/>
                    <a:gd name="T4" fmla="*/ 0 w 1463"/>
                    <a:gd name="T5" fmla="*/ 0 h 1144"/>
                    <a:gd name="T6" fmla="*/ 1075 w 1463"/>
                    <a:gd name="T7" fmla="*/ 1144 h 1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63" h="1144">
                      <a:moveTo>
                        <a:pt x="1075" y="1144"/>
                      </a:moveTo>
                      <a:lnTo>
                        <a:pt x="1463" y="0"/>
                      </a:lnTo>
                      <a:lnTo>
                        <a:pt x="0" y="0"/>
                      </a:lnTo>
                      <a:lnTo>
                        <a:pt x="1075" y="1144"/>
                      </a:ln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8987">
                    <a:defRPr/>
                  </a:pPr>
                  <a:endParaRPr lang="en-US" sz="1200" kern="0" dirty="0">
                    <a:solidFill>
                      <a:prstClr val="black"/>
                    </a:solidFill>
                    <a:latin typeface="Bahnschrift" pitchFamily="34" charset="0"/>
                  </a:endParaRPr>
                </a:p>
              </p:txBody>
            </p:sp>
            <p:sp>
              <p:nvSpPr>
                <p:cNvPr id="195" name="Freeform 6"/>
                <p:cNvSpPr>
                  <a:spLocks/>
                </p:cNvSpPr>
                <p:nvPr/>
              </p:nvSpPr>
              <p:spPr bwMode="auto">
                <a:xfrm>
                  <a:off x="6351074" y="4385722"/>
                  <a:ext cx="701913" cy="359127"/>
                </a:xfrm>
                <a:custGeom>
                  <a:avLst/>
                  <a:gdLst>
                    <a:gd name="T0" fmla="*/ 1075 w 1463"/>
                    <a:gd name="T1" fmla="*/ 1144 h 1144"/>
                    <a:gd name="T2" fmla="*/ 1463 w 1463"/>
                    <a:gd name="T3" fmla="*/ 0 h 1144"/>
                    <a:gd name="T4" fmla="*/ 0 w 1463"/>
                    <a:gd name="T5" fmla="*/ 0 h 1144"/>
                    <a:gd name="T6" fmla="*/ 1075 w 1463"/>
                    <a:gd name="T7" fmla="*/ 1144 h 1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63" h="1144">
                      <a:moveTo>
                        <a:pt x="1075" y="1144"/>
                      </a:moveTo>
                      <a:lnTo>
                        <a:pt x="1463" y="0"/>
                      </a:lnTo>
                      <a:lnTo>
                        <a:pt x="0" y="0"/>
                      </a:lnTo>
                      <a:lnTo>
                        <a:pt x="1075" y="1144"/>
                      </a:lnTo>
                      <a:close/>
                    </a:path>
                  </a:pathLst>
                </a:custGeom>
                <a:gradFill>
                  <a:gsLst>
                    <a:gs pos="300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1"/>
                </a:gradFill>
                <a:ln>
                  <a:noFill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8987">
                    <a:defRPr/>
                  </a:pPr>
                  <a:endParaRPr lang="en-US" sz="1200" kern="0" dirty="0">
                    <a:solidFill>
                      <a:prstClr val="black"/>
                    </a:solidFill>
                    <a:latin typeface="Bahnschrift" pitchFamily="34" charset="0"/>
                  </a:endParaRPr>
                </a:p>
              </p:txBody>
            </p:sp>
            <p:sp>
              <p:nvSpPr>
                <p:cNvPr id="196" name="Freeform 7"/>
                <p:cNvSpPr>
                  <a:spLocks/>
                </p:cNvSpPr>
                <p:nvPr/>
              </p:nvSpPr>
              <p:spPr bwMode="auto">
                <a:xfrm>
                  <a:off x="6368277" y="1294531"/>
                  <a:ext cx="2246811" cy="647775"/>
                </a:xfrm>
                <a:custGeom>
                  <a:avLst/>
                  <a:gdLst>
                    <a:gd name="T0" fmla="*/ 0 w 5438"/>
                    <a:gd name="T1" fmla="*/ 3028 h 3028"/>
                    <a:gd name="T2" fmla="*/ 1463 w 5438"/>
                    <a:gd name="T3" fmla="*/ 3028 h 3028"/>
                    <a:gd name="T4" fmla="*/ 4002 w 5438"/>
                    <a:gd name="T5" fmla="*/ 3028 h 3028"/>
                    <a:gd name="T6" fmla="*/ 5438 w 5438"/>
                    <a:gd name="T7" fmla="*/ 1555 h 3028"/>
                    <a:gd name="T8" fmla="*/ 4937 w 5438"/>
                    <a:gd name="T9" fmla="*/ 0 h 3028"/>
                    <a:gd name="T10" fmla="*/ 926 w 5438"/>
                    <a:gd name="T11" fmla="*/ 0 h 3028"/>
                    <a:gd name="T12" fmla="*/ 0 w 5438"/>
                    <a:gd name="T13" fmla="*/ 3028 h 30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438" h="3028">
                      <a:moveTo>
                        <a:pt x="0" y="3028"/>
                      </a:moveTo>
                      <a:lnTo>
                        <a:pt x="1463" y="3028"/>
                      </a:lnTo>
                      <a:lnTo>
                        <a:pt x="4002" y="3028"/>
                      </a:lnTo>
                      <a:lnTo>
                        <a:pt x="5438" y="1555"/>
                      </a:lnTo>
                      <a:lnTo>
                        <a:pt x="4937" y="0"/>
                      </a:lnTo>
                      <a:lnTo>
                        <a:pt x="926" y="0"/>
                      </a:lnTo>
                      <a:lnTo>
                        <a:pt x="0" y="3028"/>
                      </a:lnTo>
                      <a:close/>
                    </a:path>
                  </a:pathLst>
                </a:custGeom>
                <a:gradFill flip="none" rotWithShape="1">
                  <a:gsLst>
                    <a:gs pos="40000">
                      <a:schemeClr val="accent4"/>
                    </a:gs>
                    <a:gs pos="87000">
                      <a:schemeClr val="accent4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8987">
                    <a:defRPr/>
                  </a:pPr>
                  <a:endParaRPr lang="en-US" sz="1200" kern="0" dirty="0">
                    <a:solidFill>
                      <a:prstClr val="black"/>
                    </a:solidFill>
                    <a:latin typeface="Bahnschrift" pitchFamily="34" charset="0"/>
                  </a:endParaRPr>
                </a:p>
              </p:txBody>
            </p:sp>
            <p:sp>
              <p:nvSpPr>
                <p:cNvPr id="197" name="Rectangle 196"/>
                <p:cNvSpPr/>
                <p:nvPr/>
              </p:nvSpPr>
              <p:spPr>
                <a:xfrm>
                  <a:off x="6574722" y="1291176"/>
                  <a:ext cx="1796071" cy="5840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8987">
                    <a:defRPr/>
                  </a:pPr>
                  <a:r>
                    <a:rPr lang="en-IN" sz="1200" b="1" kern="0" dirty="0" err="1">
                      <a:solidFill>
                        <a:srgbClr val="FFFFFF"/>
                      </a:solidFill>
                      <a:latin typeface="Bahnschrift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Pinjaman</a:t>
                  </a:r>
                  <a:endParaRPr lang="en-IN" sz="1200" b="1" kern="0" dirty="0">
                    <a:solidFill>
                      <a:srgbClr val="FFFFFF"/>
                    </a:solidFill>
                    <a:latin typeface="Bahnschrift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98" name="Freeform 6"/>
                <p:cNvSpPr>
                  <a:spLocks/>
                </p:cNvSpPr>
                <p:nvPr/>
              </p:nvSpPr>
              <p:spPr bwMode="auto">
                <a:xfrm>
                  <a:off x="6368277" y="3103600"/>
                  <a:ext cx="705355" cy="359127"/>
                </a:xfrm>
                <a:custGeom>
                  <a:avLst/>
                  <a:gdLst>
                    <a:gd name="T0" fmla="*/ 1075 w 1463"/>
                    <a:gd name="T1" fmla="*/ 1144 h 1144"/>
                    <a:gd name="T2" fmla="*/ 1463 w 1463"/>
                    <a:gd name="T3" fmla="*/ 0 h 1144"/>
                    <a:gd name="T4" fmla="*/ 0 w 1463"/>
                    <a:gd name="T5" fmla="*/ 0 h 1144"/>
                    <a:gd name="T6" fmla="*/ 1075 w 1463"/>
                    <a:gd name="T7" fmla="*/ 1144 h 1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63" h="1144">
                      <a:moveTo>
                        <a:pt x="1075" y="1144"/>
                      </a:moveTo>
                      <a:lnTo>
                        <a:pt x="1463" y="0"/>
                      </a:lnTo>
                      <a:lnTo>
                        <a:pt x="0" y="0"/>
                      </a:lnTo>
                      <a:lnTo>
                        <a:pt x="1075" y="1144"/>
                      </a:lnTo>
                      <a:close/>
                    </a:path>
                  </a:pathLst>
                </a:custGeom>
                <a:gradFill>
                  <a:gsLst>
                    <a:gs pos="300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1"/>
                </a:gradFill>
                <a:ln>
                  <a:noFill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8987">
                    <a:defRPr/>
                  </a:pPr>
                  <a:endParaRPr lang="en-US" sz="1200" kern="0" dirty="0">
                    <a:solidFill>
                      <a:prstClr val="black"/>
                    </a:solidFill>
                    <a:latin typeface="Bahnschrift" pitchFamily="34" charset="0"/>
                  </a:endParaRPr>
                </a:p>
              </p:txBody>
            </p:sp>
            <p:sp>
              <p:nvSpPr>
                <p:cNvPr id="199" name="Freeform 7"/>
                <p:cNvSpPr>
                  <a:spLocks/>
                </p:cNvSpPr>
                <p:nvPr/>
              </p:nvSpPr>
              <p:spPr bwMode="auto">
                <a:xfrm>
                  <a:off x="6368277" y="2462538"/>
                  <a:ext cx="2246811" cy="651130"/>
                </a:xfrm>
                <a:custGeom>
                  <a:avLst/>
                  <a:gdLst>
                    <a:gd name="T0" fmla="*/ 0 w 5438"/>
                    <a:gd name="T1" fmla="*/ 3028 h 3028"/>
                    <a:gd name="T2" fmla="*/ 1463 w 5438"/>
                    <a:gd name="T3" fmla="*/ 3028 h 3028"/>
                    <a:gd name="T4" fmla="*/ 4002 w 5438"/>
                    <a:gd name="T5" fmla="*/ 3028 h 3028"/>
                    <a:gd name="T6" fmla="*/ 5438 w 5438"/>
                    <a:gd name="T7" fmla="*/ 1555 h 3028"/>
                    <a:gd name="T8" fmla="*/ 4937 w 5438"/>
                    <a:gd name="T9" fmla="*/ 0 h 3028"/>
                    <a:gd name="T10" fmla="*/ 926 w 5438"/>
                    <a:gd name="T11" fmla="*/ 0 h 3028"/>
                    <a:gd name="T12" fmla="*/ 0 w 5438"/>
                    <a:gd name="T13" fmla="*/ 3028 h 30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438" h="3028">
                      <a:moveTo>
                        <a:pt x="0" y="3028"/>
                      </a:moveTo>
                      <a:lnTo>
                        <a:pt x="1463" y="3028"/>
                      </a:lnTo>
                      <a:lnTo>
                        <a:pt x="4002" y="3028"/>
                      </a:lnTo>
                      <a:lnTo>
                        <a:pt x="5438" y="1555"/>
                      </a:lnTo>
                      <a:lnTo>
                        <a:pt x="4937" y="0"/>
                      </a:lnTo>
                      <a:lnTo>
                        <a:pt x="926" y="0"/>
                      </a:lnTo>
                      <a:lnTo>
                        <a:pt x="0" y="3028"/>
                      </a:lnTo>
                      <a:close/>
                    </a:path>
                  </a:pathLst>
                </a:custGeom>
                <a:gradFill flip="none" rotWithShape="1">
                  <a:gsLst>
                    <a:gs pos="40000">
                      <a:sysClr val="window" lastClr="FFFFFF">
                        <a:lumMod val="65000"/>
                      </a:sysClr>
                    </a:gs>
                    <a:gs pos="87000">
                      <a:sysClr val="window" lastClr="FFFFFF">
                        <a:lumMod val="50000"/>
                      </a:sys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8987">
                    <a:defRPr/>
                  </a:pPr>
                  <a:endParaRPr lang="en-US" sz="1200" kern="0" dirty="0">
                    <a:solidFill>
                      <a:prstClr val="black"/>
                    </a:solidFill>
                    <a:latin typeface="Bahnschrift" pitchFamily="34" charset="0"/>
                  </a:endParaRPr>
                </a:p>
              </p:txBody>
            </p:sp>
            <p:sp>
              <p:nvSpPr>
                <p:cNvPr id="200" name="Rectangle 199"/>
                <p:cNvSpPr/>
                <p:nvPr/>
              </p:nvSpPr>
              <p:spPr>
                <a:xfrm>
                  <a:off x="6574722" y="2512884"/>
                  <a:ext cx="1882091" cy="5840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8987">
                    <a:defRPr/>
                  </a:pPr>
                  <a:r>
                    <a:rPr lang="en-IN" sz="1200" b="1" kern="0" dirty="0" err="1">
                      <a:solidFill>
                        <a:srgbClr val="FFFFFF"/>
                      </a:solidFill>
                      <a:latin typeface="Bahnschrift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Simpanan</a:t>
                  </a:r>
                  <a:endParaRPr lang="en-IN" sz="1200" b="1" kern="0" dirty="0">
                    <a:solidFill>
                      <a:srgbClr val="FFFFFF"/>
                    </a:solidFill>
                    <a:latin typeface="Bahnschrift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01" name="Freeform 7"/>
                <p:cNvSpPr>
                  <a:spLocks/>
                </p:cNvSpPr>
                <p:nvPr/>
              </p:nvSpPr>
              <p:spPr bwMode="auto">
                <a:xfrm>
                  <a:off x="6344193" y="3741305"/>
                  <a:ext cx="2250250" cy="647773"/>
                </a:xfrm>
                <a:custGeom>
                  <a:avLst/>
                  <a:gdLst>
                    <a:gd name="T0" fmla="*/ 0 w 5438"/>
                    <a:gd name="T1" fmla="*/ 3028 h 3028"/>
                    <a:gd name="T2" fmla="*/ 1463 w 5438"/>
                    <a:gd name="T3" fmla="*/ 3028 h 3028"/>
                    <a:gd name="T4" fmla="*/ 4002 w 5438"/>
                    <a:gd name="T5" fmla="*/ 3028 h 3028"/>
                    <a:gd name="T6" fmla="*/ 5438 w 5438"/>
                    <a:gd name="T7" fmla="*/ 1555 h 3028"/>
                    <a:gd name="T8" fmla="*/ 4937 w 5438"/>
                    <a:gd name="T9" fmla="*/ 0 h 3028"/>
                    <a:gd name="T10" fmla="*/ 926 w 5438"/>
                    <a:gd name="T11" fmla="*/ 0 h 3028"/>
                    <a:gd name="T12" fmla="*/ 0 w 5438"/>
                    <a:gd name="T13" fmla="*/ 3028 h 30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438" h="3028">
                      <a:moveTo>
                        <a:pt x="0" y="3028"/>
                      </a:moveTo>
                      <a:lnTo>
                        <a:pt x="1463" y="3028"/>
                      </a:lnTo>
                      <a:lnTo>
                        <a:pt x="4002" y="3028"/>
                      </a:lnTo>
                      <a:lnTo>
                        <a:pt x="5438" y="1555"/>
                      </a:lnTo>
                      <a:lnTo>
                        <a:pt x="4937" y="0"/>
                      </a:lnTo>
                      <a:lnTo>
                        <a:pt x="926" y="0"/>
                      </a:lnTo>
                      <a:lnTo>
                        <a:pt x="0" y="3028"/>
                      </a:lnTo>
                      <a:close/>
                    </a:path>
                  </a:pathLst>
                </a:custGeom>
                <a:gradFill flip="none" rotWithShape="1">
                  <a:gsLst>
                    <a:gs pos="40000">
                      <a:sysClr val="window" lastClr="FFFFFF">
                        <a:lumMod val="65000"/>
                      </a:sysClr>
                    </a:gs>
                    <a:gs pos="87000">
                      <a:sysClr val="window" lastClr="FFFFFF">
                        <a:lumMod val="50000"/>
                      </a:sys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8987">
                    <a:defRPr/>
                  </a:pPr>
                  <a:endParaRPr lang="en-US" sz="1200" kern="0" dirty="0">
                    <a:solidFill>
                      <a:prstClr val="black"/>
                    </a:solidFill>
                    <a:latin typeface="Bahnschrift" pitchFamily="34" charset="0"/>
                  </a:endParaRPr>
                </a:p>
              </p:txBody>
            </p:sp>
            <p:sp>
              <p:nvSpPr>
                <p:cNvPr id="202" name="Rectangle 201"/>
                <p:cNvSpPr/>
                <p:nvPr/>
              </p:nvSpPr>
              <p:spPr>
                <a:xfrm>
                  <a:off x="6640097" y="3778223"/>
                  <a:ext cx="894595" cy="5873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8987">
                    <a:defRPr/>
                  </a:pPr>
                  <a:r>
                    <a:rPr lang="en-IN" sz="1200" b="1" kern="0" dirty="0">
                      <a:solidFill>
                        <a:srgbClr val="FFFFFF"/>
                      </a:solidFill>
                      <a:latin typeface="Bahnschrift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FBI</a:t>
                  </a:r>
                </a:p>
              </p:txBody>
            </p:sp>
            <p:sp>
              <p:nvSpPr>
                <p:cNvPr id="203" name="Freeform 7"/>
                <p:cNvSpPr>
                  <a:spLocks/>
                </p:cNvSpPr>
                <p:nvPr/>
              </p:nvSpPr>
              <p:spPr bwMode="auto">
                <a:xfrm>
                  <a:off x="6364837" y="4986506"/>
                  <a:ext cx="2250250" cy="647775"/>
                </a:xfrm>
                <a:custGeom>
                  <a:avLst/>
                  <a:gdLst>
                    <a:gd name="T0" fmla="*/ 0 w 5438"/>
                    <a:gd name="T1" fmla="*/ 3028 h 3028"/>
                    <a:gd name="T2" fmla="*/ 1463 w 5438"/>
                    <a:gd name="T3" fmla="*/ 3028 h 3028"/>
                    <a:gd name="T4" fmla="*/ 4002 w 5438"/>
                    <a:gd name="T5" fmla="*/ 3028 h 3028"/>
                    <a:gd name="T6" fmla="*/ 5438 w 5438"/>
                    <a:gd name="T7" fmla="*/ 1555 h 3028"/>
                    <a:gd name="T8" fmla="*/ 4937 w 5438"/>
                    <a:gd name="T9" fmla="*/ 0 h 3028"/>
                    <a:gd name="T10" fmla="*/ 926 w 5438"/>
                    <a:gd name="T11" fmla="*/ 0 h 3028"/>
                    <a:gd name="T12" fmla="*/ 0 w 5438"/>
                    <a:gd name="T13" fmla="*/ 3028 h 30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438" h="3028">
                      <a:moveTo>
                        <a:pt x="0" y="3028"/>
                      </a:moveTo>
                      <a:lnTo>
                        <a:pt x="1463" y="3028"/>
                      </a:lnTo>
                      <a:lnTo>
                        <a:pt x="4002" y="3028"/>
                      </a:lnTo>
                      <a:lnTo>
                        <a:pt x="5438" y="1555"/>
                      </a:lnTo>
                      <a:lnTo>
                        <a:pt x="4937" y="0"/>
                      </a:lnTo>
                      <a:lnTo>
                        <a:pt x="926" y="0"/>
                      </a:lnTo>
                      <a:lnTo>
                        <a:pt x="0" y="3028"/>
                      </a:lnTo>
                      <a:close/>
                    </a:path>
                  </a:pathLst>
                </a:custGeom>
                <a:gradFill flip="none" rotWithShape="1">
                  <a:gsLst>
                    <a:gs pos="40000">
                      <a:sysClr val="window" lastClr="FFFFFF">
                        <a:lumMod val="65000"/>
                      </a:sysClr>
                    </a:gs>
                    <a:gs pos="87000">
                      <a:sysClr val="window" lastClr="FFFFFF">
                        <a:lumMod val="50000"/>
                      </a:sys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8987">
                    <a:defRPr/>
                  </a:pPr>
                  <a:endParaRPr lang="en-US" sz="1200" kern="0" dirty="0">
                    <a:solidFill>
                      <a:prstClr val="black"/>
                    </a:solidFill>
                    <a:latin typeface="Bahnschrift" pitchFamily="34" charset="0"/>
                  </a:endParaRPr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6571282" y="4993219"/>
                  <a:ext cx="1754782" cy="5840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8987">
                    <a:defRPr/>
                  </a:pPr>
                  <a:r>
                    <a:rPr lang="en-IN" sz="1200" b="1" kern="0" dirty="0">
                      <a:solidFill>
                        <a:srgbClr val="FFFFFF"/>
                      </a:solidFill>
                      <a:latin typeface="Bahnschrift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Branding</a:t>
                  </a:r>
                </a:p>
              </p:txBody>
            </p:sp>
            <p:sp>
              <p:nvSpPr>
                <p:cNvPr id="205" name="Freeform 6"/>
                <p:cNvSpPr>
                  <a:spLocks/>
                </p:cNvSpPr>
                <p:nvPr/>
              </p:nvSpPr>
              <p:spPr bwMode="auto">
                <a:xfrm>
                  <a:off x="6364837" y="5630924"/>
                  <a:ext cx="705353" cy="355772"/>
                </a:xfrm>
                <a:custGeom>
                  <a:avLst/>
                  <a:gdLst>
                    <a:gd name="T0" fmla="*/ 1075 w 1463"/>
                    <a:gd name="T1" fmla="*/ 1144 h 1144"/>
                    <a:gd name="T2" fmla="*/ 1463 w 1463"/>
                    <a:gd name="T3" fmla="*/ 0 h 1144"/>
                    <a:gd name="T4" fmla="*/ 0 w 1463"/>
                    <a:gd name="T5" fmla="*/ 0 h 1144"/>
                    <a:gd name="T6" fmla="*/ 1075 w 1463"/>
                    <a:gd name="T7" fmla="*/ 1144 h 1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63" h="1144">
                      <a:moveTo>
                        <a:pt x="1075" y="1144"/>
                      </a:moveTo>
                      <a:lnTo>
                        <a:pt x="1463" y="0"/>
                      </a:lnTo>
                      <a:lnTo>
                        <a:pt x="0" y="0"/>
                      </a:lnTo>
                      <a:lnTo>
                        <a:pt x="1075" y="1144"/>
                      </a:lnTo>
                      <a:close/>
                    </a:path>
                  </a:pathLst>
                </a:custGeom>
                <a:gradFill>
                  <a:gsLst>
                    <a:gs pos="300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1"/>
                </a:gradFill>
                <a:ln>
                  <a:noFill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8987">
                    <a:defRPr/>
                  </a:pPr>
                  <a:endParaRPr lang="en-US" sz="1200" kern="0" dirty="0">
                    <a:solidFill>
                      <a:prstClr val="black"/>
                    </a:solidFill>
                    <a:latin typeface="Bahnschrift" pitchFamily="34" charset="0"/>
                  </a:endParaRPr>
                </a:p>
              </p:txBody>
            </p:sp>
            <p:grpSp>
              <p:nvGrpSpPr>
                <p:cNvPr id="17" name="Group 51"/>
                <p:cNvGrpSpPr>
                  <a:grpSpLocks/>
                </p:cNvGrpSpPr>
                <p:nvPr/>
              </p:nvGrpSpPr>
              <p:grpSpPr bwMode="auto">
                <a:xfrm>
                  <a:off x="8803759" y="1852758"/>
                  <a:ext cx="3037218" cy="3185340"/>
                  <a:chOff x="8803758" y="1852758"/>
                  <a:chExt cx="3084231" cy="3185340"/>
                </a:xfrm>
              </p:grpSpPr>
              <p:cxnSp>
                <p:nvCxnSpPr>
                  <p:cNvPr id="208" name="Straight Connector 207"/>
                  <p:cNvCxnSpPr/>
                  <p:nvPr/>
                </p:nvCxnSpPr>
                <p:spPr>
                  <a:xfrm>
                    <a:off x="8804337" y="1851684"/>
                    <a:ext cx="3046775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" name="Straight Connector 208"/>
                  <p:cNvCxnSpPr/>
                  <p:nvPr/>
                </p:nvCxnSpPr>
                <p:spPr>
                  <a:xfrm>
                    <a:off x="8804337" y="3405671"/>
                    <a:ext cx="3046775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" name="Straight Connector 209"/>
                  <p:cNvCxnSpPr/>
                  <p:nvPr/>
                </p:nvCxnSpPr>
                <p:spPr>
                  <a:xfrm>
                    <a:off x="8804337" y="5036853"/>
                    <a:ext cx="3046775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7" name="Rectangle: Rounded Corners 50"/>
                <p:cNvSpPr/>
                <p:nvPr/>
              </p:nvSpPr>
              <p:spPr>
                <a:xfrm>
                  <a:off x="6244410" y="1143497"/>
                  <a:ext cx="6444526" cy="5162052"/>
                </a:xfrm>
                <a:prstGeom prst="roundRect">
                  <a:avLst>
                    <a:gd name="adj" fmla="val 2818"/>
                  </a:avLst>
                </a:prstGeom>
                <a:noFill/>
                <a:ln w="25400" cap="flat" cmpd="sng" algn="ctr">
                  <a:solidFill>
                    <a:schemeClr val="tx1">
                      <a:lumMod val="20000"/>
                      <a:lumOff val="80000"/>
                    </a:schemeClr>
                  </a:solidFill>
                  <a:prstDash val="sysDot"/>
                </a:ln>
                <a:effectLst/>
              </p:spPr>
              <p:txBody>
                <a:bodyPr anchor="ctr"/>
                <a:lstStyle/>
                <a:p>
                  <a:pPr algn="ctr" defTabSz="1217613">
                    <a:defRPr/>
                  </a:pPr>
                  <a:endParaRPr lang="en-US" sz="1200">
                    <a:solidFill>
                      <a:prstClr val="black"/>
                    </a:solidFill>
                    <a:latin typeface="Bahnschrift" pitchFamily="34" charset="0"/>
                    <a:ea typeface="Open Sans"/>
                    <a:cs typeface="Open Sans"/>
                  </a:endParaRPr>
                </a:p>
              </p:txBody>
            </p:sp>
          </p:grpSp>
          <p:sp>
            <p:nvSpPr>
              <p:cNvPr id="61486" name="TextBox 188"/>
              <p:cNvSpPr txBox="1">
                <a:spLocks noChangeArrowheads="1"/>
              </p:cNvSpPr>
              <p:nvPr/>
            </p:nvSpPr>
            <p:spPr bwMode="auto">
              <a:xfrm>
                <a:off x="3018416" y="4202799"/>
                <a:ext cx="219501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1218987"/>
                <a:r>
                  <a:rPr lang="en-US" altLang="en-US" sz="1200">
                    <a:solidFill>
                      <a:prstClr val="black"/>
                    </a:solidFill>
                    <a:latin typeface="Bahnschrift" pitchFamily="34" charset="0"/>
                  </a:rPr>
                  <a:t> KUR Mikro &amp; Kecil</a:t>
                </a:r>
              </a:p>
            </p:txBody>
          </p:sp>
          <p:sp>
            <p:nvSpPr>
              <p:cNvPr id="61487" name="TextBox 189"/>
              <p:cNvSpPr txBox="1">
                <a:spLocks noChangeArrowheads="1"/>
              </p:cNvSpPr>
              <p:nvPr/>
            </p:nvSpPr>
            <p:spPr bwMode="auto">
              <a:xfrm>
                <a:off x="3032062" y="4598577"/>
                <a:ext cx="1539923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1218987"/>
                <a:r>
                  <a:rPr lang="en-US" altLang="en-US" sz="1200">
                    <a:solidFill>
                      <a:prstClr val="black"/>
                    </a:solidFill>
                    <a:latin typeface="Bahnschrift" pitchFamily="34" charset="0"/>
                  </a:rPr>
                  <a:t>Teman Simpedes</a:t>
                </a:r>
              </a:p>
              <a:p>
                <a:pPr defTabSz="1218987"/>
                <a:r>
                  <a:rPr lang="en-US" altLang="en-US" sz="1200">
                    <a:solidFill>
                      <a:prstClr val="black"/>
                    </a:solidFill>
                    <a:latin typeface="Bahnschrift" pitchFamily="34" charset="0"/>
                  </a:rPr>
                  <a:t>Britama</a:t>
                </a:r>
              </a:p>
              <a:p>
                <a:pPr defTabSz="1218987"/>
                <a:r>
                  <a:rPr lang="en-US" altLang="en-US" sz="1200">
                    <a:solidFill>
                      <a:prstClr val="black"/>
                    </a:solidFill>
                    <a:latin typeface="Bahnschrift" pitchFamily="34" charset="0"/>
                  </a:rPr>
                  <a:t>Giro</a:t>
                </a:r>
              </a:p>
            </p:txBody>
          </p:sp>
          <p:sp>
            <p:nvSpPr>
              <p:cNvPr id="61488" name="TextBox 190"/>
              <p:cNvSpPr txBox="1">
                <a:spLocks noChangeArrowheads="1"/>
              </p:cNvSpPr>
              <p:nvPr/>
            </p:nvSpPr>
            <p:spPr bwMode="auto">
              <a:xfrm>
                <a:off x="3047985" y="6020209"/>
                <a:ext cx="215407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177800" indent="-177800" defTabSz="1218987"/>
                <a:r>
                  <a:rPr lang="en-US" altLang="en-US" sz="1200">
                    <a:solidFill>
                      <a:prstClr val="black"/>
                    </a:solidFill>
                    <a:latin typeface="Bahnschrift" pitchFamily="34" charset="0"/>
                  </a:rPr>
                  <a:t>Kampung Rendang</a:t>
                </a:r>
              </a:p>
              <a:p>
                <a:pPr marL="177800" indent="-177800" defTabSz="1218987"/>
                <a:r>
                  <a:rPr lang="en-US" altLang="en-US" sz="1200">
                    <a:solidFill>
                      <a:prstClr val="black"/>
                    </a:solidFill>
                    <a:latin typeface="Bahnschrift" pitchFamily="34" charset="0"/>
                  </a:rPr>
                  <a:t>Payakumbuh</a:t>
                </a:r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3046228" y="5171193"/>
                <a:ext cx="2152549" cy="83227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177800" indent="-82550" defTabSz="1218987">
                  <a:defRPr/>
                </a:pPr>
                <a:r>
                  <a:rPr lang="en-US" sz="1200" dirty="0" err="1">
                    <a:solidFill>
                      <a:prstClr val="black"/>
                    </a:solidFill>
                    <a:latin typeface="Bahnschrift" pitchFamily="34" charset="0"/>
                  </a:rPr>
                  <a:t>Kegiatan</a:t>
                </a:r>
                <a:r>
                  <a:rPr lang="en-US" sz="1200" dirty="0">
                    <a:solidFill>
                      <a:prstClr val="black"/>
                    </a:solidFill>
                    <a:latin typeface="Bahnschrift" pitchFamily="34" charset="0"/>
                  </a:rPr>
                  <a:t> </a:t>
                </a:r>
                <a:r>
                  <a:rPr lang="en-US" sz="1200" dirty="0" err="1">
                    <a:solidFill>
                      <a:prstClr val="black"/>
                    </a:solidFill>
                    <a:latin typeface="Bahnschrift" pitchFamily="34" charset="0"/>
                  </a:rPr>
                  <a:t>Ekspor</a:t>
                </a:r>
                <a:r>
                  <a:rPr lang="en-US" sz="1200" dirty="0">
                    <a:solidFill>
                      <a:prstClr val="black"/>
                    </a:solidFill>
                    <a:latin typeface="Bahnschrift" pitchFamily="34" charset="0"/>
                  </a:rPr>
                  <a:t> :</a:t>
                </a:r>
              </a:p>
              <a:p>
                <a:pPr indent="95250" defTabSz="1218987">
                  <a:buFont typeface="Arial" pitchFamily="34" charset="0"/>
                  <a:buChar char="•"/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Bahnschrift" pitchFamily="34" charset="0"/>
                  </a:rPr>
                  <a:t>Documentary collection</a:t>
                </a:r>
              </a:p>
              <a:p>
                <a:pPr indent="95250" defTabSz="1218987">
                  <a:buFont typeface="Arial" pitchFamily="34" charset="0"/>
                  <a:buChar char="•"/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Bahnschrift" pitchFamily="34" charset="0"/>
                  </a:rPr>
                  <a:t>L/C</a:t>
                </a:r>
              </a:p>
              <a:p>
                <a:pPr indent="95250" defTabSz="1218987">
                  <a:buFont typeface="Arial" pitchFamily="34" charset="0"/>
                  <a:buChar char="•"/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Bahnschrift" pitchFamily="34" charset="0"/>
                  </a:rPr>
                  <a:t>KMK </a:t>
                </a:r>
                <a:r>
                  <a:rPr lang="en-US" sz="1200" dirty="0" err="1">
                    <a:solidFill>
                      <a:prstClr val="black"/>
                    </a:solidFill>
                    <a:latin typeface="Bahnschrift" pitchFamily="34" charset="0"/>
                  </a:rPr>
                  <a:t>Ekspor</a:t>
                </a:r>
                <a:endParaRPr lang="en-US" sz="1200" dirty="0">
                  <a:solidFill>
                    <a:prstClr val="black"/>
                  </a:solidFill>
                  <a:latin typeface="Bahnschrift" pitchFamily="34" charset="0"/>
                </a:endParaRPr>
              </a:p>
            </p:txBody>
          </p:sp>
        </p:grpSp>
        <p:sp>
          <p:nvSpPr>
            <p:cNvPr id="211" name="Rectangle: Rounded Corners 71"/>
            <p:cNvSpPr>
              <a:spLocks noChangeArrowheads="1"/>
            </p:cNvSpPr>
            <p:nvPr/>
          </p:nvSpPr>
          <p:spPr bwMode="auto">
            <a:xfrm>
              <a:off x="4551559" y="3987928"/>
              <a:ext cx="3132757" cy="236657"/>
            </a:xfrm>
            <a:prstGeom prst="roundRect">
              <a:avLst>
                <a:gd name="adj" fmla="val 50000"/>
              </a:avLst>
            </a:prstGeom>
            <a:solidFill>
              <a:srgbClr val="DAE3F3"/>
            </a:solidFill>
            <a:ln>
              <a:noFill/>
            </a:ln>
            <a:effectLst>
              <a:outerShdw blurRad="63500" dist="50800" dir="5400000" algn="t" rotWithShape="0">
                <a:srgbClr val="000000">
                  <a:alpha val="9998"/>
                </a:srgb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987">
                <a:defRPr/>
              </a:pPr>
              <a:r>
                <a:rPr lang="en-IN" sz="1600" kern="0" dirty="0" err="1">
                  <a:solidFill>
                    <a:prstClr val="black"/>
                  </a:solidFill>
                  <a:latin typeface="Bahnschrift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Potensi</a:t>
              </a:r>
              <a:r>
                <a:rPr lang="en-IN" sz="1600" kern="0" dirty="0">
                  <a:solidFill>
                    <a:prstClr val="black"/>
                  </a:solidFill>
                  <a:latin typeface="Bahnschrift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:</a:t>
              </a:r>
            </a:p>
          </p:txBody>
        </p:sp>
      </p:grpSp>
      <p:grpSp>
        <p:nvGrpSpPr>
          <p:cNvPr id="18" name="Group 246"/>
          <p:cNvGrpSpPr>
            <a:grpSpLocks/>
          </p:cNvGrpSpPr>
          <p:nvPr/>
        </p:nvGrpSpPr>
        <p:grpSpPr bwMode="auto">
          <a:xfrm>
            <a:off x="301100" y="2027238"/>
            <a:ext cx="3481824" cy="4678362"/>
            <a:chOff x="0" y="1190890"/>
            <a:chExt cx="3484179" cy="4678572"/>
          </a:xfrm>
        </p:grpSpPr>
        <p:sp>
          <p:nvSpPr>
            <p:cNvPr id="217" name="Rectangle 216"/>
            <p:cNvSpPr/>
            <p:nvPr/>
          </p:nvSpPr>
          <p:spPr>
            <a:xfrm>
              <a:off x="0" y="1190890"/>
              <a:ext cx="3484179" cy="4678572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987">
                <a:defRPr/>
              </a:pPr>
              <a:endParaRPr lang="en-US" sz="2400">
                <a:solidFill>
                  <a:srgbClr val="F2B749"/>
                </a:solidFill>
                <a:latin typeface="Open Sans"/>
                <a:cs typeface="Arial" pitchFamily="34" charset="0"/>
              </a:endParaRPr>
            </a:p>
          </p:txBody>
        </p:sp>
        <p:grpSp>
          <p:nvGrpSpPr>
            <p:cNvPr id="19" name="Group 104"/>
            <p:cNvGrpSpPr>
              <a:grpSpLocks/>
            </p:cNvGrpSpPr>
            <p:nvPr/>
          </p:nvGrpSpPr>
          <p:grpSpPr bwMode="auto">
            <a:xfrm>
              <a:off x="1830902" y="3446591"/>
              <a:ext cx="1261241" cy="824388"/>
              <a:chOff x="6433887" y="4333008"/>
              <a:chExt cx="1549775" cy="824388"/>
            </a:xfrm>
          </p:grpSpPr>
          <p:pic>
            <p:nvPicPr>
              <p:cNvPr id="69" name="Graphic 155" descr="Group of men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832486" y="4333008"/>
                <a:ext cx="457199" cy="457200"/>
              </a:xfrm>
              <a:prstGeom prst="rect">
                <a:avLst/>
              </a:prstGeom>
            </p:spPr>
          </p:pic>
          <p:sp>
            <p:nvSpPr>
              <p:cNvPr id="61482" name="TextBox 69"/>
              <p:cNvSpPr txBox="1">
                <a:spLocks noChangeArrowheads="1"/>
              </p:cNvSpPr>
              <p:nvPr/>
            </p:nvSpPr>
            <p:spPr bwMode="auto">
              <a:xfrm>
                <a:off x="6433887" y="4757286"/>
                <a:ext cx="154977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defTabSz="1218987"/>
                <a:r>
                  <a:rPr lang="en-US" altLang="en-US" sz="1000">
                    <a:solidFill>
                      <a:srgbClr val="002060"/>
                    </a:solidFill>
                    <a:latin typeface="Bahnschrift" pitchFamily="34" charset="0"/>
                  </a:rPr>
                  <a:t>20 Peserta Pelatihan</a:t>
                </a:r>
              </a:p>
            </p:txBody>
          </p:sp>
        </p:grpSp>
        <p:grpSp>
          <p:nvGrpSpPr>
            <p:cNvPr id="20" name="Group 214"/>
            <p:cNvGrpSpPr>
              <a:grpSpLocks/>
            </p:cNvGrpSpPr>
            <p:nvPr/>
          </p:nvGrpSpPr>
          <p:grpSpPr bwMode="auto">
            <a:xfrm>
              <a:off x="204952" y="3234967"/>
              <a:ext cx="1308850" cy="707886"/>
              <a:chOff x="1753813" y="4180906"/>
              <a:chExt cx="1190570" cy="707886"/>
            </a:xfrm>
          </p:grpSpPr>
          <p:pic>
            <p:nvPicPr>
              <p:cNvPr id="149518" name="Picture 14" descr="C:\Harry Files\z.1080\IMGBIN_indian-cuisine-organic-food-pav-bhaji-cooking-png_MFXsMpuQ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2413504" y="4225159"/>
                <a:ext cx="530879" cy="530880"/>
              </a:xfrm>
              <a:prstGeom prst="rect">
                <a:avLst/>
              </a:prstGeom>
              <a:noFill/>
            </p:spPr>
          </p:pic>
          <p:sp>
            <p:nvSpPr>
              <p:cNvPr id="61480" name="TextBox 213"/>
              <p:cNvSpPr txBox="1">
                <a:spLocks noChangeArrowheads="1"/>
              </p:cNvSpPr>
              <p:nvPr/>
            </p:nvSpPr>
            <p:spPr bwMode="auto">
              <a:xfrm>
                <a:off x="1753813" y="4180906"/>
                <a:ext cx="1077914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1218987"/>
                <a:r>
                  <a:rPr lang="en-US" altLang="en-US" sz="1000">
                    <a:solidFill>
                      <a:srgbClr val="002060"/>
                    </a:solidFill>
                    <a:latin typeface="Bahnschrift" pitchFamily="34" charset="0"/>
                  </a:rPr>
                  <a:t>  Materi</a:t>
                </a:r>
              </a:p>
              <a:p>
                <a:pPr defTabSz="1218987">
                  <a:buFont typeface="Arial" pitchFamily="34" charset="0"/>
                  <a:buChar char="•"/>
                </a:pPr>
                <a:r>
                  <a:rPr lang="en-US" altLang="en-US" sz="1000">
                    <a:solidFill>
                      <a:srgbClr val="002060"/>
                    </a:solidFill>
                    <a:latin typeface="Bahnschrift" pitchFamily="34" charset="0"/>
                  </a:rPr>
                  <a:t>Produksi</a:t>
                </a:r>
              </a:p>
              <a:p>
                <a:pPr defTabSz="1218987">
                  <a:buFont typeface="Arial" pitchFamily="34" charset="0"/>
                  <a:buChar char="•"/>
                </a:pPr>
                <a:r>
                  <a:rPr lang="en-US" altLang="en-US" sz="1000">
                    <a:solidFill>
                      <a:srgbClr val="002060"/>
                    </a:solidFill>
                    <a:latin typeface="Bahnschrift" pitchFamily="34" charset="0"/>
                  </a:rPr>
                  <a:t>Marketing</a:t>
                </a:r>
              </a:p>
              <a:p>
                <a:pPr defTabSz="1218987">
                  <a:buFont typeface="Arial" pitchFamily="34" charset="0"/>
                  <a:buChar char="•"/>
                </a:pPr>
                <a:r>
                  <a:rPr lang="en-US" altLang="en-US" sz="1000">
                    <a:solidFill>
                      <a:srgbClr val="002060"/>
                    </a:solidFill>
                    <a:latin typeface="Bahnschrift" pitchFamily="34" charset="0"/>
                  </a:rPr>
                  <a:t>Ekspor</a:t>
                </a:r>
              </a:p>
            </p:txBody>
          </p:sp>
        </p:grpSp>
        <p:sp>
          <p:nvSpPr>
            <p:cNvPr id="218" name="Rectangle 217"/>
            <p:cNvSpPr/>
            <p:nvPr/>
          </p:nvSpPr>
          <p:spPr>
            <a:xfrm>
              <a:off x="0" y="1195652"/>
              <a:ext cx="3453230" cy="4613482"/>
            </a:xfrm>
            <a:prstGeom prst="rect">
              <a:avLst/>
            </a:prstGeom>
            <a:noFill/>
            <a:ln w="3175" cap="flat" cmpd="sng" algn="ctr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  <a:effectLst/>
          </p:spPr>
          <p:txBody>
            <a:bodyPr anchor="ctr"/>
            <a:lstStyle/>
            <a:p>
              <a:pPr algn="ctr" defTabSz="1217613">
                <a:defRPr/>
              </a:pPr>
              <a:endParaRPr lang="en-US" sz="2000">
                <a:solidFill>
                  <a:prstClr val="black"/>
                </a:solidFill>
                <a:latin typeface="Bahnschrift Light" pitchFamily="34" charset="0"/>
                <a:ea typeface="Open Sans"/>
                <a:cs typeface="Open Sans"/>
              </a:endParaRPr>
            </a:p>
          </p:txBody>
        </p:sp>
        <p:cxnSp>
          <p:nvCxnSpPr>
            <p:cNvPr id="227" name="Elbow Connector 226"/>
            <p:cNvCxnSpPr/>
            <p:nvPr/>
          </p:nvCxnSpPr>
          <p:spPr>
            <a:xfrm>
              <a:off x="158002" y="1656048"/>
              <a:ext cx="791637" cy="971594"/>
            </a:xfrm>
            <a:prstGeom prst="bentConnector3">
              <a:avLst>
                <a:gd name="adj1" fmla="val 0"/>
              </a:avLst>
            </a:prstGeom>
            <a:ln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158002" y="1656048"/>
              <a:ext cx="693904" cy="0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478" name="Content Placeholder 9" descr="Logo_BRI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08954" y="1427852"/>
              <a:ext cx="1402149" cy="346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" name="Group 221"/>
            <p:cNvGrpSpPr>
              <a:grpSpLocks/>
            </p:cNvGrpSpPr>
            <p:nvPr/>
          </p:nvGrpSpPr>
          <p:grpSpPr bwMode="auto">
            <a:xfrm>
              <a:off x="898644" y="2259822"/>
              <a:ext cx="2427889" cy="901524"/>
              <a:chOff x="630622" y="2086396"/>
              <a:chExt cx="2427889" cy="901524"/>
            </a:xfrm>
          </p:grpSpPr>
          <p:sp>
            <p:nvSpPr>
              <p:cNvPr id="61474" name="TextBox 218"/>
              <p:cNvSpPr txBox="1">
                <a:spLocks noChangeArrowheads="1"/>
              </p:cNvSpPr>
              <p:nvPr/>
            </p:nvSpPr>
            <p:spPr bwMode="auto">
              <a:xfrm>
                <a:off x="1158765" y="2126146"/>
                <a:ext cx="1899746" cy="8617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95250" indent="-95250" defTabSz="1218987"/>
                <a:r>
                  <a:rPr lang="en-US" altLang="en-US" sz="1000">
                    <a:solidFill>
                      <a:srgbClr val="002060"/>
                    </a:solidFill>
                    <a:latin typeface="Bahnschrift" pitchFamily="34" charset="0"/>
                  </a:rPr>
                  <a:t>   6 Bulan Pelatihan</a:t>
                </a:r>
              </a:p>
              <a:p>
                <a:pPr marL="95250" indent="-95250" defTabSz="1218987">
                  <a:buFont typeface="Arial" pitchFamily="34" charset="0"/>
                  <a:buChar char="•"/>
                </a:pPr>
                <a:r>
                  <a:rPr lang="en-US" altLang="en-US" sz="1000">
                    <a:solidFill>
                      <a:srgbClr val="002060"/>
                    </a:solidFill>
                    <a:latin typeface="Bahnschrift" pitchFamily="34" charset="0"/>
                  </a:rPr>
                  <a:t>8 x Materi In class</a:t>
                </a:r>
              </a:p>
              <a:p>
                <a:pPr marL="95250" indent="-95250" defTabSz="1218987">
                  <a:buFont typeface="Arial" pitchFamily="34" charset="0"/>
                  <a:buChar char="•"/>
                </a:pPr>
                <a:r>
                  <a:rPr lang="en-US" altLang="en-US" sz="1000">
                    <a:solidFill>
                      <a:srgbClr val="002060"/>
                    </a:solidFill>
                    <a:latin typeface="Bahnschrift" pitchFamily="34" charset="0"/>
                  </a:rPr>
                  <a:t>Pendampingan &amp; Kopdar serta diskusi bersama</a:t>
                </a:r>
              </a:p>
              <a:p>
                <a:pPr marL="95250" indent="-95250" defTabSz="1218987">
                  <a:buFont typeface="Arial" pitchFamily="34" charset="0"/>
                  <a:buChar char="•"/>
                </a:pPr>
                <a:endParaRPr lang="en-US" altLang="en-US" sz="1000">
                  <a:solidFill>
                    <a:srgbClr val="002060"/>
                  </a:solidFill>
                  <a:latin typeface="Bahnschrift" pitchFamily="34" charset="0"/>
                </a:endParaRPr>
              </a:p>
            </p:txBody>
          </p:sp>
          <p:pic>
            <p:nvPicPr>
              <p:cNvPr id="149519" name="Picture 15" descr="C:\Harry Files\z.1080\mp-icon3_600x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22649" r="18682" b="23310"/>
              <a:stretch>
                <a:fillRect/>
              </a:stretch>
            </p:blipFill>
            <p:spPr bwMode="auto">
              <a:xfrm>
                <a:off x="630622" y="2086396"/>
                <a:ext cx="646386" cy="704100"/>
              </a:xfrm>
              <a:prstGeom prst="rect">
                <a:avLst/>
              </a:prstGeom>
              <a:noFill/>
            </p:spPr>
          </p:pic>
        </p:grpSp>
        <p:cxnSp>
          <p:nvCxnSpPr>
            <p:cNvPr id="242" name="Straight Arrow Connector 241"/>
            <p:cNvCxnSpPr/>
            <p:nvPr/>
          </p:nvCxnSpPr>
          <p:spPr>
            <a:xfrm>
              <a:off x="1197229" y="2853077"/>
              <a:ext cx="0" cy="58422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Arrow Connector 242"/>
            <p:cNvCxnSpPr/>
            <p:nvPr/>
          </p:nvCxnSpPr>
          <p:spPr>
            <a:xfrm rot="16200000">
              <a:off x="1824349" y="3383868"/>
              <a:ext cx="0" cy="5831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Elbow Connector 243"/>
            <p:cNvCxnSpPr/>
            <p:nvPr/>
          </p:nvCxnSpPr>
          <p:spPr>
            <a:xfrm flipH="1">
              <a:off x="1791770" y="3651625"/>
              <a:ext cx="791637" cy="973181"/>
            </a:xfrm>
            <a:prstGeom prst="bentConnector3">
              <a:avLst>
                <a:gd name="adj1" fmla="val -65690"/>
              </a:avLst>
            </a:prstGeom>
            <a:ln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9520" name="Picture 16" descr="C:\Harry Files\z.1080\box-clipart-icon.png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211475" y="4319747"/>
              <a:ext cx="587156" cy="587156"/>
            </a:xfrm>
            <a:prstGeom prst="rect">
              <a:avLst/>
            </a:prstGeom>
            <a:noFill/>
          </p:spPr>
        </p:pic>
        <p:sp>
          <p:nvSpPr>
            <p:cNvPr id="61473" name="TextBox 244"/>
            <p:cNvSpPr txBox="1">
              <a:spLocks noChangeArrowheads="1"/>
            </p:cNvSpPr>
            <p:nvPr/>
          </p:nvSpPr>
          <p:spPr bwMode="auto">
            <a:xfrm>
              <a:off x="1622271" y="4671758"/>
              <a:ext cx="1261241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1218987"/>
              <a:r>
                <a:rPr lang="en-US" altLang="en-US" sz="1000">
                  <a:solidFill>
                    <a:srgbClr val="002060"/>
                  </a:solidFill>
                  <a:latin typeface="Bahnschrift" pitchFamily="34" charset="0"/>
                </a:rPr>
                <a:t>Hasil Produk Berorientasi Eskpor</a:t>
              </a:r>
            </a:p>
          </p:txBody>
        </p:sp>
      </p:grpSp>
      <p:pic>
        <p:nvPicPr>
          <p:cNvPr id="149522" name="Picture 18" descr="C:\Harry Files\z.1080\—Pngtree—location icon_5097431.pn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4377" y="1097280"/>
            <a:ext cx="715194" cy="715380"/>
          </a:xfrm>
          <a:prstGeom prst="rect">
            <a:avLst/>
          </a:prstGeom>
          <a:noFill/>
        </p:spPr>
      </p:pic>
      <p:cxnSp>
        <p:nvCxnSpPr>
          <p:cNvPr id="251" name="Elbow Connector 250"/>
          <p:cNvCxnSpPr/>
          <p:nvPr/>
        </p:nvCxnSpPr>
        <p:spPr>
          <a:xfrm flipH="1">
            <a:off x="751996" y="5372102"/>
            <a:ext cx="683668" cy="792163"/>
          </a:xfrm>
          <a:prstGeom prst="bentConnector3">
            <a:avLst>
              <a:gd name="adj1" fmla="val 128658"/>
            </a:avLst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525" name="Picture 21" descr="C:\Users\dse\Downloads\pngwing.com (3)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48157" y="5836920"/>
            <a:ext cx="578969" cy="579120"/>
          </a:xfrm>
          <a:prstGeom prst="rect">
            <a:avLst/>
          </a:prstGeom>
          <a:noFill/>
        </p:spPr>
      </p:pic>
      <p:sp>
        <p:nvSpPr>
          <p:cNvPr id="61459" name="TextBox 252"/>
          <p:cNvSpPr txBox="1">
            <a:spLocks noChangeArrowheads="1"/>
          </p:cNvSpPr>
          <p:nvPr/>
        </p:nvSpPr>
        <p:spPr bwMode="auto">
          <a:xfrm>
            <a:off x="825247" y="6072188"/>
            <a:ext cx="1261531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218987"/>
            <a:r>
              <a:rPr lang="en-US" altLang="en-US" sz="1000">
                <a:solidFill>
                  <a:srgbClr val="002060"/>
                </a:solidFill>
                <a:latin typeface="Bahnschrift" pitchFamily="34" charset="0"/>
              </a:rPr>
              <a:t>Pasar</a:t>
            </a:r>
          </a:p>
          <a:p>
            <a:pPr algn="ctr" defTabSz="1218987"/>
            <a:r>
              <a:rPr lang="en-US" altLang="en-US" sz="1000">
                <a:solidFill>
                  <a:srgbClr val="002060"/>
                </a:solidFill>
                <a:latin typeface="Bahnschrift" pitchFamily="34" charset="0"/>
              </a:rPr>
              <a:t>Ekspor</a:t>
            </a:r>
          </a:p>
        </p:txBody>
      </p:sp>
      <p:sp>
        <p:nvSpPr>
          <p:cNvPr id="61460" name="TextBox 56"/>
          <p:cNvSpPr txBox="1">
            <a:spLocks noChangeArrowheads="1"/>
          </p:cNvSpPr>
          <p:nvPr/>
        </p:nvSpPr>
        <p:spPr bwMode="auto">
          <a:xfrm>
            <a:off x="1058020" y="1506538"/>
            <a:ext cx="131850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8987"/>
            <a:r>
              <a:rPr lang="en-US" altLang="en-US" sz="1000">
                <a:solidFill>
                  <a:srgbClr val="002060"/>
                </a:solidFill>
                <a:latin typeface="Bahnschrift" pitchFamily="34" charset="0"/>
              </a:rPr>
              <a:t>Kamis, 09 Juli 2020</a:t>
            </a:r>
            <a:endParaRPr lang="en-US" altLang="en-US" sz="2400">
              <a:solidFill>
                <a:srgbClr val="002060"/>
              </a:solidFill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91526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BRILIANPRENEUR 2020 Berhasil Tingkatkan Transaksi Ekspor Para Pelaku UMKM |  Page 2 - Ekonomi JPNN.com">
            <a:extLst>
              <a:ext uri="{FF2B5EF4-FFF2-40B4-BE49-F238E27FC236}">
                <a16:creationId xmlns:a16="http://schemas.microsoft.com/office/drawing/2014/main" id="{817C4787-6AA9-45A2-8595-8B5E218C1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437" y="726074"/>
            <a:ext cx="307657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sung Konsep Hybrid, Intip Inovasi yang Hadir dalam Puncak Acara UMKM  EXPO(RT) BRILIANPRENEUR 2020 - Kapanlagi.com">
            <a:extLst>
              <a:ext uri="{FF2B5EF4-FFF2-40B4-BE49-F238E27FC236}">
                <a16:creationId xmlns:a16="http://schemas.microsoft.com/office/drawing/2014/main" id="{4FAB1348-5C8B-4A9B-AC4D-C0738C43C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463" y="2306195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bject 4">
            <a:extLst>
              <a:ext uri="{FF2B5EF4-FFF2-40B4-BE49-F238E27FC236}">
                <a16:creationId xmlns:a16="http://schemas.microsoft.com/office/drawing/2014/main" id="{3255C025-2FEC-47A2-BB3F-8B36CE842E58}"/>
              </a:ext>
            </a:extLst>
          </p:cNvPr>
          <p:cNvSpPr/>
          <p:nvPr/>
        </p:nvSpPr>
        <p:spPr>
          <a:xfrm>
            <a:off x="262124" y="219456"/>
            <a:ext cx="935492" cy="1828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5">
            <a:extLst>
              <a:ext uri="{FF2B5EF4-FFF2-40B4-BE49-F238E27FC236}">
                <a16:creationId xmlns:a16="http://schemas.microsoft.com/office/drawing/2014/main" id="{059770AC-412B-4401-8754-B841E58EB509}"/>
              </a:ext>
            </a:extLst>
          </p:cNvPr>
          <p:cNvSpPr/>
          <p:nvPr/>
        </p:nvSpPr>
        <p:spPr>
          <a:xfrm>
            <a:off x="11073611" y="156976"/>
            <a:ext cx="799892" cy="3870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7" name="Google Shape;186;g98139c7f7e_0_6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73CEC9ED-B753-4075-88E1-E6B88C76395F}"/>
              </a:ext>
            </a:extLst>
          </p:cNvPr>
          <p:cNvPicPr preferRelativeResize="0"/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</a:blip>
          <a:srcRect r="26061" b="60473"/>
          <a:stretch/>
        </p:blipFill>
        <p:spPr>
          <a:xfrm>
            <a:off x="2874045" y="192231"/>
            <a:ext cx="5943361" cy="50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Kumpulan Berita Terkait umkm export brilian preneur 2019 - SINDOnews">
            <a:extLst>
              <a:ext uri="{FF2B5EF4-FFF2-40B4-BE49-F238E27FC236}">
                <a16:creationId xmlns:a16="http://schemas.microsoft.com/office/drawing/2014/main" id="{F481CFD2-A3CE-464F-A51E-0EF8CCC85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7" y="771652"/>
            <a:ext cx="25908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O: Presiden Jokowi Buka Pameran BRILian Preneur 2019">
            <a:extLst>
              <a:ext uri="{FF2B5EF4-FFF2-40B4-BE49-F238E27FC236}">
                <a16:creationId xmlns:a16="http://schemas.microsoft.com/office/drawing/2014/main" id="{8239C4AE-0FCE-4E2C-8328-F08905A27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9" y="2486152"/>
            <a:ext cx="25812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MKM Export BRILian Preneur 2019 – Info Bisnis id">
            <a:extLst>
              <a:ext uri="{FF2B5EF4-FFF2-40B4-BE49-F238E27FC236}">
                <a16:creationId xmlns:a16="http://schemas.microsoft.com/office/drawing/2014/main" id="{5EF27661-4740-48B2-BCAD-FE434CA55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1" y="4214664"/>
            <a:ext cx="2762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meran Umkm Brilian Preneur 2019 | ANTARA Foto">
            <a:extLst>
              <a:ext uri="{FF2B5EF4-FFF2-40B4-BE49-F238E27FC236}">
                <a16:creationId xmlns:a16="http://schemas.microsoft.com/office/drawing/2014/main" id="{39CE71D2-DA6E-41B6-93BE-43FC8F2D3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195" y="5131458"/>
            <a:ext cx="2571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OTO] Presiden Resmikan Pembukaan UMKM Export BRIlianpreneur 2019">
            <a:extLst>
              <a:ext uri="{FF2B5EF4-FFF2-40B4-BE49-F238E27FC236}">
                <a16:creationId xmlns:a16="http://schemas.microsoft.com/office/drawing/2014/main" id="{5AF9497A-95E3-4319-B2E7-173A346FF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396" y="1473786"/>
            <a:ext cx="2435489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ank BRI Gelar BRILian Preneur 2019 UMKM Export, Jokowi: Saya Optimis UMKM  Bisa Dominasi Kontribusi Ekspor">
            <a:extLst>
              <a:ext uri="{FF2B5EF4-FFF2-40B4-BE49-F238E27FC236}">
                <a16:creationId xmlns:a16="http://schemas.microsoft.com/office/drawing/2014/main" id="{18D6ECBA-D10D-4396-8C71-0E5D33AF4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42" y="3252944"/>
            <a:ext cx="2378531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RI Kembali Gelar UMKM Expo(RT) Brilianpreneur 2020 untuk Mendorong UMKM  Bangkit">
            <a:extLst>
              <a:ext uri="{FF2B5EF4-FFF2-40B4-BE49-F238E27FC236}">
                <a16:creationId xmlns:a16="http://schemas.microsoft.com/office/drawing/2014/main" id="{AE0B2C5B-5415-4B13-909B-103313EC1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037" y="3935998"/>
            <a:ext cx="284797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RI UMKM Expo(rt) BRILianpreneur, Program Tepat UMKM Naik Kelas">
            <a:extLst>
              <a:ext uri="{FF2B5EF4-FFF2-40B4-BE49-F238E27FC236}">
                <a16:creationId xmlns:a16="http://schemas.microsoft.com/office/drawing/2014/main" id="{7E947631-9A9D-4810-A038-C8C9390C5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29" y="3206970"/>
            <a:ext cx="25812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RILIANPRENEUR | UMKM EXPORT">
            <a:extLst>
              <a:ext uri="{FF2B5EF4-FFF2-40B4-BE49-F238E27FC236}">
                <a16:creationId xmlns:a16="http://schemas.microsoft.com/office/drawing/2014/main" id="{49FA126F-5F52-4A00-A903-7E78F055C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25" y="4967444"/>
            <a:ext cx="2132788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T BRI Berikan Penghargaan pada Pemenang di Penutupan BRILIANPRENEUR 2020  untuk Pengusaha Muda - Sinar Jateng">
            <a:extLst>
              <a:ext uri="{FF2B5EF4-FFF2-40B4-BE49-F238E27FC236}">
                <a16:creationId xmlns:a16="http://schemas.microsoft.com/office/drawing/2014/main" id="{3B210574-268C-4EC2-A30F-687C2D238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735" y="1348931"/>
            <a:ext cx="25812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006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PA_矩形 7">
            <a:extLst>
              <a:ext uri="{FF2B5EF4-FFF2-40B4-BE49-F238E27FC236}">
                <a16:creationId xmlns:a16="http://schemas.microsoft.com/office/drawing/2014/main" id="{2CCB9BB3-85FC-4C25-99C0-F33217437C49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14867" y="665132"/>
            <a:ext cx="9777035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zh-CN" sz="2667" b="1" dirty="0" err="1">
                <a:solidFill>
                  <a:srgbClr val="51599F"/>
                </a:solidFill>
                <a:ea typeface="SimSun" panose="02010600030101010101" pitchFamily="2" charset="-122"/>
                <a:sym typeface="Arial" panose="020B0604020202020204" pitchFamily="34" charset="0"/>
              </a:rPr>
              <a:t>Dokumentasi</a:t>
            </a:r>
            <a:r>
              <a:rPr lang="en-GB" altLang="zh-CN" sz="2667" b="1" dirty="0">
                <a:solidFill>
                  <a:srgbClr val="51599F"/>
                </a:solidFill>
                <a:ea typeface="SimSun" panose="02010600030101010101" pitchFamily="2" charset="-122"/>
                <a:sym typeface="Arial" panose="020B0604020202020204" pitchFamily="34" charset="0"/>
              </a:rPr>
              <a:t> </a:t>
            </a:r>
            <a:r>
              <a:rPr lang="en-GB" altLang="zh-CN" sz="2667" b="1" dirty="0" err="1">
                <a:solidFill>
                  <a:srgbClr val="51599F"/>
                </a:solidFill>
                <a:ea typeface="SimSun" panose="02010600030101010101" pitchFamily="2" charset="-122"/>
                <a:sym typeface="Arial" panose="020B0604020202020204" pitchFamily="34" charset="0"/>
              </a:rPr>
              <a:t>Pameran</a:t>
            </a:r>
            <a:r>
              <a:rPr lang="en-GB" altLang="zh-CN" sz="2667" b="1" dirty="0">
                <a:solidFill>
                  <a:srgbClr val="51599F"/>
                </a:solidFill>
                <a:ea typeface="SimSun" panose="02010600030101010101" pitchFamily="2" charset="-122"/>
                <a:sym typeface="Arial" panose="020B0604020202020204" pitchFamily="34" charset="0"/>
              </a:rPr>
              <a:t> UMKM </a:t>
            </a:r>
            <a:r>
              <a:rPr lang="en-GB" altLang="zh-CN" sz="2667" b="1" dirty="0" err="1">
                <a:solidFill>
                  <a:srgbClr val="51599F"/>
                </a:solidFill>
                <a:ea typeface="SimSun" panose="02010600030101010101" pitchFamily="2" charset="-122"/>
                <a:sym typeface="Arial" panose="020B0604020202020204" pitchFamily="34" charset="0"/>
              </a:rPr>
              <a:t>Binaan</a:t>
            </a:r>
            <a:r>
              <a:rPr lang="en-GB" altLang="zh-CN" sz="2667" b="1" dirty="0">
                <a:solidFill>
                  <a:srgbClr val="51599F"/>
                </a:solidFill>
                <a:ea typeface="SimSun" panose="02010600030101010101" pitchFamily="2" charset="-122"/>
                <a:sym typeface="Arial" panose="020B0604020202020204" pitchFamily="34" charset="0"/>
              </a:rPr>
              <a:t> RB </a:t>
            </a:r>
            <a:r>
              <a:rPr lang="en-GB" altLang="zh-CN" sz="2667" b="1" dirty="0" err="1">
                <a:solidFill>
                  <a:srgbClr val="51599F"/>
                </a:solidFill>
                <a:ea typeface="SimSun" panose="02010600030101010101" pitchFamily="2" charset="-122"/>
                <a:sym typeface="Arial" panose="020B0604020202020204" pitchFamily="34" charset="0"/>
              </a:rPr>
              <a:t>Menuju</a:t>
            </a:r>
            <a:r>
              <a:rPr lang="en-GB" altLang="zh-CN" sz="2667" b="1" dirty="0">
                <a:solidFill>
                  <a:srgbClr val="51599F"/>
                </a:solidFill>
                <a:ea typeface="SimSun" panose="02010600030101010101" pitchFamily="2" charset="-122"/>
                <a:sym typeface="Arial" panose="020B0604020202020204" pitchFamily="34" charset="0"/>
              </a:rPr>
              <a:t> Go Global</a:t>
            </a:r>
            <a:endParaRPr lang="zh-CN" altLang="en-US" sz="2667" dirty="0">
              <a:solidFill>
                <a:srgbClr val="51599F"/>
              </a:solidFill>
              <a:ea typeface="SimSun" panose="02010600030101010101" pitchFamily="2" charset="-122"/>
            </a:endParaRPr>
          </a:p>
        </p:txBody>
      </p:sp>
      <p:sp>
        <p:nvSpPr>
          <p:cNvPr id="15366" name="AutoShape 2" descr="blob:https://web.whatsapp.com/ac67d64b-dd19-4c48-a095-739af3e2d290">
            <a:extLst>
              <a:ext uri="{FF2B5EF4-FFF2-40B4-BE49-F238E27FC236}">
                <a16:creationId xmlns:a16="http://schemas.microsoft.com/office/drawing/2014/main" id="{AB4B0F2E-2ADB-400F-86C8-A1A383BEF9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prstClr val="black"/>
              </a:solidFill>
            </a:endParaRPr>
          </a:p>
        </p:txBody>
      </p:sp>
      <p:sp>
        <p:nvSpPr>
          <p:cNvPr id="15367" name="AutoShape 4" descr="blob:https://web.whatsapp.com/ac67d64b-dd19-4c48-a095-739af3e2d290">
            <a:extLst>
              <a:ext uri="{FF2B5EF4-FFF2-40B4-BE49-F238E27FC236}">
                <a16:creationId xmlns:a16="http://schemas.microsoft.com/office/drawing/2014/main" id="{F875B82E-7BCB-40F9-AC86-4C84370260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prstClr val="black"/>
              </a:solidFill>
            </a:endParaRPr>
          </a:p>
        </p:txBody>
      </p:sp>
      <p:pic>
        <p:nvPicPr>
          <p:cNvPr id="15368" name="Picture 7">
            <a:extLst>
              <a:ext uri="{FF2B5EF4-FFF2-40B4-BE49-F238E27FC236}">
                <a16:creationId xmlns:a16="http://schemas.microsoft.com/office/drawing/2014/main" id="{8122DF97-0C6C-4CE0-987D-6ED6AC592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867" y="1373718"/>
            <a:ext cx="2398184" cy="165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A_矩形 7">
            <a:extLst>
              <a:ext uri="{FF2B5EF4-FFF2-40B4-BE49-F238E27FC236}">
                <a16:creationId xmlns:a16="http://schemas.microsoft.com/office/drawing/2014/main" id="{1ACC38BE-A2EF-4862-B23B-F360DB398A3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03767" y="3117851"/>
            <a:ext cx="3712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zh-CN" sz="1400" b="1" dirty="0">
                <a:solidFill>
                  <a:srgbClr val="51599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  <a:sym typeface="Arial" pitchFamily="34" charset="0"/>
              </a:rPr>
              <a:t>Festival Indonesia, 20-22 September 2019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zh-CN" sz="1400" b="1" dirty="0" err="1">
                <a:solidFill>
                  <a:srgbClr val="51599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  <a:sym typeface="Arial" pitchFamily="34" charset="0"/>
              </a:rPr>
              <a:t>Cheonggye</a:t>
            </a:r>
            <a:r>
              <a:rPr lang="en-GB" altLang="zh-CN" sz="1400" b="1" dirty="0">
                <a:solidFill>
                  <a:srgbClr val="51599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  <a:sym typeface="Arial" pitchFamily="34" charset="0"/>
              </a:rPr>
              <a:t> Plaza, Seoul </a:t>
            </a:r>
            <a:r>
              <a:rPr lang="en-GB" altLang="zh-CN" sz="1400" b="1" dirty="0" err="1">
                <a:solidFill>
                  <a:srgbClr val="51599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  <a:sym typeface="Arial" pitchFamily="34" charset="0"/>
              </a:rPr>
              <a:t>Korsel</a:t>
            </a:r>
            <a:endParaRPr lang="en-GB" altLang="zh-CN" sz="1400" b="1" dirty="0">
              <a:solidFill>
                <a:srgbClr val="51599F"/>
              </a:solidFill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  <a:sym typeface="Arial" pitchFamily="34" charset="0"/>
            </a:endParaRPr>
          </a:p>
        </p:txBody>
      </p:sp>
      <p:sp>
        <p:nvSpPr>
          <p:cNvPr id="19" name="PA_矩形 7">
            <a:extLst>
              <a:ext uri="{FF2B5EF4-FFF2-40B4-BE49-F238E27FC236}">
                <a16:creationId xmlns:a16="http://schemas.microsoft.com/office/drawing/2014/main" id="{455F9D43-596E-48B9-BD9B-7835D1DA7E4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774267" y="3039533"/>
            <a:ext cx="5933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zh-CN" sz="1400" b="1" dirty="0">
                <a:solidFill>
                  <a:srgbClr val="51599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  <a:sym typeface="Arial" pitchFamily="34" charset="0"/>
              </a:rPr>
              <a:t>Indonesia </a:t>
            </a:r>
            <a:r>
              <a:rPr lang="en-GB" altLang="zh-CN" sz="1400" b="1" dirty="0" err="1">
                <a:solidFill>
                  <a:srgbClr val="51599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  <a:sym typeface="Arial" pitchFamily="34" charset="0"/>
              </a:rPr>
              <a:t>Halal</a:t>
            </a:r>
            <a:r>
              <a:rPr lang="en-GB" altLang="zh-CN" sz="1400" b="1" dirty="0">
                <a:solidFill>
                  <a:srgbClr val="51599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  <a:sym typeface="Arial" pitchFamily="34" charset="0"/>
              </a:rPr>
              <a:t> Economy Investment Forum, 15-20 September 2019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zh-CN" sz="1400" b="1" dirty="0">
                <a:solidFill>
                  <a:srgbClr val="51599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  <a:sym typeface="Arial" pitchFamily="34" charset="0"/>
              </a:rPr>
              <a:t>Dubai </a:t>
            </a:r>
            <a:r>
              <a:rPr lang="en-GB" altLang="zh-CN" sz="1400" b="1" dirty="0" err="1">
                <a:solidFill>
                  <a:srgbClr val="51599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  <a:sym typeface="Arial" pitchFamily="34" charset="0"/>
              </a:rPr>
              <a:t>dan</a:t>
            </a:r>
            <a:r>
              <a:rPr lang="en-GB" altLang="zh-CN" sz="1400" b="1" dirty="0">
                <a:solidFill>
                  <a:srgbClr val="51599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  <a:sym typeface="Arial" pitchFamily="34" charset="0"/>
              </a:rPr>
              <a:t> Jeddah</a:t>
            </a:r>
          </a:p>
        </p:txBody>
      </p:sp>
      <p:pic>
        <p:nvPicPr>
          <p:cNvPr id="15371" name="Picture 9">
            <a:extLst>
              <a:ext uri="{FF2B5EF4-FFF2-40B4-BE49-F238E27FC236}">
                <a16:creationId xmlns:a16="http://schemas.microsoft.com/office/drawing/2014/main" id="{310E5A05-F85F-45AE-B2BD-47B6892F5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767" y="1386417"/>
            <a:ext cx="2895600" cy="169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A_矩形 7">
            <a:extLst>
              <a:ext uri="{FF2B5EF4-FFF2-40B4-BE49-F238E27FC236}">
                <a16:creationId xmlns:a16="http://schemas.microsoft.com/office/drawing/2014/main" id="{5E5169B1-5B20-42AB-B22B-08C87E2EFDB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772151" y="5962651"/>
            <a:ext cx="3168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zh-CN" sz="1400" b="1" dirty="0">
                <a:solidFill>
                  <a:srgbClr val="51599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  <a:sym typeface="Arial" pitchFamily="34" charset="0"/>
              </a:rPr>
              <a:t>New York Now, 10-13 </a:t>
            </a:r>
            <a:r>
              <a:rPr lang="en-GB" altLang="zh-CN" sz="1400" b="1" dirty="0" err="1">
                <a:solidFill>
                  <a:srgbClr val="51599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  <a:sym typeface="Arial" pitchFamily="34" charset="0"/>
              </a:rPr>
              <a:t>Agustus</a:t>
            </a:r>
            <a:r>
              <a:rPr lang="en-GB" altLang="zh-CN" sz="1400" b="1" dirty="0">
                <a:solidFill>
                  <a:srgbClr val="51599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  <a:sym typeface="Arial" pitchFamily="34" charset="0"/>
              </a:rPr>
              <a:t> 2019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zh-CN" sz="1400" b="1" dirty="0">
                <a:solidFill>
                  <a:srgbClr val="51599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  <a:sym typeface="Arial" pitchFamily="34" charset="0"/>
              </a:rPr>
              <a:t>New York, USA</a:t>
            </a:r>
            <a:endParaRPr lang="zh-CN" altLang="en-US" sz="1400" dirty="0">
              <a:solidFill>
                <a:srgbClr val="51599F"/>
              </a:solidFill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</p:txBody>
      </p:sp>
      <p:pic>
        <p:nvPicPr>
          <p:cNvPr id="15373" name="Picture 11">
            <a:extLst>
              <a:ext uri="{FF2B5EF4-FFF2-40B4-BE49-F238E27FC236}">
                <a16:creationId xmlns:a16="http://schemas.microsoft.com/office/drawing/2014/main" id="{CC29DE34-385E-4A75-ABDC-3B07BF51D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84" y="3814233"/>
            <a:ext cx="3022600" cy="212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2">
            <a:extLst>
              <a:ext uri="{FF2B5EF4-FFF2-40B4-BE49-F238E27FC236}">
                <a16:creationId xmlns:a16="http://schemas.microsoft.com/office/drawing/2014/main" id="{1529DE0C-FB48-407C-8A34-97C0BE16C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385" y="3812118"/>
            <a:ext cx="2542116" cy="212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4" descr="https://www.investindonesia.go.id/images/uploads/berita_acara_iipc/3.jpg">
            <a:extLst>
              <a:ext uri="{FF2B5EF4-FFF2-40B4-BE49-F238E27FC236}">
                <a16:creationId xmlns:a16="http://schemas.microsoft.com/office/drawing/2014/main" id="{CDC6C118-2FD8-4E2F-B6E0-EFF05BA63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4" y="1373718"/>
            <a:ext cx="2658533" cy="169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6" descr="https://www.obsessionnews.com/wp-content/uploads/2019/09/Jeddah1.jpg">
            <a:extLst>
              <a:ext uri="{FF2B5EF4-FFF2-40B4-BE49-F238E27FC236}">
                <a16:creationId xmlns:a16="http://schemas.microsoft.com/office/drawing/2014/main" id="{C2C8B04F-E16B-4010-A423-BE29969A3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385" y="1373718"/>
            <a:ext cx="2527300" cy="169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19">
            <a:extLst>
              <a:ext uri="{FF2B5EF4-FFF2-40B4-BE49-F238E27FC236}">
                <a16:creationId xmlns:a16="http://schemas.microsoft.com/office/drawing/2014/main" id="{54763A2C-2EEC-419C-B9BD-0259E73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84" y="3837518"/>
            <a:ext cx="2497667" cy="205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20">
            <a:extLst>
              <a:ext uri="{FF2B5EF4-FFF2-40B4-BE49-F238E27FC236}">
                <a16:creationId xmlns:a16="http://schemas.microsoft.com/office/drawing/2014/main" id="{90105845-7FB9-41E2-ACA4-6F92D874B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37517"/>
            <a:ext cx="2599267" cy="206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A_矩形 7">
            <a:extLst>
              <a:ext uri="{FF2B5EF4-FFF2-40B4-BE49-F238E27FC236}">
                <a16:creationId xmlns:a16="http://schemas.microsoft.com/office/drawing/2014/main" id="{7D0924A2-1E4A-4721-AFD9-C019548B9F0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50851" y="6002867"/>
            <a:ext cx="4951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zh-CN" sz="1400" b="1" dirty="0">
                <a:solidFill>
                  <a:srgbClr val="51599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  <a:sym typeface="Arial" pitchFamily="34" charset="0"/>
              </a:rPr>
              <a:t>The 16’th China </a:t>
            </a:r>
            <a:r>
              <a:rPr lang="en-GB" altLang="zh-CN" sz="1400" b="1" dirty="0" err="1">
                <a:solidFill>
                  <a:srgbClr val="51599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  <a:sym typeface="Arial" pitchFamily="34" charset="0"/>
              </a:rPr>
              <a:t>Asean</a:t>
            </a:r>
            <a:r>
              <a:rPr lang="en-GB" altLang="zh-CN" sz="1400" b="1" dirty="0">
                <a:solidFill>
                  <a:srgbClr val="51599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  <a:sym typeface="Arial" pitchFamily="34" charset="0"/>
              </a:rPr>
              <a:t> Expo (CAEXPO), 20-23 Sept 2019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zh-CN" sz="1400" b="1" dirty="0">
                <a:solidFill>
                  <a:srgbClr val="51599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  <a:sym typeface="Arial" pitchFamily="34" charset="0"/>
              </a:rPr>
              <a:t>Nanning, China </a:t>
            </a: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A1D095C1-BC34-4BFB-BFCC-BF055A83EB77}"/>
              </a:ext>
            </a:extLst>
          </p:cNvPr>
          <p:cNvSpPr/>
          <p:nvPr/>
        </p:nvSpPr>
        <p:spPr>
          <a:xfrm>
            <a:off x="262124" y="219456"/>
            <a:ext cx="935492" cy="1828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CDEC8A22-D4DE-46DF-AFFF-AC04EDEB5D0E}"/>
              </a:ext>
            </a:extLst>
          </p:cNvPr>
          <p:cNvSpPr/>
          <p:nvPr/>
        </p:nvSpPr>
        <p:spPr>
          <a:xfrm>
            <a:off x="11073611" y="156976"/>
            <a:ext cx="799892" cy="3870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D94B52-6A49-4618-95F8-EE9BAE371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43" y="1641743"/>
            <a:ext cx="2455453" cy="2451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720955-2DD0-4B7E-9761-790CBB19A7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240" y="1641743"/>
            <a:ext cx="2451616" cy="2451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2FD34A-E608-410A-8F75-06830C3E33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360" y="1641743"/>
            <a:ext cx="2451616" cy="24516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6B6C874-E72B-4832-8783-4ECD1DB6822A}"/>
              </a:ext>
            </a:extLst>
          </p:cNvPr>
          <p:cNvSpPr txBox="1"/>
          <p:nvPr/>
        </p:nvSpPr>
        <p:spPr>
          <a:xfrm>
            <a:off x="164145" y="1641744"/>
            <a:ext cx="46945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PELAKSANAAN PELATIHAN OLEH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BRI PADA SEKTOR PERTANIAN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5866B4-EBCD-456F-A0B4-89F8247F61BA}"/>
              </a:ext>
            </a:extLst>
          </p:cNvPr>
          <p:cNvSpPr txBox="1"/>
          <p:nvPr/>
        </p:nvSpPr>
        <p:spPr>
          <a:xfrm>
            <a:off x="4324643" y="4093360"/>
            <a:ext cx="2303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</a:rPr>
              <a:t>Materi</a:t>
            </a:r>
            <a:r>
              <a:rPr lang="en-US" sz="1200" dirty="0">
                <a:solidFill>
                  <a:srgbClr val="002060"/>
                </a:solidFill>
              </a:rPr>
              <a:t> :</a:t>
            </a:r>
          </a:p>
          <a:p>
            <a:pPr marL="171399" indent="-171399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2060"/>
                </a:solidFill>
              </a:rPr>
              <a:t>Manajemen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Pakan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Sapi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Perah</a:t>
            </a:r>
            <a:endParaRPr lang="en-ID" sz="1200" dirty="0">
              <a:solidFill>
                <a:srgbClr val="002060"/>
              </a:solidFill>
            </a:endParaRPr>
          </a:p>
          <a:p>
            <a:pPr marL="171399" indent="-171399">
              <a:buFont typeface="Arial" panose="020B0604020202020204" pitchFamily="34" charset="0"/>
              <a:buChar char="•"/>
            </a:pPr>
            <a:r>
              <a:rPr lang="en-ID" sz="1200" dirty="0" err="1">
                <a:solidFill>
                  <a:srgbClr val="002060"/>
                </a:solidFill>
              </a:rPr>
              <a:t>Manajemen</a:t>
            </a:r>
            <a:r>
              <a:rPr lang="en-ID" sz="1200" dirty="0">
                <a:solidFill>
                  <a:srgbClr val="002060"/>
                </a:solidFill>
              </a:rPr>
              <a:t> </a:t>
            </a:r>
            <a:r>
              <a:rPr lang="en-ID" sz="1200" dirty="0" err="1">
                <a:solidFill>
                  <a:srgbClr val="002060"/>
                </a:solidFill>
              </a:rPr>
              <a:t>Perkandangan</a:t>
            </a:r>
            <a:r>
              <a:rPr lang="en-ID" sz="1200" dirty="0">
                <a:solidFill>
                  <a:srgbClr val="002060"/>
                </a:solidFill>
              </a:rPr>
              <a:t> </a:t>
            </a:r>
            <a:r>
              <a:rPr lang="en-ID" sz="1200" dirty="0" err="1">
                <a:solidFill>
                  <a:srgbClr val="002060"/>
                </a:solidFill>
              </a:rPr>
              <a:t>Sapi</a:t>
            </a:r>
            <a:r>
              <a:rPr lang="en-ID" sz="1200" dirty="0">
                <a:solidFill>
                  <a:srgbClr val="002060"/>
                </a:solidFill>
              </a:rPr>
              <a:t> </a:t>
            </a:r>
            <a:r>
              <a:rPr lang="en-ID" sz="1200" dirty="0" err="1">
                <a:solidFill>
                  <a:srgbClr val="002060"/>
                </a:solidFill>
              </a:rPr>
              <a:t>Perah</a:t>
            </a:r>
            <a:endParaRPr lang="en-ID" sz="1200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C24FD4-6C5E-4489-9623-6048A2A490A6}"/>
              </a:ext>
            </a:extLst>
          </p:cNvPr>
          <p:cNvSpPr txBox="1"/>
          <p:nvPr/>
        </p:nvSpPr>
        <p:spPr>
          <a:xfrm>
            <a:off x="6950441" y="4093360"/>
            <a:ext cx="2451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</a:rPr>
              <a:t>Materi</a:t>
            </a:r>
            <a:r>
              <a:rPr lang="en-US" sz="1200" dirty="0">
                <a:solidFill>
                  <a:srgbClr val="002060"/>
                </a:solidFill>
              </a:rPr>
              <a:t> :</a:t>
            </a:r>
          </a:p>
          <a:p>
            <a:pPr marL="171399" indent="-171399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2060"/>
                </a:solidFill>
              </a:rPr>
              <a:t>Manajemen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Pakan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Sapi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Potong</a:t>
            </a:r>
            <a:endParaRPr lang="en-ID" sz="1200" dirty="0">
              <a:solidFill>
                <a:srgbClr val="002060"/>
              </a:solidFill>
            </a:endParaRPr>
          </a:p>
          <a:p>
            <a:pPr marL="171399" indent="-171399">
              <a:buFont typeface="Arial" panose="020B0604020202020204" pitchFamily="34" charset="0"/>
              <a:buChar char="•"/>
            </a:pPr>
            <a:r>
              <a:rPr lang="en-ID" sz="1200" dirty="0" err="1">
                <a:solidFill>
                  <a:srgbClr val="002060"/>
                </a:solidFill>
              </a:rPr>
              <a:t>Manajemen</a:t>
            </a:r>
            <a:r>
              <a:rPr lang="en-ID" sz="1200" dirty="0">
                <a:solidFill>
                  <a:srgbClr val="002060"/>
                </a:solidFill>
              </a:rPr>
              <a:t> </a:t>
            </a:r>
            <a:r>
              <a:rPr lang="en-ID" sz="1200" dirty="0" err="1">
                <a:solidFill>
                  <a:srgbClr val="002060"/>
                </a:solidFill>
              </a:rPr>
              <a:t>Pemasaran</a:t>
            </a:r>
            <a:r>
              <a:rPr lang="en-ID" sz="1200" dirty="0">
                <a:solidFill>
                  <a:srgbClr val="002060"/>
                </a:solidFill>
              </a:rPr>
              <a:t> </a:t>
            </a:r>
            <a:r>
              <a:rPr lang="en-ID" sz="1200" dirty="0" err="1">
                <a:solidFill>
                  <a:srgbClr val="002060"/>
                </a:solidFill>
              </a:rPr>
              <a:t>Sapi</a:t>
            </a:r>
            <a:r>
              <a:rPr lang="en-ID" sz="1200" dirty="0">
                <a:solidFill>
                  <a:srgbClr val="002060"/>
                </a:solidFill>
              </a:rPr>
              <a:t> </a:t>
            </a:r>
            <a:r>
              <a:rPr lang="en-ID" sz="1200" dirty="0" err="1">
                <a:solidFill>
                  <a:srgbClr val="002060"/>
                </a:solidFill>
              </a:rPr>
              <a:t>Potong</a:t>
            </a:r>
            <a:endParaRPr lang="en-ID" sz="1200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EF85BF-BF17-4922-AC03-801F040C8F9C}"/>
              </a:ext>
            </a:extLst>
          </p:cNvPr>
          <p:cNvSpPr txBox="1"/>
          <p:nvPr/>
        </p:nvSpPr>
        <p:spPr>
          <a:xfrm>
            <a:off x="9438992" y="4093359"/>
            <a:ext cx="2451616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</a:rPr>
              <a:t>Materi</a:t>
            </a:r>
            <a:r>
              <a:rPr lang="en-US" sz="1200" dirty="0">
                <a:solidFill>
                  <a:srgbClr val="002060"/>
                </a:solidFill>
              </a:rPr>
              <a:t> :</a:t>
            </a:r>
          </a:p>
          <a:p>
            <a:pPr marL="171399" indent="-171399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2060"/>
                </a:solidFill>
              </a:rPr>
              <a:t>Olahan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Makanan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Beku</a:t>
            </a:r>
            <a:endParaRPr lang="en-ID" sz="1200" dirty="0">
              <a:solidFill>
                <a:srgbClr val="002060"/>
              </a:solidFill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94083753-3027-4A5E-9D52-681729FCB7A0}"/>
              </a:ext>
            </a:extLst>
          </p:cNvPr>
          <p:cNvSpPr/>
          <p:nvPr/>
        </p:nvSpPr>
        <p:spPr>
          <a:xfrm>
            <a:off x="262124" y="219456"/>
            <a:ext cx="935492" cy="1828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868E5E4-9FDB-4D12-8928-D4239C556F84}"/>
              </a:ext>
            </a:extLst>
          </p:cNvPr>
          <p:cNvSpPr/>
          <p:nvPr/>
        </p:nvSpPr>
        <p:spPr>
          <a:xfrm>
            <a:off x="11073611" y="156976"/>
            <a:ext cx="799892" cy="3870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2079102"/>
      </p:ext>
    </p:extLst>
  </p:cSld>
  <p:clrMapOvr>
    <a:masterClrMapping/>
  </p:clrMapOvr>
  <p:transition spd="slow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C5BFF4-B5D9-4830-823B-23026D008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4" y="1890349"/>
            <a:ext cx="2449701" cy="24516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A56667-DECC-41BA-9CAA-126894BF2E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54" y="4004670"/>
            <a:ext cx="2355409" cy="24516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F7CB3D-B72C-4D4F-ACFF-C0769E1D5B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7" b="29832"/>
          <a:stretch/>
        </p:blipFill>
        <p:spPr>
          <a:xfrm>
            <a:off x="3205637" y="693371"/>
            <a:ext cx="2520450" cy="24516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065B3E-7506-4AB0-9DDF-18213EBE003F}"/>
              </a:ext>
            </a:extLst>
          </p:cNvPr>
          <p:cNvSpPr txBox="1"/>
          <p:nvPr/>
        </p:nvSpPr>
        <p:spPr>
          <a:xfrm>
            <a:off x="482671" y="4463069"/>
            <a:ext cx="2303479" cy="1015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</a:rPr>
              <a:t>Materi</a:t>
            </a:r>
            <a:r>
              <a:rPr lang="en-US" sz="1200" dirty="0">
                <a:solidFill>
                  <a:srgbClr val="002060"/>
                </a:solidFill>
              </a:rPr>
              <a:t> :</a:t>
            </a:r>
          </a:p>
          <a:p>
            <a:pPr marL="171399" indent="-171399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2060"/>
                </a:solidFill>
              </a:rPr>
              <a:t>Budidaya</a:t>
            </a:r>
            <a:r>
              <a:rPr lang="en-US" sz="1200" dirty="0">
                <a:solidFill>
                  <a:srgbClr val="002060"/>
                </a:solidFill>
              </a:rPr>
              <a:t> Ikan </a:t>
            </a:r>
            <a:r>
              <a:rPr lang="en-US" sz="1200" dirty="0" err="1">
                <a:solidFill>
                  <a:srgbClr val="002060"/>
                </a:solidFill>
              </a:rPr>
              <a:t>Dalam</a:t>
            </a:r>
            <a:r>
              <a:rPr lang="en-US" sz="1200" dirty="0">
                <a:solidFill>
                  <a:srgbClr val="002060"/>
                </a:solidFill>
              </a:rPr>
              <a:t> Ember</a:t>
            </a:r>
          </a:p>
          <a:p>
            <a:pPr marL="171399" indent="-171399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2060"/>
                </a:solidFill>
              </a:rPr>
              <a:t>Budidaya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Ayam</a:t>
            </a:r>
            <a:r>
              <a:rPr lang="en-US" sz="1200" dirty="0">
                <a:solidFill>
                  <a:srgbClr val="002060"/>
                </a:solidFill>
              </a:rPr>
              <a:t> Portable, </a:t>
            </a:r>
            <a:r>
              <a:rPr lang="en-US" sz="1200" dirty="0" err="1">
                <a:solidFill>
                  <a:srgbClr val="002060"/>
                </a:solidFill>
              </a:rPr>
              <a:t>Ternak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Ayam</a:t>
            </a:r>
            <a:r>
              <a:rPr lang="en-US" sz="1200" dirty="0">
                <a:solidFill>
                  <a:srgbClr val="002060"/>
                </a:solidFill>
              </a:rPr>
              <a:t> Skala </a:t>
            </a:r>
            <a:r>
              <a:rPr lang="en-US" sz="1200" dirty="0" err="1">
                <a:solidFill>
                  <a:srgbClr val="002060"/>
                </a:solidFill>
              </a:rPr>
              <a:t>Rumah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Tangga</a:t>
            </a:r>
            <a:endParaRPr lang="en-ID" sz="12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2B4295-C122-4E6A-B360-B332A3C91649}"/>
              </a:ext>
            </a:extLst>
          </p:cNvPr>
          <p:cNvSpPr txBox="1"/>
          <p:nvPr/>
        </p:nvSpPr>
        <p:spPr>
          <a:xfrm>
            <a:off x="1036366" y="5948816"/>
            <a:ext cx="2360942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</a:rPr>
              <a:t>Materi</a:t>
            </a:r>
            <a:r>
              <a:rPr lang="en-US" sz="1200" dirty="0">
                <a:solidFill>
                  <a:srgbClr val="002060"/>
                </a:solidFill>
              </a:rPr>
              <a:t> :</a:t>
            </a:r>
          </a:p>
          <a:p>
            <a:pPr marL="171399" indent="-171399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2060"/>
                </a:solidFill>
              </a:rPr>
              <a:t>Olahan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Buah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Tropis</a:t>
            </a:r>
            <a:r>
              <a:rPr lang="en-US" sz="1200" dirty="0">
                <a:solidFill>
                  <a:srgbClr val="002060"/>
                </a:solidFill>
              </a:rPr>
              <a:t> (</a:t>
            </a:r>
            <a:r>
              <a:rPr lang="en-US" sz="1200" dirty="0" err="1">
                <a:solidFill>
                  <a:srgbClr val="002060"/>
                </a:solidFill>
              </a:rPr>
              <a:t>Buah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Kering</a:t>
            </a:r>
            <a:r>
              <a:rPr lang="en-US" sz="1200" dirty="0">
                <a:solidFill>
                  <a:srgbClr val="002060"/>
                </a:solidFill>
              </a:rPr>
              <a:t> &amp; Kombucha)</a:t>
            </a:r>
            <a:endParaRPr lang="en-ID" sz="12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32F289-2A25-41CD-82E0-2CA5FC3EAF1A}"/>
              </a:ext>
            </a:extLst>
          </p:cNvPr>
          <p:cNvSpPr txBox="1"/>
          <p:nvPr/>
        </p:nvSpPr>
        <p:spPr>
          <a:xfrm>
            <a:off x="3240054" y="3225453"/>
            <a:ext cx="2451616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</a:rPr>
              <a:t>Materi</a:t>
            </a:r>
            <a:r>
              <a:rPr lang="en-US" sz="1200" dirty="0">
                <a:solidFill>
                  <a:srgbClr val="002060"/>
                </a:solidFill>
              </a:rPr>
              <a:t> :</a:t>
            </a:r>
          </a:p>
          <a:p>
            <a:pPr marL="171399" indent="-171399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2060"/>
                </a:solidFill>
              </a:rPr>
              <a:t>Resep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Menarik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Minuman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Sehat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dari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Tanaman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Rempah</a:t>
            </a:r>
            <a:endParaRPr lang="en-ID" sz="1200" dirty="0">
              <a:solidFill>
                <a:srgbClr val="00206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73160C-6CB6-44C4-9818-FB8D8618BA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30775"/>
          <a:stretch/>
        </p:blipFill>
        <p:spPr>
          <a:xfrm>
            <a:off x="6193567" y="3286768"/>
            <a:ext cx="2303479" cy="29851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31A3D4-1852-4A41-AC16-3957BD9A5A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33788"/>
          <a:stretch/>
        </p:blipFill>
        <p:spPr>
          <a:xfrm>
            <a:off x="6141638" y="444186"/>
            <a:ext cx="2355408" cy="2894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F44AC6-4492-4CB4-BAFD-D24D810DAE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920" y="1986558"/>
            <a:ext cx="2231025" cy="2970885"/>
          </a:xfrm>
          <a:prstGeom prst="rect">
            <a:avLst/>
          </a:prstGeom>
        </p:spPr>
      </p:pic>
      <p:sp>
        <p:nvSpPr>
          <p:cNvPr id="13" name="object 4">
            <a:extLst>
              <a:ext uri="{FF2B5EF4-FFF2-40B4-BE49-F238E27FC236}">
                <a16:creationId xmlns:a16="http://schemas.microsoft.com/office/drawing/2014/main" id="{2393BE69-D2E2-4FCB-9DDE-9B751E567DF6}"/>
              </a:ext>
            </a:extLst>
          </p:cNvPr>
          <p:cNvSpPr/>
          <p:nvPr/>
        </p:nvSpPr>
        <p:spPr>
          <a:xfrm>
            <a:off x="262124" y="219456"/>
            <a:ext cx="935492" cy="1828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9671298A-DF22-45BB-8374-CB415030D458}"/>
              </a:ext>
            </a:extLst>
          </p:cNvPr>
          <p:cNvSpPr/>
          <p:nvPr/>
        </p:nvSpPr>
        <p:spPr>
          <a:xfrm>
            <a:off x="11073611" y="156976"/>
            <a:ext cx="799892" cy="3870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2564359"/>
      </p:ext>
    </p:extLst>
  </p:cSld>
  <p:clrMapOvr>
    <a:masterClrMapping/>
  </p:clrMapOvr>
  <p:transition spd="slow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2"/>
          </p:nvPr>
        </p:nvSpPr>
        <p:spPr/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73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04">
            <a:extLst>
              <a:ext uri="{FF2B5EF4-FFF2-40B4-BE49-F238E27FC236}">
                <a16:creationId xmlns:a16="http://schemas.microsoft.com/office/drawing/2014/main" id="{9B626C6B-C789-40CD-B2FB-58D55C17E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916" y="3276296"/>
            <a:ext cx="10969943" cy="711081"/>
          </a:xfrm>
        </p:spPr>
        <p:txBody>
          <a:bodyPr>
            <a:noAutofit/>
          </a:bodyPr>
          <a:lstStyle/>
          <a:p>
            <a:r>
              <a:rPr lang="en-US" sz="6000" dirty="0"/>
              <a:t>THANK YOU !!</a:t>
            </a:r>
          </a:p>
        </p:txBody>
      </p:sp>
    </p:spTree>
    <p:extLst>
      <p:ext uri="{BB962C8B-B14F-4D97-AF65-F5344CB8AC3E}">
        <p14:creationId xmlns:p14="http://schemas.microsoft.com/office/powerpoint/2010/main" val="896161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자유형: 도형 52">
            <a:extLst>
              <a:ext uri="{FF2B5EF4-FFF2-40B4-BE49-F238E27FC236}">
                <a16:creationId xmlns:a16="http://schemas.microsoft.com/office/drawing/2014/main" id="{9AA6925C-10FC-48B4-B01D-E10DA77734DF}"/>
              </a:ext>
            </a:extLst>
          </p:cNvPr>
          <p:cNvSpPr/>
          <p:nvPr/>
        </p:nvSpPr>
        <p:spPr>
          <a:xfrm>
            <a:off x="0" y="4848844"/>
            <a:ext cx="4287033" cy="1552879"/>
          </a:xfrm>
          <a:custGeom>
            <a:avLst/>
            <a:gdLst>
              <a:gd name="connsiteX0" fmla="*/ 160109 w 3195788"/>
              <a:gd name="connsiteY0" fmla="*/ 0 h 1160647"/>
              <a:gd name="connsiteX1" fmla="*/ 162135 w 3195788"/>
              <a:gd name="connsiteY1" fmla="*/ 246443 h 1160647"/>
              <a:gd name="connsiteX2" fmla="*/ 200642 w 3195788"/>
              <a:gd name="connsiteY2" fmla="*/ 326429 h 1160647"/>
              <a:gd name="connsiteX3" fmla="*/ 202669 w 3195788"/>
              <a:gd name="connsiteY3" fmla="*/ 326429 h 1160647"/>
              <a:gd name="connsiteX4" fmla="*/ 216856 w 3195788"/>
              <a:gd name="connsiteY4" fmla="*/ 326429 h 1160647"/>
              <a:gd name="connsiteX5" fmla="*/ 216856 w 3195788"/>
              <a:gd name="connsiteY5" fmla="*/ 350208 h 1160647"/>
              <a:gd name="connsiteX6" fmla="*/ 217363 w 3195788"/>
              <a:gd name="connsiteY6" fmla="*/ 351019 h 1160647"/>
              <a:gd name="connsiteX7" fmla="*/ 220909 w 3195788"/>
              <a:gd name="connsiteY7" fmla="*/ 356694 h 1160647"/>
              <a:gd name="connsiteX8" fmla="*/ 220909 w 3195788"/>
              <a:gd name="connsiteY8" fmla="*/ 471268 h 1160647"/>
              <a:gd name="connsiteX9" fmla="*/ 223189 w 3195788"/>
              <a:gd name="connsiteY9" fmla="*/ 471268 h 1160647"/>
              <a:gd name="connsiteX10" fmla="*/ 239150 w 3195788"/>
              <a:gd name="connsiteY10" fmla="*/ 471268 h 1160647"/>
              <a:gd name="connsiteX11" fmla="*/ 239150 w 3195788"/>
              <a:gd name="connsiteY11" fmla="*/ 611783 h 1160647"/>
              <a:gd name="connsiteX12" fmla="*/ 240670 w 3195788"/>
              <a:gd name="connsiteY12" fmla="*/ 611513 h 1160647"/>
              <a:gd name="connsiteX13" fmla="*/ 251310 w 3195788"/>
              <a:gd name="connsiteY13" fmla="*/ 609622 h 1160647"/>
              <a:gd name="connsiteX14" fmla="*/ 249283 w 3195788"/>
              <a:gd name="connsiteY14" fmla="*/ 698254 h 1160647"/>
              <a:gd name="connsiteX15" fmla="*/ 250803 w 3195788"/>
              <a:gd name="connsiteY15" fmla="*/ 698525 h 1160647"/>
              <a:gd name="connsiteX16" fmla="*/ 261443 w 3195788"/>
              <a:gd name="connsiteY16" fmla="*/ 700416 h 1160647"/>
              <a:gd name="connsiteX17" fmla="*/ 261696 w 3195788"/>
              <a:gd name="connsiteY17" fmla="*/ 701227 h 1160647"/>
              <a:gd name="connsiteX18" fmla="*/ 263470 w 3195788"/>
              <a:gd name="connsiteY18" fmla="*/ 706902 h 1160647"/>
              <a:gd name="connsiteX19" fmla="*/ 264230 w 3195788"/>
              <a:gd name="connsiteY19" fmla="*/ 704470 h 1160647"/>
              <a:gd name="connsiteX20" fmla="*/ 269550 w 3195788"/>
              <a:gd name="connsiteY20" fmla="*/ 687446 h 1160647"/>
              <a:gd name="connsiteX21" fmla="*/ 271323 w 3195788"/>
              <a:gd name="connsiteY21" fmla="*/ 687446 h 1160647"/>
              <a:gd name="connsiteX22" fmla="*/ 283737 w 3195788"/>
              <a:gd name="connsiteY22" fmla="*/ 687446 h 1160647"/>
              <a:gd name="connsiteX23" fmla="*/ 283737 w 3195788"/>
              <a:gd name="connsiteY23" fmla="*/ 719872 h 1160647"/>
              <a:gd name="connsiteX24" fmla="*/ 284750 w 3195788"/>
              <a:gd name="connsiteY24" fmla="*/ 720413 h 1160647"/>
              <a:gd name="connsiteX25" fmla="*/ 291844 w 3195788"/>
              <a:gd name="connsiteY25" fmla="*/ 724196 h 1160647"/>
              <a:gd name="connsiteX26" fmla="*/ 291844 w 3195788"/>
              <a:gd name="connsiteY26" fmla="*/ 725547 h 1160647"/>
              <a:gd name="connsiteX27" fmla="*/ 291844 w 3195788"/>
              <a:gd name="connsiteY27" fmla="*/ 735005 h 1160647"/>
              <a:gd name="connsiteX28" fmla="*/ 336431 w 3195788"/>
              <a:gd name="connsiteY28" fmla="*/ 735005 h 1160647"/>
              <a:gd name="connsiteX29" fmla="*/ 336431 w 3195788"/>
              <a:gd name="connsiteY29" fmla="*/ 736086 h 1160647"/>
              <a:gd name="connsiteX30" fmla="*/ 336431 w 3195788"/>
              <a:gd name="connsiteY30" fmla="*/ 743652 h 1160647"/>
              <a:gd name="connsiteX31" fmla="*/ 338457 w 3195788"/>
              <a:gd name="connsiteY31" fmla="*/ 743652 h 1160647"/>
              <a:gd name="connsiteX32" fmla="*/ 352644 w 3195788"/>
              <a:gd name="connsiteY32" fmla="*/ 743652 h 1160647"/>
              <a:gd name="connsiteX33" fmla="*/ 352644 w 3195788"/>
              <a:gd name="connsiteY33" fmla="*/ 713387 h 1160647"/>
              <a:gd name="connsiteX34" fmla="*/ 397231 w 3195788"/>
              <a:gd name="connsiteY34" fmla="*/ 713387 h 1160647"/>
              <a:gd name="connsiteX35" fmla="*/ 397231 w 3195788"/>
              <a:gd name="connsiteY35" fmla="*/ 712036 h 1160647"/>
              <a:gd name="connsiteX36" fmla="*/ 397231 w 3195788"/>
              <a:gd name="connsiteY36" fmla="*/ 702578 h 1160647"/>
              <a:gd name="connsiteX37" fmla="*/ 398245 w 3195788"/>
              <a:gd name="connsiteY37" fmla="*/ 702578 h 1160647"/>
              <a:gd name="connsiteX38" fmla="*/ 405338 w 3195788"/>
              <a:gd name="connsiteY38" fmla="*/ 702578 h 1160647"/>
              <a:gd name="connsiteX39" fmla="*/ 405338 w 3195788"/>
              <a:gd name="connsiteY39" fmla="*/ 700687 h 1160647"/>
              <a:gd name="connsiteX40" fmla="*/ 405338 w 3195788"/>
              <a:gd name="connsiteY40" fmla="*/ 687446 h 1160647"/>
              <a:gd name="connsiteX41" fmla="*/ 406098 w 3195788"/>
              <a:gd name="connsiteY41" fmla="*/ 687446 h 1160647"/>
              <a:gd name="connsiteX42" fmla="*/ 411418 w 3195788"/>
              <a:gd name="connsiteY42" fmla="*/ 687446 h 1160647"/>
              <a:gd name="connsiteX43" fmla="*/ 411418 w 3195788"/>
              <a:gd name="connsiteY43" fmla="*/ 686365 h 1160647"/>
              <a:gd name="connsiteX44" fmla="*/ 411418 w 3195788"/>
              <a:gd name="connsiteY44" fmla="*/ 678798 h 1160647"/>
              <a:gd name="connsiteX45" fmla="*/ 413445 w 3195788"/>
              <a:gd name="connsiteY45" fmla="*/ 678798 h 1160647"/>
              <a:gd name="connsiteX46" fmla="*/ 427632 w 3195788"/>
              <a:gd name="connsiteY46" fmla="*/ 678798 h 1160647"/>
              <a:gd name="connsiteX47" fmla="*/ 427632 w 3195788"/>
              <a:gd name="connsiteY47" fmla="*/ 679879 h 1160647"/>
              <a:gd name="connsiteX48" fmla="*/ 427632 w 3195788"/>
              <a:gd name="connsiteY48" fmla="*/ 687446 h 1160647"/>
              <a:gd name="connsiteX49" fmla="*/ 449925 w 3195788"/>
              <a:gd name="connsiteY49" fmla="*/ 687446 h 1160647"/>
              <a:gd name="connsiteX50" fmla="*/ 449925 w 3195788"/>
              <a:gd name="connsiteY50" fmla="*/ 685554 h 1160647"/>
              <a:gd name="connsiteX51" fmla="*/ 449925 w 3195788"/>
              <a:gd name="connsiteY51" fmla="*/ 672313 h 1160647"/>
              <a:gd name="connsiteX52" fmla="*/ 451699 w 3195788"/>
              <a:gd name="connsiteY52" fmla="*/ 672313 h 1160647"/>
              <a:gd name="connsiteX53" fmla="*/ 464112 w 3195788"/>
              <a:gd name="connsiteY53" fmla="*/ 672313 h 1160647"/>
              <a:gd name="connsiteX54" fmla="*/ 464112 w 3195788"/>
              <a:gd name="connsiteY54" fmla="*/ 696093 h 1160647"/>
              <a:gd name="connsiteX55" fmla="*/ 465126 w 3195788"/>
              <a:gd name="connsiteY55" fmla="*/ 696093 h 1160647"/>
              <a:gd name="connsiteX56" fmla="*/ 472219 w 3195788"/>
              <a:gd name="connsiteY56" fmla="*/ 696093 h 1160647"/>
              <a:gd name="connsiteX57" fmla="*/ 472219 w 3195788"/>
              <a:gd name="connsiteY57" fmla="*/ 695012 h 1160647"/>
              <a:gd name="connsiteX58" fmla="*/ 472219 w 3195788"/>
              <a:gd name="connsiteY58" fmla="*/ 687446 h 1160647"/>
              <a:gd name="connsiteX59" fmla="*/ 473992 w 3195788"/>
              <a:gd name="connsiteY59" fmla="*/ 687446 h 1160647"/>
              <a:gd name="connsiteX60" fmla="*/ 486406 w 3195788"/>
              <a:gd name="connsiteY60" fmla="*/ 687446 h 1160647"/>
              <a:gd name="connsiteX61" fmla="*/ 486406 w 3195788"/>
              <a:gd name="connsiteY61" fmla="*/ 713387 h 1160647"/>
              <a:gd name="connsiteX62" fmla="*/ 488433 w 3195788"/>
              <a:gd name="connsiteY62" fmla="*/ 713387 h 1160647"/>
              <a:gd name="connsiteX63" fmla="*/ 502619 w 3195788"/>
              <a:gd name="connsiteY63" fmla="*/ 713387 h 1160647"/>
              <a:gd name="connsiteX64" fmla="*/ 502619 w 3195788"/>
              <a:gd name="connsiteY64" fmla="*/ 715008 h 1160647"/>
              <a:gd name="connsiteX65" fmla="*/ 502619 w 3195788"/>
              <a:gd name="connsiteY65" fmla="*/ 726358 h 1160647"/>
              <a:gd name="connsiteX66" fmla="*/ 503379 w 3195788"/>
              <a:gd name="connsiteY66" fmla="*/ 726358 h 1160647"/>
              <a:gd name="connsiteX67" fmla="*/ 508700 w 3195788"/>
              <a:gd name="connsiteY67" fmla="*/ 726358 h 1160647"/>
              <a:gd name="connsiteX68" fmla="*/ 508700 w 3195788"/>
              <a:gd name="connsiteY68" fmla="*/ 725547 h 1160647"/>
              <a:gd name="connsiteX69" fmla="*/ 508700 w 3195788"/>
              <a:gd name="connsiteY69" fmla="*/ 719872 h 1160647"/>
              <a:gd name="connsiteX70" fmla="*/ 539100 w 3195788"/>
              <a:gd name="connsiteY70" fmla="*/ 719872 h 1160647"/>
              <a:gd name="connsiteX71" fmla="*/ 539100 w 3195788"/>
              <a:gd name="connsiteY71" fmla="*/ 743652 h 1160647"/>
              <a:gd name="connsiteX72" fmla="*/ 540113 w 3195788"/>
              <a:gd name="connsiteY72" fmla="*/ 743652 h 1160647"/>
              <a:gd name="connsiteX73" fmla="*/ 547207 w 3195788"/>
              <a:gd name="connsiteY73" fmla="*/ 743652 h 1160647"/>
              <a:gd name="connsiteX74" fmla="*/ 547207 w 3195788"/>
              <a:gd name="connsiteY74" fmla="*/ 744733 h 1160647"/>
              <a:gd name="connsiteX75" fmla="*/ 547207 w 3195788"/>
              <a:gd name="connsiteY75" fmla="*/ 752299 h 1160647"/>
              <a:gd name="connsiteX76" fmla="*/ 547967 w 3195788"/>
              <a:gd name="connsiteY76" fmla="*/ 752299 h 1160647"/>
              <a:gd name="connsiteX77" fmla="*/ 553287 w 3195788"/>
              <a:gd name="connsiteY77" fmla="*/ 752299 h 1160647"/>
              <a:gd name="connsiteX78" fmla="*/ 553287 w 3195788"/>
              <a:gd name="connsiteY78" fmla="*/ 750137 h 1160647"/>
              <a:gd name="connsiteX79" fmla="*/ 553287 w 3195788"/>
              <a:gd name="connsiteY79" fmla="*/ 735005 h 1160647"/>
              <a:gd name="connsiteX80" fmla="*/ 554300 w 3195788"/>
              <a:gd name="connsiteY80" fmla="*/ 735005 h 1160647"/>
              <a:gd name="connsiteX81" fmla="*/ 561394 w 3195788"/>
              <a:gd name="connsiteY81" fmla="*/ 735005 h 1160647"/>
              <a:gd name="connsiteX82" fmla="*/ 561394 w 3195788"/>
              <a:gd name="connsiteY82" fmla="*/ 736086 h 1160647"/>
              <a:gd name="connsiteX83" fmla="*/ 561394 w 3195788"/>
              <a:gd name="connsiteY83" fmla="*/ 743652 h 1160647"/>
              <a:gd name="connsiteX84" fmla="*/ 566714 w 3195788"/>
              <a:gd name="connsiteY84" fmla="*/ 741659 h 1160647"/>
              <a:gd name="connsiteX85" fmla="*/ 567474 w 3195788"/>
              <a:gd name="connsiteY85" fmla="*/ 740679 h 1160647"/>
              <a:gd name="connsiteX86" fmla="*/ 567474 w 3195788"/>
              <a:gd name="connsiteY86" fmla="*/ 735005 h 1160647"/>
              <a:gd name="connsiteX87" fmla="*/ 605981 w 3195788"/>
              <a:gd name="connsiteY87" fmla="*/ 735005 h 1160647"/>
              <a:gd name="connsiteX88" fmla="*/ 605981 w 3195788"/>
              <a:gd name="connsiteY88" fmla="*/ 758784 h 1160647"/>
              <a:gd name="connsiteX89" fmla="*/ 608007 w 3195788"/>
              <a:gd name="connsiteY89" fmla="*/ 758784 h 1160647"/>
              <a:gd name="connsiteX90" fmla="*/ 622194 w 3195788"/>
              <a:gd name="connsiteY90" fmla="*/ 758784 h 1160647"/>
              <a:gd name="connsiteX91" fmla="*/ 622194 w 3195788"/>
              <a:gd name="connsiteY91" fmla="*/ 759865 h 1160647"/>
              <a:gd name="connsiteX92" fmla="*/ 622194 w 3195788"/>
              <a:gd name="connsiteY92" fmla="*/ 767431 h 1160647"/>
              <a:gd name="connsiteX93" fmla="*/ 623968 w 3195788"/>
              <a:gd name="connsiteY93" fmla="*/ 767431 h 1160647"/>
              <a:gd name="connsiteX94" fmla="*/ 636381 w 3195788"/>
              <a:gd name="connsiteY94" fmla="*/ 767431 h 1160647"/>
              <a:gd name="connsiteX95" fmla="*/ 636381 w 3195788"/>
              <a:gd name="connsiteY95" fmla="*/ 743652 h 1160647"/>
              <a:gd name="connsiteX96" fmla="*/ 637394 w 3195788"/>
              <a:gd name="connsiteY96" fmla="*/ 743652 h 1160647"/>
              <a:gd name="connsiteX97" fmla="*/ 644488 w 3195788"/>
              <a:gd name="connsiteY97" fmla="*/ 743652 h 1160647"/>
              <a:gd name="connsiteX98" fmla="*/ 644488 w 3195788"/>
              <a:gd name="connsiteY98" fmla="*/ 711225 h 1160647"/>
              <a:gd name="connsiteX99" fmla="*/ 645501 w 3195788"/>
              <a:gd name="connsiteY99" fmla="*/ 711225 h 1160647"/>
              <a:gd name="connsiteX100" fmla="*/ 652595 w 3195788"/>
              <a:gd name="connsiteY100" fmla="*/ 711225 h 1160647"/>
              <a:gd name="connsiteX101" fmla="*/ 652595 w 3195788"/>
              <a:gd name="connsiteY101" fmla="*/ 709334 h 1160647"/>
              <a:gd name="connsiteX102" fmla="*/ 652595 w 3195788"/>
              <a:gd name="connsiteY102" fmla="*/ 696093 h 1160647"/>
              <a:gd name="connsiteX103" fmla="*/ 651328 w 3195788"/>
              <a:gd name="connsiteY103" fmla="*/ 694471 h 1160647"/>
              <a:gd name="connsiteX104" fmla="*/ 656648 w 3195788"/>
              <a:gd name="connsiteY104" fmla="*/ 683122 h 1160647"/>
              <a:gd name="connsiteX105" fmla="*/ 664755 w 3195788"/>
              <a:gd name="connsiteY105" fmla="*/ 711225 h 1160647"/>
              <a:gd name="connsiteX106" fmla="*/ 665515 w 3195788"/>
              <a:gd name="connsiteY106" fmla="*/ 711225 h 1160647"/>
              <a:gd name="connsiteX107" fmla="*/ 670835 w 3195788"/>
              <a:gd name="connsiteY107" fmla="*/ 711225 h 1160647"/>
              <a:gd name="connsiteX108" fmla="*/ 670835 w 3195788"/>
              <a:gd name="connsiteY108" fmla="*/ 605298 h 1160647"/>
              <a:gd name="connsiteX109" fmla="*/ 672355 w 3195788"/>
              <a:gd name="connsiteY109" fmla="*/ 605298 h 1160647"/>
              <a:gd name="connsiteX110" fmla="*/ 682995 w 3195788"/>
              <a:gd name="connsiteY110" fmla="*/ 605298 h 1160647"/>
              <a:gd name="connsiteX111" fmla="*/ 682995 w 3195788"/>
              <a:gd name="connsiteY111" fmla="*/ 557739 h 1160647"/>
              <a:gd name="connsiteX112" fmla="*/ 709342 w 3195788"/>
              <a:gd name="connsiteY112" fmla="*/ 557739 h 1160647"/>
              <a:gd name="connsiteX113" fmla="*/ 709342 w 3195788"/>
              <a:gd name="connsiteY113" fmla="*/ 536121 h 1160647"/>
              <a:gd name="connsiteX114" fmla="*/ 743796 w 3195788"/>
              <a:gd name="connsiteY114" fmla="*/ 536121 h 1160647"/>
              <a:gd name="connsiteX115" fmla="*/ 743796 w 3195788"/>
              <a:gd name="connsiteY115" fmla="*/ 538553 h 1160647"/>
              <a:gd name="connsiteX116" fmla="*/ 743796 w 3195788"/>
              <a:gd name="connsiteY116" fmla="*/ 555577 h 1160647"/>
              <a:gd name="connsiteX117" fmla="*/ 746076 w 3195788"/>
              <a:gd name="connsiteY117" fmla="*/ 555577 h 1160647"/>
              <a:gd name="connsiteX118" fmla="*/ 762036 w 3195788"/>
              <a:gd name="connsiteY118" fmla="*/ 555577 h 1160647"/>
              <a:gd name="connsiteX119" fmla="*/ 762036 w 3195788"/>
              <a:gd name="connsiteY119" fmla="*/ 603136 h 1160647"/>
              <a:gd name="connsiteX120" fmla="*/ 763049 w 3195788"/>
              <a:gd name="connsiteY120" fmla="*/ 603136 h 1160647"/>
              <a:gd name="connsiteX121" fmla="*/ 770143 w 3195788"/>
              <a:gd name="connsiteY121" fmla="*/ 603136 h 1160647"/>
              <a:gd name="connsiteX122" fmla="*/ 784330 w 3195788"/>
              <a:gd name="connsiteY122" fmla="*/ 607460 h 1160647"/>
              <a:gd name="connsiteX123" fmla="*/ 784330 w 3195788"/>
              <a:gd name="connsiteY123" fmla="*/ 646372 h 1160647"/>
              <a:gd name="connsiteX124" fmla="*/ 785343 w 3195788"/>
              <a:gd name="connsiteY124" fmla="*/ 646372 h 1160647"/>
              <a:gd name="connsiteX125" fmla="*/ 792436 w 3195788"/>
              <a:gd name="connsiteY125" fmla="*/ 646372 h 1160647"/>
              <a:gd name="connsiteX126" fmla="*/ 792436 w 3195788"/>
              <a:gd name="connsiteY126" fmla="*/ 647993 h 1160647"/>
              <a:gd name="connsiteX127" fmla="*/ 792436 w 3195788"/>
              <a:gd name="connsiteY127" fmla="*/ 659342 h 1160647"/>
              <a:gd name="connsiteX128" fmla="*/ 794463 w 3195788"/>
              <a:gd name="connsiteY128" fmla="*/ 659342 h 1160647"/>
              <a:gd name="connsiteX129" fmla="*/ 808650 w 3195788"/>
              <a:gd name="connsiteY129" fmla="*/ 659342 h 1160647"/>
              <a:gd name="connsiteX130" fmla="*/ 814730 w 3195788"/>
              <a:gd name="connsiteY130" fmla="*/ 665828 h 1160647"/>
              <a:gd name="connsiteX131" fmla="*/ 814730 w 3195788"/>
              <a:gd name="connsiteY131" fmla="*/ 687446 h 1160647"/>
              <a:gd name="connsiteX132" fmla="*/ 817010 w 3195788"/>
              <a:gd name="connsiteY132" fmla="*/ 687446 h 1160647"/>
              <a:gd name="connsiteX133" fmla="*/ 832970 w 3195788"/>
              <a:gd name="connsiteY133" fmla="*/ 687446 h 1160647"/>
              <a:gd name="connsiteX134" fmla="*/ 832970 w 3195788"/>
              <a:gd name="connsiteY134" fmla="*/ 688526 h 1160647"/>
              <a:gd name="connsiteX135" fmla="*/ 832970 w 3195788"/>
              <a:gd name="connsiteY135" fmla="*/ 696093 h 1160647"/>
              <a:gd name="connsiteX136" fmla="*/ 834237 w 3195788"/>
              <a:gd name="connsiteY136" fmla="*/ 696093 h 1160647"/>
              <a:gd name="connsiteX137" fmla="*/ 843104 w 3195788"/>
              <a:gd name="connsiteY137" fmla="*/ 696093 h 1160647"/>
              <a:gd name="connsiteX138" fmla="*/ 843104 w 3195788"/>
              <a:gd name="connsiteY138" fmla="*/ 698254 h 1160647"/>
              <a:gd name="connsiteX139" fmla="*/ 843104 w 3195788"/>
              <a:gd name="connsiteY139" fmla="*/ 713387 h 1160647"/>
              <a:gd name="connsiteX140" fmla="*/ 847157 w 3195788"/>
              <a:gd name="connsiteY140" fmla="*/ 711495 h 1160647"/>
              <a:gd name="connsiteX141" fmla="*/ 847157 w 3195788"/>
              <a:gd name="connsiteY141" fmla="*/ 698254 h 1160647"/>
              <a:gd name="connsiteX142" fmla="*/ 848170 w 3195788"/>
              <a:gd name="connsiteY142" fmla="*/ 698254 h 1160647"/>
              <a:gd name="connsiteX143" fmla="*/ 855264 w 3195788"/>
              <a:gd name="connsiteY143" fmla="*/ 698254 h 1160647"/>
              <a:gd name="connsiteX144" fmla="*/ 855264 w 3195788"/>
              <a:gd name="connsiteY144" fmla="*/ 699876 h 1160647"/>
              <a:gd name="connsiteX145" fmla="*/ 855264 w 3195788"/>
              <a:gd name="connsiteY145" fmla="*/ 711225 h 1160647"/>
              <a:gd name="connsiteX146" fmla="*/ 856024 w 3195788"/>
              <a:gd name="connsiteY146" fmla="*/ 711225 h 1160647"/>
              <a:gd name="connsiteX147" fmla="*/ 861344 w 3195788"/>
              <a:gd name="connsiteY147" fmla="*/ 711225 h 1160647"/>
              <a:gd name="connsiteX148" fmla="*/ 909984 w 3195788"/>
              <a:gd name="connsiteY148" fmla="*/ 706902 h 1160647"/>
              <a:gd name="connsiteX149" fmla="*/ 909984 w 3195788"/>
              <a:gd name="connsiteY149" fmla="*/ 708253 h 1160647"/>
              <a:gd name="connsiteX150" fmla="*/ 909984 w 3195788"/>
              <a:gd name="connsiteY150" fmla="*/ 717710 h 1160647"/>
              <a:gd name="connsiteX151" fmla="*/ 910744 w 3195788"/>
              <a:gd name="connsiteY151" fmla="*/ 717710 h 1160647"/>
              <a:gd name="connsiteX152" fmla="*/ 916065 w 3195788"/>
              <a:gd name="connsiteY152" fmla="*/ 717710 h 1160647"/>
              <a:gd name="connsiteX153" fmla="*/ 916065 w 3195788"/>
              <a:gd name="connsiteY153" fmla="*/ 719872 h 1160647"/>
              <a:gd name="connsiteX154" fmla="*/ 916065 w 3195788"/>
              <a:gd name="connsiteY154" fmla="*/ 735005 h 1160647"/>
              <a:gd name="connsiteX155" fmla="*/ 918091 w 3195788"/>
              <a:gd name="connsiteY155" fmla="*/ 733654 h 1160647"/>
              <a:gd name="connsiteX156" fmla="*/ 932278 w 3195788"/>
              <a:gd name="connsiteY156" fmla="*/ 724196 h 1160647"/>
              <a:gd name="connsiteX157" fmla="*/ 938358 w 3195788"/>
              <a:gd name="connsiteY157" fmla="*/ 683122 h 1160647"/>
              <a:gd name="connsiteX158" fmla="*/ 939118 w 3195788"/>
              <a:gd name="connsiteY158" fmla="*/ 682852 h 1160647"/>
              <a:gd name="connsiteX159" fmla="*/ 944438 w 3195788"/>
              <a:gd name="connsiteY159" fmla="*/ 680960 h 1160647"/>
              <a:gd name="connsiteX160" fmla="*/ 946465 w 3195788"/>
              <a:gd name="connsiteY160" fmla="*/ 611783 h 1160647"/>
              <a:gd name="connsiteX161" fmla="*/ 948492 w 3195788"/>
              <a:gd name="connsiteY161" fmla="*/ 680960 h 1160647"/>
              <a:gd name="connsiteX162" fmla="*/ 949252 w 3195788"/>
              <a:gd name="connsiteY162" fmla="*/ 681230 h 1160647"/>
              <a:gd name="connsiteX163" fmla="*/ 954572 w 3195788"/>
              <a:gd name="connsiteY163" fmla="*/ 683122 h 1160647"/>
              <a:gd name="connsiteX164" fmla="*/ 954572 w 3195788"/>
              <a:gd name="connsiteY164" fmla="*/ 596651 h 1160647"/>
              <a:gd name="connsiteX165" fmla="*/ 958625 w 3195788"/>
              <a:gd name="connsiteY165" fmla="*/ 564224 h 1160647"/>
              <a:gd name="connsiteX166" fmla="*/ 997132 w 3195788"/>
              <a:gd name="connsiteY166" fmla="*/ 564224 h 1160647"/>
              <a:gd name="connsiteX167" fmla="*/ 997132 w 3195788"/>
              <a:gd name="connsiteY167" fmla="*/ 596651 h 1160647"/>
              <a:gd name="connsiteX168" fmla="*/ 997892 w 3195788"/>
              <a:gd name="connsiteY168" fmla="*/ 596651 h 1160647"/>
              <a:gd name="connsiteX169" fmla="*/ 1003212 w 3195788"/>
              <a:gd name="connsiteY169" fmla="*/ 596651 h 1160647"/>
              <a:gd name="connsiteX170" fmla="*/ 1003212 w 3195788"/>
              <a:gd name="connsiteY170" fmla="*/ 514503 h 1160647"/>
              <a:gd name="connsiteX171" fmla="*/ 1004986 w 3195788"/>
              <a:gd name="connsiteY171" fmla="*/ 514503 h 1160647"/>
              <a:gd name="connsiteX172" fmla="*/ 1017399 w 3195788"/>
              <a:gd name="connsiteY172" fmla="*/ 514503 h 1160647"/>
              <a:gd name="connsiteX173" fmla="*/ 1017399 w 3195788"/>
              <a:gd name="connsiteY173" fmla="*/ 512612 h 1160647"/>
              <a:gd name="connsiteX174" fmla="*/ 1017399 w 3195788"/>
              <a:gd name="connsiteY174" fmla="*/ 499371 h 1160647"/>
              <a:gd name="connsiteX175" fmla="*/ 1039693 w 3195788"/>
              <a:gd name="connsiteY175" fmla="*/ 499371 h 1160647"/>
              <a:gd name="connsiteX176" fmla="*/ 1039693 w 3195788"/>
              <a:gd name="connsiteY176" fmla="*/ 498290 h 1160647"/>
              <a:gd name="connsiteX177" fmla="*/ 1039693 w 3195788"/>
              <a:gd name="connsiteY177" fmla="*/ 490724 h 1160647"/>
              <a:gd name="connsiteX178" fmla="*/ 1041466 w 3195788"/>
              <a:gd name="connsiteY178" fmla="*/ 490724 h 1160647"/>
              <a:gd name="connsiteX179" fmla="*/ 1053880 w 3195788"/>
              <a:gd name="connsiteY179" fmla="*/ 490724 h 1160647"/>
              <a:gd name="connsiteX180" fmla="*/ 1053880 w 3195788"/>
              <a:gd name="connsiteY180" fmla="*/ 491805 h 1160647"/>
              <a:gd name="connsiteX181" fmla="*/ 1053880 w 3195788"/>
              <a:gd name="connsiteY181" fmla="*/ 499371 h 1160647"/>
              <a:gd name="connsiteX182" fmla="*/ 1054640 w 3195788"/>
              <a:gd name="connsiteY182" fmla="*/ 499371 h 1160647"/>
              <a:gd name="connsiteX183" fmla="*/ 1059960 w 3195788"/>
              <a:gd name="connsiteY183" fmla="*/ 499371 h 1160647"/>
              <a:gd name="connsiteX184" fmla="*/ 1070093 w 3195788"/>
              <a:gd name="connsiteY184" fmla="*/ 495047 h 1160647"/>
              <a:gd name="connsiteX185" fmla="*/ 1074146 w 3195788"/>
              <a:gd name="connsiteY185" fmla="*/ 498290 h 1160647"/>
              <a:gd name="connsiteX186" fmla="*/ 1074146 w 3195788"/>
              <a:gd name="connsiteY186" fmla="*/ 490724 h 1160647"/>
              <a:gd name="connsiteX187" fmla="*/ 1076426 w 3195788"/>
              <a:gd name="connsiteY187" fmla="*/ 490724 h 1160647"/>
              <a:gd name="connsiteX188" fmla="*/ 1092387 w 3195788"/>
              <a:gd name="connsiteY188" fmla="*/ 490724 h 1160647"/>
              <a:gd name="connsiteX189" fmla="*/ 1092387 w 3195788"/>
              <a:gd name="connsiteY189" fmla="*/ 491805 h 1160647"/>
              <a:gd name="connsiteX190" fmla="*/ 1092387 w 3195788"/>
              <a:gd name="connsiteY190" fmla="*/ 499371 h 1160647"/>
              <a:gd name="connsiteX191" fmla="*/ 1122787 w 3195788"/>
              <a:gd name="connsiteY191" fmla="*/ 499371 h 1160647"/>
              <a:gd name="connsiteX192" fmla="*/ 1122787 w 3195788"/>
              <a:gd name="connsiteY192" fmla="*/ 500992 h 1160647"/>
              <a:gd name="connsiteX193" fmla="*/ 1122787 w 3195788"/>
              <a:gd name="connsiteY193" fmla="*/ 512342 h 1160647"/>
              <a:gd name="connsiteX194" fmla="*/ 1149134 w 3195788"/>
              <a:gd name="connsiteY194" fmla="*/ 512342 h 1160647"/>
              <a:gd name="connsiteX195" fmla="*/ 1149134 w 3195788"/>
              <a:gd name="connsiteY195" fmla="*/ 542606 h 1160647"/>
              <a:gd name="connsiteX196" fmla="*/ 1149894 w 3195788"/>
              <a:gd name="connsiteY196" fmla="*/ 542606 h 1160647"/>
              <a:gd name="connsiteX197" fmla="*/ 1155214 w 3195788"/>
              <a:gd name="connsiteY197" fmla="*/ 542606 h 1160647"/>
              <a:gd name="connsiteX198" fmla="*/ 1155214 w 3195788"/>
              <a:gd name="connsiteY198" fmla="*/ 543687 h 1160647"/>
              <a:gd name="connsiteX199" fmla="*/ 1155214 w 3195788"/>
              <a:gd name="connsiteY199" fmla="*/ 551254 h 1160647"/>
              <a:gd name="connsiteX200" fmla="*/ 1159268 w 3195788"/>
              <a:gd name="connsiteY200" fmla="*/ 581518 h 1160647"/>
              <a:gd name="connsiteX201" fmla="*/ 1160028 w 3195788"/>
              <a:gd name="connsiteY201" fmla="*/ 581518 h 1160647"/>
              <a:gd name="connsiteX202" fmla="*/ 1165348 w 3195788"/>
              <a:gd name="connsiteY202" fmla="*/ 581518 h 1160647"/>
              <a:gd name="connsiteX203" fmla="*/ 1165348 w 3195788"/>
              <a:gd name="connsiteY203" fmla="*/ 582329 h 1160647"/>
              <a:gd name="connsiteX204" fmla="*/ 1165348 w 3195788"/>
              <a:gd name="connsiteY204" fmla="*/ 588004 h 1160647"/>
              <a:gd name="connsiteX205" fmla="*/ 1166361 w 3195788"/>
              <a:gd name="connsiteY205" fmla="*/ 588004 h 1160647"/>
              <a:gd name="connsiteX206" fmla="*/ 1173454 w 3195788"/>
              <a:gd name="connsiteY206" fmla="*/ 588004 h 1160647"/>
              <a:gd name="connsiteX207" fmla="*/ 1173454 w 3195788"/>
              <a:gd name="connsiteY207" fmla="*/ 618269 h 1160647"/>
              <a:gd name="connsiteX208" fmla="*/ 1175481 w 3195788"/>
              <a:gd name="connsiteY208" fmla="*/ 618269 h 1160647"/>
              <a:gd name="connsiteX209" fmla="*/ 1189668 w 3195788"/>
              <a:gd name="connsiteY209" fmla="*/ 618269 h 1160647"/>
              <a:gd name="connsiteX210" fmla="*/ 1189668 w 3195788"/>
              <a:gd name="connsiteY210" fmla="*/ 642048 h 1160647"/>
              <a:gd name="connsiteX211" fmla="*/ 1191695 w 3195788"/>
              <a:gd name="connsiteY211" fmla="*/ 643669 h 1160647"/>
              <a:gd name="connsiteX212" fmla="*/ 1191695 w 3195788"/>
              <a:gd name="connsiteY212" fmla="*/ 655019 h 1160647"/>
              <a:gd name="connsiteX213" fmla="*/ 1192455 w 3195788"/>
              <a:gd name="connsiteY213" fmla="*/ 655019 h 1160647"/>
              <a:gd name="connsiteX214" fmla="*/ 1197775 w 3195788"/>
              <a:gd name="connsiteY214" fmla="*/ 655019 h 1160647"/>
              <a:gd name="connsiteX215" fmla="*/ 1197775 w 3195788"/>
              <a:gd name="connsiteY215" fmla="*/ 678798 h 1160647"/>
              <a:gd name="connsiteX216" fmla="*/ 1199041 w 3195788"/>
              <a:gd name="connsiteY216" fmla="*/ 678798 h 1160647"/>
              <a:gd name="connsiteX217" fmla="*/ 1207908 w 3195788"/>
              <a:gd name="connsiteY217" fmla="*/ 678798 h 1160647"/>
              <a:gd name="connsiteX218" fmla="*/ 1209935 w 3195788"/>
              <a:gd name="connsiteY218" fmla="*/ 682852 h 1160647"/>
              <a:gd name="connsiteX219" fmla="*/ 1209935 w 3195788"/>
              <a:gd name="connsiteY219" fmla="*/ 696093 h 1160647"/>
              <a:gd name="connsiteX220" fmla="*/ 1211455 w 3195788"/>
              <a:gd name="connsiteY220" fmla="*/ 694201 h 1160647"/>
              <a:gd name="connsiteX221" fmla="*/ 1222095 w 3195788"/>
              <a:gd name="connsiteY221" fmla="*/ 680960 h 1160647"/>
              <a:gd name="connsiteX222" fmla="*/ 1250469 w 3195788"/>
              <a:gd name="connsiteY222" fmla="*/ 680960 h 1160647"/>
              <a:gd name="connsiteX223" fmla="*/ 1250469 w 3195788"/>
              <a:gd name="connsiteY223" fmla="*/ 767431 h 1160647"/>
              <a:gd name="connsiteX224" fmla="*/ 1251229 w 3195788"/>
              <a:gd name="connsiteY224" fmla="*/ 767431 h 1160647"/>
              <a:gd name="connsiteX225" fmla="*/ 1256549 w 3195788"/>
              <a:gd name="connsiteY225" fmla="*/ 767431 h 1160647"/>
              <a:gd name="connsiteX226" fmla="*/ 1257309 w 3195788"/>
              <a:gd name="connsiteY226" fmla="*/ 766080 h 1160647"/>
              <a:gd name="connsiteX227" fmla="*/ 1262629 w 3195788"/>
              <a:gd name="connsiteY227" fmla="*/ 756622 h 1160647"/>
              <a:gd name="connsiteX228" fmla="*/ 1262629 w 3195788"/>
              <a:gd name="connsiteY228" fmla="*/ 758514 h 1160647"/>
              <a:gd name="connsiteX229" fmla="*/ 1262629 w 3195788"/>
              <a:gd name="connsiteY229" fmla="*/ 771755 h 1160647"/>
              <a:gd name="connsiteX230" fmla="*/ 1266682 w 3195788"/>
              <a:gd name="connsiteY230" fmla="*/ 726358 h 1160647"/>
              <a:gd name="connsiteX231" fmla="*/ 1267442 w 3195788"/>
              <a:gd name="connsiteY231" fmla="*/ 726358 h 1160647"/>
              <a:gd name="connsiteX232" fmla="*/ 1272762 w 3195788"/>
              <a:gd name="connsiteY232" fmla="*/ 726358 h 1160647"/>
              <a:gd name="connsiteX233" fmla="*/ 1272762 w 3195788"/>
              <a:gd name="connsiteY233" fmla="*/ 661504 h 1160647"/>
              <a:gd name="connsiteX234" fmla="*/ 1273776 w 3195788"/>
              <a:gd name="connsiteY234" fmla="*/ 661504 h 1160647"/>
              <a:gd name="connsiteX235" fmla="*/ 1280869 w 3195788"/>
              <a:gd name="connsiteY235" fmla="*/ 661504 h 1160647"/>
              <a:gd name="connsiteX236" fmla="*/ 1293029 w 3195788"/>
              <a:gd name="connsiteY236" fmla="*/ 618269 h 1160647"/>
              <a:gd name="connsiteX237" fmla="*/ 1294296 w 3195788"/>
              <a:gd name="connsiteY237" fmla="*/ 618269 h 1160647"/>
              <a:gd name="connsiteX238" fmla="*/ 1303163 w 3195788"/>
              <a:gd name="connsiteY238" fmla="*/ 618269 h 1160647"/>
              <a:gd name="connsiteX239" fmla="*/ 1313296 w 3195788"/>
              <a:gd name="connsiteY239" fmla="*/ 661504 h 1160647"/>
              <a:gd name="connsiteX240" fmla="*/ 1314309 w 3195788"/>
              <a:gd name="connsiteY240" fmla="*/ 661504 h 1160647"/>
              <a:gd name="connsiteX241" fmla="*/ 1321403 w 3195788"/>
              <a:gd name="connsiteY241" fmla="*/ 661504 h 1160647"/>
              <a:gd name="connsiteX242" fmla="*/ 1321403 w 3195788"/>
              <a:gd name="connsiteY242" fmla="*/ 700416 h 1160647"/>
              <a:gd name="connsiteX243" fmla="*/ 1323176 w 3195788"/>
              <a:gd name="connsiteY243" fmla="*/ 700416 h 1160647"/>
              <a:gd name="connsiteX244" fmla="*/ 1335590 w 3195788"/>
              <a:gd name="connsiteY244" fmla="*/ 700416 h 1160647"/>
              <a:gd name="connsiteX245" fmla="*/ 1335590 w 3195788"/>
              <a:gd name="connsiteY245" fmla="*/ 702578 h 1160647"/>
              <a:gd name="connsiteX246" fmla="*/ 1335590 w 3195788"/>
              <a:gd name="connsiteY246" fmla="*/ 717710 h 1160647"/>
              <a:gd name="connsiteX247" fmla="*/ 1339643 w 3195788"/>
              <a:gd name="connsiteY247" fmla="*/ 715549 h 1160647"/>
              <a:gd name="connsiteX248" fmla="*/ 1339643 w 3195788"/>
              <a:gd name="connsiteY248" fmla="*/ 700416 h 1160647"/>
              <a:gd name="connsiteX249" fmla="*/ 1341163 w 3195788"/>
              <a:gd name="connsiteY249" fmla="*/ 700416 h 1160647"/>
              <a:gd name="connsiteX250" fmla="*/ 1351803 w 3195788"/>
              <a:gd name="connsiteY250" fmla="*/ 700416 h 1160647"/>
              <a:gd name="connsiteX251" fmla="*/ 1351803 w 3195788"/>
              <a:gd name="connsiteY251" fmla="*/ 702037 h 1160647"/>
              <a:gd name="connsiteX252" fmla="*/ 1351803 w 3195788"/>
              <a:gd name="connsiteY252" fmla="*/ 713387 h 1160647"/>
              <a:gd name="connsiteX253" fmla="*/ 1382204 w 3195788"/>
              <a:gd name="connsiteY253" fmla="*/ 713387 h 1160647"/>
              <a:gd name="connsiteX254" fmla="*/ 1382204 w 3195788"/>
              <a:gd name="connsiteY254" fmla="*/ 676637 h 1160647"/>
              <a:gd name="connsiteX255" fmla="*/ 1383470 w 3195788"/>
              <a:gd name="connsiteY255" fmla="*/ 676637 h 1160647"/>
              <a:gd name="connsiteX256" fmla="*/ 1392337 w 3195788"/>
              <a:gd name="connsiteY256" fmla="*/ 676637 h 1160647"/>
              <a:gd name="connsiteX257" fmla="*/ 1392337 w 3195788"/>
              <a:gd name="connsiteY257" fmla="*/ 698254 h 1160647"/>
              <a:gd name="connsiteX258" fmla="*/ 1394364 w 3195788"/>
              <a:gd name="connsiteY258" fmla="*/ 665828 h 1160647"/>
              <a:gd name="connsiteX259" fmla="*/ 1416657 w 3195788"/>
              <a:gd name="connsiteY259" fmla="*/ 665828 h 1160647"/>
              <a:gd name="connsiteX260" fmla="*/ 1416657 w 3195788"/>
              <a:gd name="connsiteY260" fmla="*/ 664206 h 1160647"/>
              <a:gd name="connsiteX261" fmla="*/ 1416657 w 3195788"/>
              <a:gd name="connsiteY261" fmla="*/ 652857 h 1160647"/>
              <a:gd name="connsiteX262" fmla="*/ 1417417 w 3195788"/>
              <a:gd name="connsiteY262" fmla="*/ 652857 h 1160647"/>
              <a:gd name="connsiteX263" fmla="*/ 1422737 w 3195788"/>
              <a:gd name="connsiteY263" fmla="*/ 652857 h 1160647"/>
              <a:gd name="connsiteX264" fmla="*/ 1422737 w 3195788"/>
              <a:gd name="connsiteY264" fmla="*/ 650966 h 1160647"/>
              <a:gd name="connsiteX265" fmla="*/ 1422737 w 3195788"/>
              <a:gd name="connsiteY265" fmla="*/ 637725 h 1160647"/>
              <a:gd name="connsiteX266" fmla="*/ 1426791 w 3195788"/>
              <a:gd name="connsiteY266" fmla="*/ 644210 h 1160647"/>
              <a:gd name="connsiteX267" fmla="*/ 1429071 w 3195788"/>
              <a:gd name="connsiteY267" fmla="*/ 644210 h 1160647"/>
              <a:gd name="connsiteX268" fmla="*/ 1445031 w 3195788"/>
              <a:gd name="connsiteY268" fmla="*/ 644210 h 1160647"/>
              <a:gd name="connsiteX269" fmla="*/ 1445031 w 3195788"/>
              <a:gd name="connsiteY269" fmla="*/ 643399 h 1160647"/>
              <a:gd name="connsiteX270" fmla="*/ 1445031 w 3195788"/>
              <a:gd name="connsiteY270" fmla="*/ 637725 h 1160647"/>
              <a:gd name="connsiteX271" fmla="*/ 1445791 w 3195788"/>
              <a:gd name="connsiteY271" fmla="*/ 637725 h 1160647"/>
              <a:gd name="connsiteX272" fmla="*/ 1451111 w 3195788"/>
              <a:gd name="connsiteY272" fmla="*/ 637725 h 1160647"/>
              <a:gd name="connsiteX273" fmla="*/ 1451111 w 3195788"/>
              <a:gd name="connsiteY273" fmla="*/ 639076 h 1160647"/>
              <a:gd name="connsiteX274" fmla="*/ 1451111 w 3195788"/>
              <a:gd name="connsiteY274" fmla="*/ 648534 h 1160647"/>
              <a:gd name="connsiteX275" fmla="*/ 1489618 w 3195788"/>
              <a:gd name="connsiteY275" fmla="*/ 648534 h 1160647"/>
              <a:gd name="connsiteX276" fmla="*/ 1489618 w 3195788"/>
              <a:gd name="connsiteY276" fmla="*/ 786887 h 1160647"/>
              <a:gd name="connsiteX277" fmla="*/ 1491138 w 3195788"/>
              <a:gd name="connsiteY277" fmla="*/ 786887 h 1160647"/>
              <a:gd name="connsiteX278" fmla="*/ 1501778 w 3195788"/>
              <a:gd name="connsiteY278" fmla="*/ 786887 h 1160647"/>
              <a:gd name="connsiteX279" fmla="*/ 1501778 w 3195788"/>
              <a:gd name="connsiteY279" fmla="*/ 773917 h 1160647"/>
              <a:gd name="connsiteX280" fmla="*/ 1505832 w 3195788"/>
              <a:gd name="connsiteY280" fmla="*/ 773917 h 1160647"/>
              <a:gd name="connsiteX281" fmla="*/ 1505832 w 3195788"/>
              <a:gd name="connsiteY281" fmla="*/ 786887 h 1160647"/>
              <a:gd name="connsiteX282" fmla="*/ 1536232 w 3195788"/>
              <a:gd name="connsiteY282" fmla="*/ 786887 h 1160647"/>
              <a:gd name="connsiteX283" fmla="*/ 1536232 w 3195788"/>
              <a:gd name="connsiteY283" fmla="*/ 756622 h 1160647"/>
              <a:gd name="connsiteX284" fmla="*/ 1548392 w 3195788"/>
              <a:gd name="connsiteY284" fmla="*/ 756622 h 1160647"/>
              <a:gd name="connsiteX285" fmla="*/ 1560552 w 3195788"/>
              <a:gd name="connsiteY285" fmla="*/ 754461 h 1160647"/>
              <a:gd name="connsiteX286" fmla="*/ 1564606 w 3195788"/>
              <a:gd name="connsiteY286" fmla="*/ 756622 h 1160647"/>
              <a:gd name="connsiteX287" fmla="*/ 1574739 w 3195788"/>
              <a:gd name="connsiteY287" fmla="*/ 756622 h 1160647"/>
              <a:gd name="connsiteX288" fmla="*/ 1574739 w 3195788"/>
              <a:gd name="connsiteY288" fmla="*/ 786887 h 1160647"/>
              <a:gd name="connsiteX289" fmla="*/ 1582846 w 3195788"/>
              <a:gd name="connsiteY289" fmla="*/ 786887 h 1160647"/>
              <a:gd name="connsiteX290" fmla="*/ 1582846 w 3195788"/>
              <a:gd name="connsiteY290" fmla="*/ 804182 h 1160647"/>
              <a:gd name="connsiteX291" fmla="*/ 1592182 w 3195788"/>
              <a:gd name="connsiteY291" fmla="*/ 805087 h 1160647"/>
              <a:gd name="connsiteX292" fmla="*/ 1605140 w 3195788"/>
              <a:gd name="connsiteY292" fmla="*/ 805087 h 1160647"/>
              <a:gd name="connsiteX293" fmla="*/ 1605140 w 3195788"/>
              <a:gd name="connsiteY293" fmla="*/ 789049 h 1160647"/>
              <a:gd name="connsiteX294" fmla="*/ 1673096 w 3195788"/>
              <a:gd name="connsiteY294" fmla="*/ 789049 h 1160647"/>
              <a:gd name="connsiteX295" fmla="*/ 1673096 w 3195788"/>
              <a:gd name="connsiteY295" fmla="*/ 703796 h 1160647"/>
              <a:gd name="connsiteX296" fmla="*/ 1745104 w 3195788"/>
              <a:gd name="connsiteY296" fmla="*/ 703796 h 1160647"/>
              <a:gd name="connsiteX297" fmla="*/ 1745104 w 3195788"/>
              <a:gd name="connsiteY297" fmla="*/ 782564 h 1160647"/>
              <a:gd name="connsiteX298" fmla="*/ 1747008 w 3195788"/>
              <a:gd name="connsiteY298" fmla="*/ 782564 h 1160647"/>
              <a:gd name="connsiteX299" fmla="*/ 1748250 w 3195788"/>
              <a:gd name="connsiteY299" fmla="*/ 805087 h 1160647"/>
              <a:gd name="connsiteX300" fmla="*/ 1757926 w 3195788"/>
              <a:gd name="connsiteY300" fmla="*/ 805087 h 1160647"/>
              <a:gd name="connsiteX301" fmla="*/ 1759168 w 3195788"/>
              <a:gd name="connsiteY301" fmla="*/ 782564 h 1160647"/>
              <a:gd name="connsiteX302" fmla="*/ 1765248 w 3195788"/>
              <a:gd name="connsiteY302" fmla="*/ 782564 h 1160647"/>
              <a:gd name="connsiteX303" fmla="*/ 1766490 w 3195788"/>
              <a:gd name="connsiteY303" fmla="*/ 805087 h 1160647"/>
              <a:gd name="connsiteX304" fmla="*/ 1817112 w 3195788"/>
              <a:gd name="connsiteY304" fmla="*/ 805087 h 1160647"/>
              <a:gd name="connsiteX305" fmla="*/ 1817112 w 3195788"/>
              <a:gd name="connsiteY305" fmla="*/ 642059 h 1160647"/>
              <a:gd name="connsiteX306" fmla="*/ 2014439 w 3195788"/>
              <a:gd name="connsiteY306" fmla="*/ 642059 h 1160647"/>
              <a:gd name="connsiteX307" fmla="*/ 2014439 w 3195788"/>
              <a:gd name="connsiteY307" fmla="*/ 805087 h 1160647"/>
              <a:gd name="connsiteX308" fmla="*/ 2033136 w 3195788"/>
              <a:gd name="connsiteY308" fmla="*/ 805087 h 1160647"/>
              <a:gd name="connsiteX309" fmla="*/ 2033136 w 3195788"/>
              <a:gd name="connsiteY309" fmla="*/ 722394 h 1160647"/>
              <a:gd name="connsiteX310" fmla="*/ 2128256 w 3195788"/>
              <a:gd name="connsiteY310" fmla="*/ 722394 h 1160647"/>
              <a:gd name="connsiteX311" fmla="*/ 2140186 w 3195788"/>
              <a:gd name="connsiteY311" fmla="*/ 404253 h 1160647"/>
              <a:gd name="connsiteX312" fmla="*/ 2128026 w 3195788"/>
              <a:gd name="connsiteY312" fmla="*/ 382635 h 1160647"/>
              <a:gd name="connsiteX313" fmla="*/ 2121946 w 3195788"/>
              <a:gd name="connsiteY313" fmla="*/ 378311 h 1160647"/>
              <a:gd name="connsiteX314" fmla="*/ 2130053 w 3195788"/>
              <a:gd name="connsiteY314" fmla="*/ 354532 h 1160647"/>
              <a:gd name="connsiteX315" fmla="*/ 2130053 w 3195788"/>
              <a:gd name="connsiteY315" fmla="*/ 337238 h 1160647"/>
              <a:gd name="connsiteX316" fmla="*/ 2144240 w 3195788"/>
              <a:gd name="connsiteY316" fmla="*/ 337238 h 1160647"/>
              <a:gd name="connsiteX317" fmla="*/ 2144240 w 3195788"/>
              <a:gd name="connsiteY317" fmla="*/ 315620 h 1160647"/>
              <a:gd name="connsiteX318" fmla="*/ 2146266 w 3195788"/>
              <a:gd name="connsiteY318" fmla="*/ 311296 h 1160647"/>
              <a:gd name="connsiteX319" fmla="*/ 2146266 w 3195788"/>
              <a:gd name="connsiteY319" fmla="*/ 233472 h 1160647"/>
              <a:gd name="connsiteX320" fmla="*/ 2144240 w 3195788"/>
              <a:gd name="connsiteY320" fmla="*/ 226987 h 1160647"/>
              <a:gd name="connsiteX321" fmla="*/ 2150320 w 3195788"/>
              <a:gd name="connsiteY321" fmla="*/ 220501 h 1160647"/>
              <a:gd name="connsiteX322" fmla="*/ 2150320 w 3195788"/>
              <a:gd name="connsiteY322" fmla="*/ 162133 h 1160647"/>
              <a:gd name="connsiteX323" fmla="*/ 2152346 w 3195788"/>
              <a:gd name="connsiteY323" fmla="*/ 157810 h 1160647"/>
              <a:gd name="connsiteX324" fmla="*/ 2152346 w 3195788"/>
              <a:gd name="connsiteY324" fmla="*/ 101604 h 1160647"/>
              <a:gd name="connsiteX325" fmla="*/ 2154373 w 3195788"/>
              <a:gd name="connsiteY325" fmla="*/ 82148 h 1160647"/>
              <a:gd name="connsiteX326" fmla="*/ 2158427 w 3195788"/>
              <a:gd name="connsiteY326" fmla="*/ 99442 h 1160647"/>
              <a:gd name="connsiteX327" fmla="*/ 2160453 w 3195788"/>
              <a:gd name="connsiteY327" fmla="*/ 157810 h 1160647"/>
              <a:gd name="connsiteX328" fmla="*/ 2162480 w 3195788"/>
              <a:gd name="connsiteY328" fmla="*/ 220501 h 1160647"/>
              <a:gd name="connsiteX329" fmla="*/ 2168560 w 3195788"/>
              <a:gd name="connsiteY329" fmla="*/ 226987 h 1160647"/>
              <a:gd name="connsiteX330" fmla="*/ 2166533 w 3195788"/>
              <a:gd name="connsiteY330" fmla="*/ 233472 h 1160647"/>
              <a:gd name="connsiteX331" fmla="*/ 2166533 w 3195788"/>
              <a:gd name="connsiteY331" fmla="*/ 311296 h 1160647"/>
              <a:gd name="connsiteX332" fmla="*/ 2168560 w 3195788"/>
              <a:gd name="connsiteY332" fmla="*/ 315620 h 1160647"/>
              <a:gd name="connsiteX333" fmla="*/ 2168560 w 3195788"/>
              <a:gd name="connsiteY333" fmla="*/ 337238 h 1160647"/>
              <a:gd name="connsiteX334" fmla="*/ 2182747 w 3195788"/>
              <a:gd name="connsiteY334" fmla="*/ 337238 h 1160647"/>
              <a:gd name="connsiteX335" fmla="*/ 2182747 w 3195788"/>
              <a:gd name="connsiteY335" fmla="*/ 354532 h 1160647"/>
              <a:gd name="connsiteX336" fmla="*/ 2190854 w 3195788"/>
              <a:gd name="connsiteY336" fmla="*/ 378311 h 1160647"/>
              <a:gd name="connsiteX337" fmla="*/ 2184774 w 3195788"/>
              <a:gd name="connsiteY337" fmla="*/ 382635 h 1160647"/>
              <a:gd name="connsiteX338" fmla="*/ 2172613 w 3195788"/>
              <a:gd name="connsiteY338" fmla="*/ 404253 h 1160647"/>
              <a:gd name="connsiteX339" fmla="*/ 2180720 w 3195788"/>
              <a:gd name="connsiteY339" fmla="*/ 657181 h 1160647"/>
              <a:gd name="connsiteX340" fmla="*/ 2245574 w 3195788"/>
              <a:gd name="connsiteY340" fmla="*/ 657181 h 1160647"/>
              <a:gd name="connsiteX341" fmla="*/ 2245574 w 3195788"/>
              <a:gd name="connsiteY341" fmla="*/ 732843 h 1160647"/>
              <a:gd name="connsiteX342" fmla="*/ 2253681 w 3195788"/>
              <a:gd name="connsiteY342" fmla="*/ 732843 h 1160647"/>
              <a:gd name="connsiteX343" fmla="*/ 2255708 w 3195788"/>
              <a:gd name="connsiteY343" fmla="*/ 726358 h 1160647"/>
              <a:gd name="connsiteX344" fmla="*/ 2261788 w 3195788"/>
              <a:gd name="connsiteY344" fmla="*/ 726358 h 1160647"/>
              <a:gd name="connsiteX345" fmla="*/ 2263815 w 3195788"/>
              <a:gd name="connsiteY345" fmla="*/ 735005 h 1160647"/>
              <a:gd name="connsiteX346" fmla="*/ 2275975 w 3195788"/>
              <a:gd name="connsiteY346" fmla="*/ 735005 h 1160647"/>
              <a:gd name="connsiteX347" fmla="*/ 2275975 w 3195788"/>
              <a:gd name="connsiteY347" fmla="*/ 728519 h 1160647"/>
              <a:gd name="connsiteX348" fmla="*/ 2298268 w 3195788"/>
              <a:gd name="connsiteY348" fmla="*/ 728519 h 1160647"/>
              <a:gd name="connsiteX349" fmla="*/ 2298268 w 3195788"/>
              <a:gd name="connsiteY349" fmla="*/ 735005 h 1160647"/>
              <a:gd name="connsiteX350" fmla="*/ 2318535 w 3195788"/>
              <a:gd name="connsiteY350" fmla="*/ 735005 h 1160647"/>
              <a:gd name="connsiteX351" fmla="*/ 2318535 w 3195788"/>
              <a:gd name="connsiteY351" fmla="*/ 780402 h 1160647"/>
              <a:gd name="connsiteX352" fmla="*/ 2332722 w 3195788"/>
              <a:gd name="connsiteY352" fmla="*/ 780402 h 1160647"/>
              <a:gd name="connsiteX353" fmla="*/ 2332722 w 3195788"/>
              <a:gd name="connsiteY353" fmla="*/ 767431 h 1160647"/>
              <a:gd name="connsiteX354" fmla="*/ 2348936 w 3195788"/>
              <a:gd name="connsiteY354" fmla="*/ 767431 h 1160647"/>
              <a:gd name="connsiteX355" fmla="*/ 2348936 w 3195788"/>
              <a:gd name="connsiteY355" fmla="*/ 588004 h 1160647"/>
              <a:gd name="connsiteX356" fmla="*/ 2355016 w 3195788"/>
              <a:gd name="connsiteY356" fmla="*/ 581518 h 1160647"/>
              <a:gd name="connsiteX357" fmla="*/ 2427977 w 3195788"/>
              <a:gd name="connsiteY357" fmla="*/ 581518 h 1160647"/>
              <a:gd name="connsiteX358" fmla="*/ 2427977 w 3195788"/>
              <a:gd name="connsiteY358" fmla="*/ 590166 h 1160647"/>
              <a:gd name="connsiteX359" fmla="*/ 2438110 w 3195788"/>
              <a:gd name="connsiteY359" fmla="*/ 590166 h 1160647"/>
              <a:gd name="connsiteX360" fmla="*/ 2438110 w 3195788"/>
              <a:gd name="connsiteY360" fmla="*/ 704740 h 1160647"/>
              <a:gd name="connsiteX361" fmla="*/ 2460404 w 3195788"/>
              <a:gd name="connsiteY361" fmla="*/ 704740 h 1160647"/>
              <a:gd name="connsiteX362" fmla="*/ 2460404 w 3195788"/>
              <a:gd name="connsiteY362" fmla="*/ 637725 h 1160647"/>
              <a:gd name="connsiteX363" fmla="*/ 2486751 w 3195788"/>
              <a:gd name="connsiteY363" fmla="*/ 637725 h 1160647"/>
              <a:gd name="connsiteX364" fmla="*/ 2490804 w 3195788"/>
              <a:gd name="connsiteY364" fmla="*/ 633401 h 1160647"/>
              <a:gd name="connsiteX365" fmla="*/ 2498911 w 3195788"/>
              <a:gd name="connsiteY365" fmla="*/ 633401 h 1160647"/>
              <a:gd name="connsiteX366" fmla="*/ 2502964 w 3195788"/>
              <a:gd name="connsiteY366" fmla="*/ 637725 h 1160647"/>
              <a:gd name="connsiteX367" fmla="*/ 2525258 w 3195788"/>
              <a:gd name="connsiteY367" fmla="*/ 637725 h 1160647"/>
              <a:gd name="connsiteX368" fmla="*/ 2525258 w 3195788"/>
              <a:gd name="connsiteY368" fmla="*/ 520989 h 1160647"/>
              <a:gd name="connsiteX369" fmla="*/ 2582005 w 3195788"/>
              <a:gd name="connsiteY369" fmla="*/ 510180 h 1160647"/>
              <a:gd name="connsiteX370" fmla="*/ 2582005 w 3195788"/>
              <a:gd name="connsiteY370" fmla="*/ 511261 h 1160647"/>
              <a:gd name="connsiteX371" fmla="*/ 2582005 w 3195788"/>
              <a:gd name="connsiteY371" fmla="*/ 518827 h 1160647"/>
              <a:gd name="connsiteX372" fmla="*/ 2608352 w 3195788"/>
              <a:gd name="connsiteY372" fmla="*/ 518827 h 1160647"/>
              <a:gd name="connsiteX373" fmla="*/ 2608352 w 3195788"/>
              <a:gd name="connsiteY373" fmla="*/ 773917 h 1160647"/>
              <a:gd name="connsiteX374" fmla="*/ 2630646 w 3195788"/>
              <a:gd name="connsiteY374" fmla="*/ 773917 h 1160647"/>
              <a:gd name="connsiteX375" fmla="*/ 2630646 w 3195788"/>
              <a:gd name="connsiteY375" fmla="*/ 769593 h 1160647"/>
              <a:gd name="connsiteX376" fmla="*/ 2642806 w 3195788"/>
              <a:gd name="connsiteY376" fmla="*/ 769593 h 1160647"/>
              <a:gd name="connsiteX377" fmla="*/ 2642806 w 3195788"/>
              <a:gd name="connsiteY377" fmla="*/ 773917 h 1160647"/>
              <a:gd name="connsiteX378" fmla="*/ 2667126 w 3195788"/>
              <a:gd name="connsiteY378" fmla="*/ 773917 h 1160647"/>
              <a:gd name="connsiteX379" fmla="*/ 2667126 w 3195788"/>
              <a:gd name="connsiteY379" fmla="*/ 760946 h 1160647"/>
              <a:gd name="connsiteX380" fmla="*/ 2695500 w 3195788"/>
              <a:gd name="connsiteY380" fmla="*/ 760946 h 1160647"/>
              <a:gd name="connsiteX381" fmla="*/ 2707660 w 3195788"/>
              <a:gd name="connsiteY381" fmla="*/ 756622 h 1160647"/>
              <a:gd name="connsiteX382" fmla="*/ 2727927 w 3195788"/>
              <a:gd name="connsiteY382" fmla="*/ 760946 h 1160647"/>
              <a:gd name="connsiteX383" fmla="*/ 2727927 w 3195788"/>
              <a:gd name="connsiteY383" fmla="*/ 743652 h 1160647"/>
              <a:gd name="connsiteX384" fmla="*/ 2736034 w 3195788"/>
              <a:gd name="connsiteY384" fmla="*/ 743652 h 1160647"/>
              <a:gd name="connsiteX385" fmla="*/ 2736034 w 3195788"/>
              <a:gd name="connsiteY385" fmla="*/ 730681 h 1160647"/>
              <a:gd name="connsiteX386" fmla="*/ 2792781 w 3195788"/>
              <a:gd name="connsiteY386" fmla="*/ 730681 h 1160647"/>
              <a:gd name="connsiteX387" fmla="*/ 2792781 w 3195788"/>
              <a:gd name="connsiteY387" fmla="*/ 700416 h 1160647"/>
              <a:gd name="connsiteX388" fmla="*/ 2811021 w 3195788"/>
              <a:gd name="connsiteY388" fmla="*/ 700416 h 1160647"/>
              <a:gd name="connsiteX389" fmla="*/ 2811021 w 3195788"/>
              <a:gd name="connsiteY389" fmla="*/ 693931 h 1160647"/>
              <a:gd name="connsiteX390" fmla="*/ 2823181 w 3195788"/>
              <a:gd name="connsiteY390" fmla="*/ 693931 h 1160647"/>
              <a:gd name="connsiteX391" fmla="*/ 2823181 w 3195788"/>
              <a:gd name="connsiteY391" fmla="*/ 700416 h 1160647"/>
              <a:gd name="connsiteX392" fmla="*/ 2839395 w 3195788"/>
              <a:gd name="connsiteY392" fmla="*/ 700416 h 1160647"/>
              <a:gd name="connsiteX393" fmla="*/ 2839395 w 3195788"/>
              <a:gd name="connsiteY393" fmla="*/ 750137 h 1160647"/>
              <a:gd name="connsiteX394" fmla="*/ 2871822 w 3195788"/>
              <a:gd name="connsiteY394" fmla="*/ 750137 h 1160647"/>
              <a:gd name="connsiteX395" fmla="*/ 2871822 w 3195788"/>
              <a:gd name="connsiteY395" fmla="*/ 724196 h 1160647"/>
              <a:gd name="connsiteX396" fmla="*/ 2910329 w 3195788"/>
              <a:gd name="connsiteY396" fmla="*/ 724196 h 1160647"/>
              <a:gd name="connsiteX397" fmla="*/ 2910329 w 3195788"/>
              <a:gd name="connsiteY397" fmla="*/ 693931 h 1160647"/>
              <a:gd name="connsiteX398" fmla="*/ 2958970 w 3195788"/>
              <a:gd name="connsiteY398" fmla="*/ 693931 h 1160647"/>
              <a:gd name="connsiteX399" fmla="*/ 2958970 w 3195788"/>
              <a:gd name="connsiteY399" fmla="*/ 805087 h 1160647"/>
              <a:gd name="connsiteX400" fmla="*/ 2958970 w 3195788"/>
              <a:gd name="connsiteY400" fmla="*/ 818866 h 1160647"/>
              <a:gd name="connsiteX401" fmla="*/ 2968113 w 3195788"/>
              <a:gd name="connsiteY401" fmla="*/ 818866 h 1160647"/>
              <a:gd name="connsiteX402" fmla="*/ 2968113 w 3195788"/>
              <a:gd name="connsiteY402" fmla="*/ 762555 h 1160647"/>
              <a:gd name="connsiteX403" fmla="*/ 2971450 w 3195788"/>
              <a:gd name="connsiteY403" fmla="*/ 756622 h 1160647"/>
              <a:gd name="connsiteX404" fmla="*/ 2971450 w 3195788"/>
              <a:gd name="connsiteY404" fmla="*/ 758514 h 1160647"/>
              <a:gd name="connsiteX405" fmla="*/ 2971450 w 3195788"/>
              <a:gd name="connsiteY405" fmla="*/ 771755 h 1160647"/>
              <a:gd name="connsiteX406" fmla="*/ 2975503 w 3195788"/>
              <a:gd name="connsiteY406" fmla="*/ 726358 h 1160647"/>
              <a:gd name="connsiteX407" fmla="*/ 2976263 w 3195788"/>
              <a:gd name="connsiteY407" fmla="*/ 726358 h 1160647"/>
              <a:gd name="connsiteX408" fmla="*/ 2981583 w 3195788"/>
              <a:gd name="connsiteY408" fmla="*/ 726358 h 1160647"/>
              <a:gd name="connsiteX409" fmla="*/ 2981583 w 3195788"/>
              <a:gd name="connsiteY409" fmla="*/ 661504 h 1160647"/>
              <a:gd name="connsiteX410" fmla="*/ 2982597 w 3195788"/>
              <a:gd name="connsiteY410" fmla="*/ 661504 h 1160647"/>
              <a:gd name="connsiteX411" fmla="*/ 2989690 w 3195788"/>
              <a:gd name="connsiteY411" fmla="*/ 661504 h 1160647"/>
              <a:gd name="connsiteX412" fmla="*/ 3001850 w 3195788"/>
              <a:gd name="connsiteY412" fmla="*/ 618269 h 1160647"/>
              <a:gd name="connsiteX413" fmla="*/ 3003117 w 3195788"/>
              <a:gd name="connsiteY413" fmla="*/ 618269 h 1160647"/>
              <a:gd name="connsiteX414" fmla="*/ 3011984 w 3195788"/>
              <a:gd name="connsiteY414" fmla="*/ 618269 h 1160647"/>
              <a:gd name="connsiteX415" fmla="*/ 3022117 w 3195788"/>
              <a:gd name="connsiteY415" fmla="*/ 661504 h 1160647"/>
              <a:gd name="connsiteX416" fmla="*/ 3023130 w 3195788"/>
              <a:gd name="connsiteY416" fmla="*/ 661504 h 1160647"/>
              <a:gd name="connsiteX417" fmla="*/ 3030224 w 3195788"/>
              <a:gd name="connsiteY417" fmla="*/ 661504 h 1160647"/>
              <a:gd name="connsiteX418" fmla="*/ 3030224 w 3195788"/>
              <a:gd name="connsiteY418" fmla="*/ 700416 h 1160647"/>
              <a:gd name="connsiteX419" fmla="*/ 3031997 w 3195788"/>
              <a:gd name="connsiteY419" fmla="*/ 700416 h 1160647"/>
              <a:gd name="connsiteX420" fmla="*/ 3044411 w 3195788"/>
              <a:gd name="connsiteY420" fmla="*/ 700416 h 1160647"/>
              <a:gd name="connsiteX421" fmla="*/ 3044411 w 3195788"/>
              <a:gd name="connsiteY421" fmla="*/ 702578 h 1160647"/>
              <a:gd name="connsiteX422" fmla="*/ 3044411 w 3195788"/>
              <a:gd name="connsiteY422" fmla="*/ 717710 h 1160647"/>
              <a:gd name="connsiteX423" fmla="*/ 3048464 w 3195788"/>
              <a:gd name="connsiteY423" fmla="*/ 715549 h 1160647"/>
              <a:gd name="connsiteX424" fmla="*/ 3048464 w 3195788"/>
              <a:gd name="connsiteY424" fmla="*/ 700416 h 1160647"/>
              <a:gd name="connsiteX425" fmla="*/ 3049984 w 3195788"/>
              <a:gd name="connsiteY425" fmla="*/ 700416 h 1160647"/>
              <a:gd name="connsiteX426" fmla="*/ 3060624 w 3195788"/>
              <a:gd name="connsiteY426" fmla="*/ 700416 h 1160647"/>
              <a:gd name="connsiteX427" fmla="*/ 3060624 w 3195788"/>
              <a:gd name="connsiteY427" fmla="*/ 702037 h 1160647"/>
              <a:gd name="connsiteX428" fmla="*/ 3060624 w 3195788"/>
              <a:gd name="connsiteY428" fmla="*/ 713387 h 1160647"/>
              <a:gd name="connsiteX429" fmla="*/ 3091025 w 3195788"/>
              <a:gd name="connsiteY429" fmla="*/ 713387 h 1160647"/>
              <a:gd name="connsiteX430" fmla="*/ 3091025 w 3195788"/>
              <a:gd name="connsiteY430" fmla="*/ 676637 h 1160647"/>
              <a:gd name="connsiteX431" fmla="*/ 3092291 w 3195788"/>
              <a:gd name="connsiteY431" fmla="*/ 676637 h 1160647"/>
              <a:gd name="connsiteX432" fmla="*/ 3101158 w 3195788"/>
              <a:gd name="connsiteY432" fmla="*/ 676637 h 1160647"/>
              <a:gd name="connsiteX433" fmla="*/ 3101158 w 3195788"/>
              <a:gd name="connsiteY433" fmla="*/ 698254 h 1160647"/>
              <a:gd name="connsiteX434" fmla="*/ 3103185 w 3195788"/>
              <a:gd name="connsiteY434" fmla="*/ 665828 h 1160647"/>
              <a:gd name="connsiteX435" fmla="*/ 3125478 w 3195788"/>
              <a:gd name="connsiteY435" fmla="*/ 665828 h 1160647"/>
              <a:gd name="connsiteX436" fmla="*/ 3125478 w 3195788"/>
              <a:gd name="connsiteY436" fmla="*/ 664206 h 1160647"/>
              <a:gd name="connsiteX437" fmla="*/ 3125478 w 3195788"/>
              <a:gd name="connsiteY437" fmla="*/ 652857 h 1160647"/>
              <a:gd name="connsiteX438" fmla="*/ 3126238 w 3195788"/>
              <a:gd name="connsiteY438" fmla="*/ 652857 h 1160647"/>
              <a:gd name="connsiteX439" fmla="*/ 3131558 w 3195788"/>
              <a:gd name="connsiteY439" fmla="*/ 652857 h 1160647"/>
              <a:gd name="connsiteX440" fmla="*/ 3131558 w 3195788"/>
              <a:gd name="connsiteY440" fmla="*/ 650966 h 1160647"/>
              <a:gd name="connsiteX441" fmla="*/ 3131558 w 3195788"/>
              <a:gd name="connsiteY441" fmla="*/ 637725 h 1160647"/>
              <a:gd name="connsiteX442" fmla="*/ 3135612 w 3195788"/>
              <a:gd name="connsiteY442" fmla="*/ 644210 h 1160647"/>
              <a:gd name="connsiteX443" fmla="*/ 3137892 w 3195788"/>
              <a:gd name="connsiteY443" fmla="*/ 644210 h 1160647"/>
              <a:gd name="connsiteX444" fmla="*/ 3153852 w 3195788"/>
              <a:gd name="connsiteY444" fmla="*/ 644210 h 1160647"/>
              <a:gd name="connsiteX445" fmla="*/ 3153852 w 3195788"/>
              <a:gd name="connsiteY445" fmla="*/ 643399 h 1160647"/>
              <a:gd name="connsiteX446" fmla="*/ 3153852 w 3195788"/>
              <a:gd name="connsiteY446" fmla="*/ 637725 h 1160647"/>
              <a:gd name="connsiteX447" fmla="*/ 3154612 w 3195788"/>
              <a:gd name="connsiteY447" fmla="*/ 637725 h 1160647"/>
              <a:gd name="connsiteX448" fmla="*/ 3159932 w 3195788"/>
              <a:gd name="connsiteY448" fmla="*/ 637725 h 1160647"/>
              <a:gd name="connsiteX449" fmla="*/ 3159932 w 3195788"/>
              <a:gd name="connsiteY449" fmla="*/ 639076 h 1160647"/>
              <a:gd name="connsiteX450" fmla="*/ 3159932 w 3195788"/>
              <a:gd name="connsiteY450" fmla="*/ 648534 h 1160647"/>
              <a:gd name="connsiteX451" fmla="*/ 3195788 w 3195788"/>
              <a:gd name="connsiteY451" fmla="*/ 648534 h 1160647"/>
              <a:gd name="connsiteX452" fmla="*/ 3195788 w 3195788"/>
              <a:gd name="connsiteY452" fmla="*/ 1159457 h 1160647"/>
              <a:gd name="connsiteX453" fmla="*/ 3031533 w 3195788"/>
              <a:gd name="connsiteY453" fmla="*/ 1159331 h 1160647"/>
              <a:gd name="connsiteX454" fmla="*/ 3031520 w 3195788"/>
              <a:gd name="connsiteY454" fmla="*/ 1160647 h 1160647"/>
              <a:gd name="connsiteX455" fmla="*/ 2054 w 3195788"/>
              <a:gd name="connsiteY455" fmla="*/ 1158314 h 1160647"/>
              <a:gd name="connsiteX456" fmla="*/ 0 w 3195788"/>
              <a:gd name="connsiteY456" fmla="*/ 724196 h 1160647"/>
              <a:gd name="connsiteX457" fmla="*/ 20267 w 3195788"/>
              <a:gd name="connsiteY457" fmla="*/ 724196 h 1160647"/>
              <a:gd name="connsiteX458" fmla="*/ 20774 w 3195788"/>
              <a:gd name="connsiteY458" fmla="*/ 723115 h 1160647"/>
              <a:gd name="connsiteX459" fmla="*/ 24320 w 3195788"/>
              <a:gd name="connsiteY459" fmla="*/ 715549 h 1160647"/>
              <a:gd name="connsiteX460" fmla="*/ 26094 w 3195788"/>
              <a:gd name="connsiteY460" fmla="*/ 715819 h 1160647"/>
              <a:gd name="connsiteX461" fmla="*/ 38507 w 3195788"/>
              <a:gd name="connsiteY461" fmla="*/ 717710 h 1160647"/>
              <a:gd name="connsiteX462" fmla="*/ 39014 w 3195788"/>
              <a:gd name="connsiteY462" fmla="*/ 719062 h 1160647"/>
              <a:gd name="connsiteX463" fmla="*/ 42560 w 3195788"/>
              <a:gd name="connsiteY463" fmla="*/ 728519 h 1160647"/>
              <a:gd name="connsiteX464" fmla="*/ 68907 w 3195788"/>
              <a:gd name="connsiteY464" fmla="*/ 730681 h 1160647"/>
              <a:gd name="connsiteX465" fmla="*/ 68907 w 3195788"/>
              <a:gd name="connsiteY465" fmla="*/ 607460 h 1160647"/>
              <a:gd name="connsiteX466" fmla="*/ 70934 w 3195788"/>
              <a:gd name="connsiteY466" fmla="*/ 607460 h 1160647"/>
              <a:gd name="connsiteX467" fmla="*/ 85121 w 3195788"/>
              <a:gd name="connsiteY467" fmla="*/ 607460 h 1160647"/>
              <a:gd name="connsiteX468" fmla="*/ 85121 w 3195788"/>
              <a:gd name="connsiteY468" fmla="*/ 471268 h 1160647"/>
              <a:gd name="connsiteX469" fmla="*/ 86894 w 3195788"/>
              <a:gd name="connsiteY469" fmla="*/ 471268 h 1160647"/>
              <a:gd name="connsiteX470" fmla="*/ 99308 w 3195788"/>
              <a:gd name="connsiteY470" fmla="*/ 471268 h 1160647"/>
              <a:gd name="connsiteX471" fmla="*/ 99308 w 3195788"/>
              <a:gd name="connsiteY471" fmla="*/ 356694 h 1160647"/>
              <a:gd name="connsiteX472" fmla="*/ 103361 w 3195788"/>
              <a:gd name="connsiteY472" fmla="*/ 328590 h 1160647"/>
              <a:gd name="connsiteX473" fmla="*/ 105388 w 3195788"/>
              <a:gd name="connsiteY473" fmla="*/ 328590 h 1160647"/>
              <a:gd name="connsiteX474" fmla="*/ 119575 w 3195788"/>
              <a:gd name="connsiteY474" fmla="*/ 328590 h 1160647"/>
              <a:gd name="connsiteX475" fmla="*/ 156055 w 3195788"/>
              <a:gd name="connsiteY475" fmla="*/ 246443 h 1160647"/>
              <a:gd name="connsiteX476" fmla="*/ 160109 w 3195788"/>
              <a:gd name="connsiteY476" fmla="*/ 0 h 1160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</a:cxnLst>
            <a:rect l="l" t="t" r="r" b="b"/>
            <a:pathLst>
              <a:path w="3195788" h="1160647">
                <a:moveTo>
                  <a:pt x="160109" y="0"/>
                </a:moveTo>
                <a:cubicBezTo>
                  <a:pt x="160109" y="18"/>
                  <a:pt x="160125" y="2040"/>
                  <a:pt x="162135" y="246443"/>
                </a:cubicBezTo>
                <a:cubicBezTo>
                  <a:pt x="162147" y="246467"/>
                  <a:pt x="162792" y="247808"/>
                  <a:pt x="200642" y="326429"/>
                </a:cubicBezTo>
                <a:lnTo>
                  <a:pt x="202669" y="326429"/>
                </a:lnTo>
                <a:lnTo>
                  <a:pt x="216856" y="326429"/>
                </a:lnTo>
                <a:lnTo>
                  <a:pt x="216856" y="350208"/>
                </a:lnTo>
                <a:cubicBezTo>
                  <a:pt x="216858" y="350214"/>
                  <a:pt x="216896" y="350272"/>
                  <a:pt x="217363" y="351019"/>
                </a:cubicBezTo>
                <a:lnTo>
                  <a:pt x="220909" y="356694"/>
                </a:lnTo>
                <a:lnTo>
                  <a:pt x="220909" y="471268"/>
                </a:lnTo>
                <a:lnTo>
                  <a:pt x="223189" y="471268"/>
                </a:lnTo>
                <a:lnTo>
                  <a:pt x="239150" y="471268"/>
                </a:lnTo>
                <a:lnTo>
                  <a:pt x="239150" y="611783"/>
                </a:lnTo>
                <a:cubicBezTo>
                  <a:pt x="239160" y="611782"/>
                  <a:pt x="239272" y="611761"/>
                  <a:pt x="240670" y="611513"/>
                </a:cubicBezTo>
                <a:lnTo>
                  <a:pt x="251310" y="609622"/>
                </a:lnTo>
                <a:cubicBezTo>
                  <a:pt x="251310" y="609644"/>
                  <a:pt x="251280" y="610978"/>
                  <a:pt x="249283" y="698254"/>
                </a:cubicBezTo>
                <a:cubicBezTo>
                  <a:pt x="249293" y="698256"/>
                  <a:pt x="249404" y="698276"/>
                  <a:pt x="250803" y="698525"/>
                </a:cubicBezTo>
                <a:lnTo>
                  <a:pt x="261443" y="700416"/>
                </a:lnTo>
                <a:cubicBezTo>
                  <a:pt x="261445" y="700423"/>
                  <a:pt x="261465" y="700487"/>
                  <a:pt x="261696" y="701227"/>
                </a:cubicBezTo>
                <a:lnTo>
                  <a:pt x="263470" y="706902"/>
                </a:lnTo>
                <a:cubicBezTo>
                  <a:pt x="263472" y="706893"/>
                  <a:pt x="263517" y="706750"/>
                  <a:pt x="264230" y="704470"/>
                </a:cubicBezTo>
                <a:lnTo>
                  <a:pt x="269550" y="687446"/>
                </a:lnTo>
                <a:lnTo>
                  <a:pt x="271323" y="687446"/>
                </a:lnTo>
                <a:lnTo>
                  <a:pt x="283737" y="687446"/>
                </a:lnTo>
                <a:lnTo>
                  <a:pt x="283737" y="719872"/>
                </a:lnTo>
                <a:cubicBezTo>
                  <a:pt x="283743" y="719877"/>
                  <a:pt x="283820" y="719917"/>
                  <a:pt x="284750" y="720413"/>
                </a:cubicBezTo>
                <a:lnTo>
                  <a:pt x="291844" y="724196"/>
                </a:lnTo>
                <a:lnTo>
                  <a:pt x="291844" y="725547"/>
                </a:lnTo>
                <a:lnTo>
                  <a:pt x="291844" y="735005"/>
                </a:lnTo>
                <a:lnTo>
                  <a:pt x="336431" y="735005"/>
                </a:lnTo>
                <a:lnTo>
                  <a:pt x="336431" y="736086"/>
                </a:lnTo>
                <a:lnTo>
                  <a:pt x="336431" y="743652"/>
                </a:lnTo>
                <a:lnTo>
                  <a:pt x="338457" y="743652"/>
                </a:lnTo>
                <a:lnTo>
                  <a:pt x="352644" y="743652"/>
                </a:lnTo>
                <a:lnTo>
                  <a:pt x="352644" y="713387"/>
                </a:lnTo>
                <a:lnTo>
                  <a:pt x="397231" y="713387"/>
                </a:lnTo>
                <a:lnTo>
                  <a:pt x="397231" y="712036"/>
                </a:lnTo>
                <a:lnTo>
                  <a:pt x="397231" y="702578"/>
                </a:lnTo>
                <a:lnTo>
                  <a:pt x="398245" y="702578"/>
                </a:lnTo>
                <a:lnTo>
                  <a:pt x="405338" y="702578"/>
                </a:lnTo>
                <a:lnTo>
                  <a:pt x="405338" y="700687"/>
                </a:lnTo>
                <a:lnTo>
                  <a:pt x="405338" y="687446"/>
                </a:lnTo>
                <a:lnTo>
                  <a:pt x="406098" y="687446"/>
                </a:lnTo>
                <a:lnTo>
                  <a:pt x="411418" y="687446"/>
                </a:lnTo>
                <a:lnTo>
                  <a:pt x="411418" y="686365"/>
                </a:lnTo>
                <a:lnTo>
                  <a:pt x="411418" y="678798"/>
                </a:lnTo>
                <a:lnTo>
                  <a:pt x="413445" y="678798"/>
                </a:lnTo>
                <a:lnTo>
                  <a:pt x="427632" y="678798"/>
                </a:lnTo>
                <a:lnTo>
                  <a:pt x="427632" y="679879"/>
                </a:lnTo>
                <a:lnTo>
                  <a:pt x="427632" y="687446"/>
                </a:lnTo>
                <a:lnTo>
                  <a:pt x="449925" y="687446"/>
                </a:lnTo>
                <a:lnTo>
                  <a:pt x="449925" y="685554"/>
                </a:lnTo>
                <a:lnTo>
                  <a:pt x="449925" y="672313"/>
                </a:lnTo>
                <a:lnTo>
                  <a:pt x="451699" y="672313"/>
                </a:lnTo>
                <a:lnTo>
                  <a:pt x="464112" y="672313"/>
                </a:lnTo>
                <a:lnTo>
                  <a:pt x="464112" y="696093"/>
                </a:lnTo>
                <a:lnTo>
                  <a:pt x="465126" y="696093"/>
                </a:lnTo>
                <a:lnTo>
                  <a:pt x="472219" y="696093"/>
                </a:lnTo>
                <a:lnTo>
                  <a:pt x="472219" y="695012"/>
                </a:lnTo>
                <a:lnTo>
                  <a:pt x="472219" y="687446"/>
                </a:lnTo>
                <a:lnTo>
                  <a:pt x="473992" y="687446"/>
                </a:lnTo>
                <a:lnTo>
                  <a:pt x="486406" y="687446"/>
                </a:lnTo>
                <a:lnTo>
                  <a:pt x="486406" y="713387"/>
                </a:lnTo>
                <a:lnTo>
                  <a:pt x="488433" y="713387"/>
                </a:lnTo>
                <a:lnTo>
                  <a:pt x="502619" y="713387"/>
                </a:lnTo>
                <a:lnTo>
                  <a:pt x="502619" y="715008"/>
                </a:lnTo>
                <a:lnTo>
                  <a:pt x="502619" y="726358"/>
                </a:lnTo>
                <a:lnTo>
                  <a:pt x="503379" y="726358"/>
                </a:lnTo>
                <a:lnTo>
                  <a:pt x="508700" y="726358"/>
                </a:lnTo>
                <a:lnTo>
                  <a:pt x="508700" y="725547"/>
                </a:lnTo>
                <a:lnTo>
                  <a:pt x="508700" y="719872"/>
                </a:lnTo>
                <a:lnTo>
                  <a:pt x="539100" y="719872"/>
                </a:lnTo>
                <a:lnTo>
                  <a:pt x="539100" y="743652"/>
                </a:lnTo>
                <a:lnTo>
                  <a:pt x="540113" y="743652"/>
                </a:lnTo>
                <a:lnTo>
                  <a:pt x="547207" y="743652"/>
                </a:lnTo>
                <a:lnTo>
                  <a:pt x="547207" y="744733"/>
                </a:lnTo>
                <a:lnTo>
                  <a:pt x="547207" y="752299"/>
                </a:lnTo>
                <a:lnTo>
                  <a:pt x="547967" y="752299"/>
                </a:lnTo>
                <a:lnTo>
                  <a:pt x="553287" y="752299"/>
                </a:lnTo>
                <a:lnTo>
                  <a:pt x="553287" y="750137"/>
                </a:lnTo>
                <a:lnTo>
                  <a:pt x="553287" y="735005"/>
                </a:lnTo>
                <a:lnTo>
                  <a:pt x="554300" y="735005"/>
                </a:lnTo>
                <a:lnTo>
                  <a:pt x="561394" y="735005"/>
                </a:lnTo>
                <a:lnTo>
                  <a:pt x="561394" y="736086"/>
                </a:lnTo>
                <a:lnTo>
                  <a:pt x="561394" y="743652"/>
                </a:lnTo>
                <a:lnTo>
                  <a:pt x="566714" y="741659"/>
                </a:lnTo>
                <a:cubicBezTo>
                  <a:pt x="567474" y="741287"/>
                  <a:pt x="567474" y="741085"/>
                  <a:pt x="567474" y="740679"/>
                </a:cubicBezTo>
                <a:lnTo>
                  <a:pt x="567474" y="735005"/>
                </a:lnTo>
                <a:lnTo>
                  <a:pt x="605981" y="735005"/>
                </a:lnTo>
                <a:lnTo>
                  <a:pt x="605981" y="758784"/>
                </a:lnTo>
                <a:lnTo>
                  <a:pt x="608007" y="758784"/>
                </a:lnTo>
                <a:lnTo>
                  <a:pt x="622194" y="758784"/>
                </a:lnTo>
                <a:lnTo>
                  <a:pt x="622194" y="759865"/>
                </a:lnTo>
                <a:lnTo>
                  <a:pt x="622194" y="767431"/>
                </a:lnTo>
                <a:lnTo>
                  <a:pt x="623968" y="767431"/>
                </a:lnTo>
                <a:lnTo>
                  <a:pt x="636381" y="767431"/>
                </a:lnTo>
                <a:lnTo>
                  <a:pt x="636381" y="743652"/>
                </a:lnTo>
                <a:lnTo>
                  <a:pt x="637394" y="743652"/>
                </a:lnTo>
                <a:lnTo>
                  <a:pt x="644488" y="743652"/>
                </a:lnTo>
                <a:lnTo>
                  <a:pt x="644488" y="711225"/>
                </a:lnTo>
                <a:lnTo>
                  <a:pt x="645501" y="711225"/>
                </a:lnTo>
                <a:lnTo>
                  <a:pt x="652595" y="711225"/>
                </a:lnTo>
                <a:lnTo>
                  <a:pt x="652595" y="709334"/>
                </a:lnTo>
                <a:lnTo>
                  <a:pt x="652595" y="696093"/>
                </a:lnTo>
                <a:cubicBezTo>
                  <a:pt x="650568" y="696093"/>
                  <a:pt x="650568" y="696093"/>
                  <a:pt x="651328" y="694471"/>
                </a:cubicBezTo>
                <a:lnTo>
                  <a:pt x="656648" y="683122"/>
                </a:lnTo>
                <a:cubicBezTo>
                  <a:pt x="656653" y="683139"/>
                  <a:pt x="656848" y="683813"/>
                  <a:pt x="664755" y="711225"/>
                </a:cubicBezTo>
                <a:lnTo>
                  <a:pt x="665515" y="711225"/>
                </a:lnTo>
                <a:lnTo>
                  <a:pt x="670835" y="711225"/>
                </a:lnTo>
                <a:lnTo>
                  <a:pt x="670835" y="605298"/>
                </a:lnTo>
                <a:lnTo>
                  <a:pt x="672355" y="605298"/>
                </a:lnTo>
                <a:lnTo>
                  <a:pt x="682995" y="605298"/>
                </a:lnTo>
                <a:lnTo>
                  <a:pt x="682995" y="557739"/>
                </a:lnTo>
                <a:lnTo>
                  <a:pt x="709342" y="557739"/>
                </a:lnTo>
                <a:lnTo>
                  <a:pt x="709342" y="536121"/>
                </a:lnTo>
                <a:lnTo>
                  <a:pt x="743796" y="536121"/>
                </a:lnTo>
                <a:lnTo>
                  <a:pt x="743796" y="538553"/>
                </a:lnTo>
                <a:lnTo>
                  <a:pt x="743796" y="555577"/>
                </a:lnTo>
                <a:lnTo>
                  <a:pt x="746076" y="555577"/>
                </a:lnTo>
                <a:lnTo>
                  <a:pt x="762036" y="555577"/>
                </a:lnTo>
                <a:lnTo>
                  <a:pt x="762036" y="603136"/>
                </a:lnTo>
                <a:lnTo>
                  <a:pt x="763049" y="603136"/>
                </a:lnTo>
                <a:lnTo>
                  <a:pt x="770143" y="603136"/>
                </a:lnTo>
                <a:lnTo>
                  <a:pt x="784330" y="607460"/>
                </a:lnTo>
                <a:lnTo>
                  <a:pt x="784330" y="646372"/>
                </a:lnTo>
                <a:lnTo>
                  <a:pt x="785343" y="646372"/>
                </a:lnTo>
                <a:lnTo>
                  <a:pt x="792436" y="646372"/>
                </a:lnTo>
                <a:lnTo>
                  <a:pt x="792436" y="647993"/>
                </a:lnTo>
                <a:lnTo>
                  <a:pt x="792436" y="659342"/>
                </a:lnTo>
                <a:lnTo>
                  <a:pt x="794463" y="659342"/>
                </a:lnTo>
                <a:lnTo>
                  <a:pt x="808650" y="659342"/>
                </a:lnTo>
                <a:lnTo>
                  <a:pt x="814730" y="665828"/>
                </a:lnTo>
                <a:lnTo>
                  <a:pt x="814730" y="687446"/>
                </a:lnTo>
                <a:lnTo>
                  <a:pt x="817010" y="687446"/>
                </a:lnTo>
                <a:lnTo>
                  <a:pt x="832970" y="687446"/>
                </a:lnTo>
                <a:lnTo>
                  <a:pt x="832970" y="688526"/>
                </a:lnTo>
                <a:lnTo>
                  <a:pt x="832970" y="696093"/>
                </a:lnTo>
                <a:lnTo>
                  <a:pt x="834237" y="696093"/>
                </a:lnTo>
                <a:lnTo>
                  <a:pt x="843104" y="696093"/>
                </a:lnTo>
                <a:lnTo>
                  <a:pt x="843104" y="698254"/>
                </a:lnTo>
                <a:lnTo>
                  <a:pt x="843104" y="713387"/>
                </a:lnTo>
                <a:cubicBezTo>
                  <a:pt x="847157" y="713387"/>
                  <a:pt x="847157" y="713387"/>
                  <a:pt x="847157" y="711495"/>
                </a:cubicBezTo>
                <a:lnTo>
                  <a:pt x="847157" y="698254"/>
                </a:lnTo>
                <a:lnTo>
                  <a:pt x="848170" y="698254"/>
                </a:lnTo>
                <a:lnTo>
                  <a:pt x="855264" y="698254"/>
                </a:lnTo>
                <a:lnTo>
                  <a:pt x="855264" y="699876"/>
                </a:lnTo>
                <a:lnTo>
                  <a:pt x="855264" y="711225"/>
                </a:lnTo>
                <a:lnTo>
                  <a:pt x="856024" y="711225"/>
                </a:lnTo>
                <a:lnTo>
                  <a:pt x="861344" y="711225"/>
                </a:lnTo>
                <a:cubicBezTo>
                  <a:pt x="861344" y="706902"/>
                  <a:pt x="861344" y="706902"/>
                  <a:pt x="909984" y="706902"/>
                </a:cubicBezTo>
                <a:lnTo>
                  <a:pt x="909984" y="708253"/>
                </a:lnTo>
                <a:lnTo>
                  <a:pt x="909984" y="717710"/>
                </a:lnTo>
                <a:lnTo>
                  <a:pt x="910744" y="717710"/>
                </a:lnTo>
                <a:lnTo>
                  <a:pt x="916065" y="717710"/>
                </a:lnTo>
                <a:lnTo>
                  <a:pt x="916065" y="719872"/>
                </a:lnTo>
                <a:lnTo>
                  <a:pt x="916065" y="735005"/>
                </a:lnTo>
                <a:cubicBezTo>
                  <a:pt x="916073" y="735001"/>
                  <a:pt x="916189" y="734923"/>
                  <a:pt x="918091" y="733654"/>
                </a:cubicBezTo>
                <a:lnTo>
                  <a:pt x="932278" y="724196"/>
                </a:lnTo>
                <a:cubicBezTo>
                  <a:pt x="932280" y="724177"/>
                  <a:pt x="932411" y="723302"/>
                  <a:pt x="938358" y="683122"/>
                </a:cubicBezTo>
                <a:cubicBezTo>
                  <a:pt x="938367" y="683120"/>
                  <a:pt x="938436" y="683094"/>
                  <a:pt x="939118" y="682852"/>
                </a:cubicBezTo>
                <a:lnTo>
                  <a:pt x="944438" y="680960"/>
                </a:lnTo>
                <a:cubicBezTo>
                  <a:pt x="944438" y="680944"/>
                  <a:pt x="944471" y="679883"/>
                  <a:pt x="946465" y="611783"/>
                </a:cubicBezTo>
                <a:cubicBezTo>
                  <a:pt x="946465" y="611801"/>
                  <a:pt x="946498" y="612892"/>
                  <a:pt x="948492" y="680960"/>
                </a:cubicBezTo>
                <a:cubicBezTo>
                  <a:pt x="948501" y="680963"/>
                  <a:pt x="948572" y="680988"/>
                  <a:pt x="949252" y="681230"/>
                </a:cubicBezTo>
                <a:lnTo>
                  <a:pt x="954572" y="683122"/>
                </a:lnTo>
                <a:lnTo>
                  <a:pt x="954572" y="596651"/>
                </a:lnTo>
                <a:cubicBezTo>
                  <a:pt x="958625" y="596651"/>
                  <a:pt x="958625" y="596651"/>
                  <a:pt x="958625" y="564224"/>
                </a:cubicBezTo>
                <a:lnTo>
                  <a:pt x="997132" y="564224"/>
                </a:lnTo>
                <a:lnTo>
                  <a:pt x="997132" y="596651"/>
                </a:lnTo>
                <a:lnTo>
                  <a:pt x="997892" y="596651"/>
                </a:lnTo>
                <a:lnTo>
                  <a:pt x="1003212" y="596651"/>
                </a:lnTo>
                <a:lnTo>
                  <a:pt x="1003212" y="514503"/>
                </a:lnTo>
                <a:lnTo>
                  <a:pt x="1004986" y="514503"/>
                </a:lnTo>
                <a:lnTo>
                  <a:pt x="1017399" y="514503"/>
                </a:lnTo>
                <a:lnTo>
                  <a:pt x="1017399" y="512612"/>
                </a:lnTo>
                <a:lnTo>
                  <a:pt x="1017399" y="499371"/>
                </a:lnTo>
                <a:lnTo>
                  <a:pt x="1039693" y="499371"/>
                </a:lnTo>
                <a:lnTo>
                  <a:pt x="1039693" y="498290"/>
                </a:lnTo>
                <a:lnTo>
                  <a:pt x="1039693" y="490724"/>
                </a:lnTo>
                <a:lnTo>
                  <a:pt x="1041466" y="490724"/>
                </a:lnTo>
                <a:lnTo>
                  <a:pt x="1053880" y="490724"/>
                </a:lnTo>
                <a:lnTo>
                  <a:pt x="1053880" y="491805"/>
                </a:lnTo>
                <a:lnTo>
                  <a:pt x="1053880" y="499371"/>
                </a:lnTo>
                <a:lnTo>
                  <a:pt x="1054640" y="499371"/>
                </a:lnTo>
                <a:lnTo>
                  <a:pt x="1059960" y="499371"/>
                </a:lnTo>
                <a:lnTo>
                  <a:pt x="1070093" y="495047"/>
                </a:lnTo>
                <a:lnTo>
                  <a:pt x="1074146" y="498290"/>
                </a:lnTo>
                <a:lnTo>
                  <a:pt x="1074146" y="490724"/>
                </a:lnTo>
                <a:lnTo>
                  <a:pt x="1076426" y="490724"/>
                </a:lnTo>
                <a:lnTo>
                  <a:pt x="1092387" y="490724"/>
                </a:lnTo>
                <a:lnTo>
                  <a:pt x="1092387" y="491805"/>
                </a:lnTo>
                <a:lnTo>
                  <a:pt x="1092387" y="499371"/>
                </a:lnTo>
                <a:lnTo>
                  <a:pt x="1122787" y="499371"/>
                </a:lnTo>
                <a:lnTo>
                  <a:pt x="1122787" y="500992"/>
                </a:lnTo>
                <a:lnTo>
                  <a:pt x="1122787" y="512342"/>
                </a:lnTo>
                <a:lnTo>
                  <a:pt x="1149134" y="512342"/>
                </a:lnTo>
                <a:lnTo>
                  <a:pt x="1149134" y="542606"/>
                </a:lnTo>
                <a:lnTo>
                  <a:pt x="1149894" y="542606"/>
                </a:lnTo>
                <a:lnTo>
                  <a:pt x="1155214" y="542606"/>
                </a:lnTo>
                <a:lnTo>
                  <a:pt x="1155214" y="543687"/>
                </a:lnTo>
                <a:lnTo>
                  <a:pt x="1155214" y="551254"/>
                </a:lnTo>
                <a:cubicBezTo>
                  <a:pt x="1159268" y="551254"/>
                  <a:pt x="1159268" y="551254"/>
                  <a:pt x="1159268" y="581518"/>
                </a:cubicBezTo>
                <a:lnTo>
                  <a:pt x="1160028" y="581518"/>
                </a:lnTo>
                <a:lnTo>
                  <a:pt x="1165348" y="581518"/>
                </a:lnTo>
                <a:lnTo>
                  <a:pt x="1165348" y="582329"/>
                </a:lnTo>
                <a:lnTo>
                  <a:pt x="1165348" y="588004"/>
                </a:lnTo>
                <a:lnTo>
                  <a:pt x="1166361" y="588004"/>
                </a:lnTo>
                <a:lnTo>
                  <a:pt x="1173454" y="588004"/>
                </a:lnTo>
                <a:lnTo>
                  <a:pt x="1173454" y="618269"/>
                </a:lnTo>
                <a:lnTo>
                  <a:pt x="1175481" y="618269"/>
                </a:lnTo>
                <a:lnTo>
                  <a:pt x="1189668" y="618269"/>
                </a:lnTo>
                <a:lnTo>
                  <a:pt x="1189668" y="642048"/>
                </a:lnTo>
                <a:cubicBezTo>
                  <a:pt x="1191695" y="642048"/>
                  <a:pt x="1191695" y="642048"/>
                  <a:pt x="1191695" y="643669"/>
                </a:cubicBezTo>
                <a:lnTo>
                  <a:pt x="1191695" y="655019"/>
                </a:lnTo>
                <a:lnTo>
                  <a:pt x="1192455" y="655019"/>
                </a:lnTo>
                <a:lnTo>
                  <a:pt x="1197775" y="655019"/>
                </a:lnTo>
                <a:lnTo>
                  <a:pt x="1197775" y="678798"/>
                </a:lnTo>
                <a:lnTo>
                  <a:pt x="1199041" y="678798"/>
                </a:lnTo>
                <a:lnTo>
                  <a:pt x="1207908" y="678798"/>
                </a:lnTo>
                <a:cubicBezTo>
                  <a:pt x="1209935" y="680960"/>
                  <a:pt x="1209935" y="680960"/>
                  <a:pt x="1209935" y="682852"/>
                </a:cubicBezTo>
                <a:lnTo>
                  <a:pt x="1209935" y="696093"/>
                </a:lnTo>
                <a:cubicBezTo>
                  <a:pt x="1209940" y="696086"/>
                  <a:pt x="1210027" y="695979"/>
                  <a:pt x="1211455" y="694201"/>
                </a:cubicBezTo>
                <a:lnTo>
                  <a:pt x="1222095" y="680960"/>
                </a:lnTo>
                <a:lnTo>
                  <a:pt x="1250469" y="680960"/>
                </a:lnTo>
                <a:lnTo>
                  <a:pt x="1250469" y="767431"/>
                </a:lnTo>
                <a:lnTo>
                  <a:pt x="1251229" y="767431"/>
                </a:lnTo>
                <a:lnTo>
                  <a:pt x="1256549" y="767431"/>
                </a:lnTo>
                <a:cubicBezTo>
                  <a:pt x="1256553" y="767423"/>
                  <a:pt x="1256612" y="767323"/>
                  <a:pt x="1257309" y="766080"/>
                </a:cubicBezTo>
                <a:lnTo>
                  <a:pt x="1262629" y="756622"/>
                </a:lnTo>
                <a:lnTo>
                  <a:pt x="1262629" y="758514"/>
                </a:lnTo>
                <a:lnTo>
                  <a:pt x="1262629" y="771755"/>
                </a:lnTo>
                <a:cubicBezTo>
                  <a:pt x="1266682" y="771755"/>
                  <a:pt x="1266682" y="771755"/>
                  <a:pt x="1266682" y="726358"/>
                </a:cubicBezTo>
                <a:lnTo>
                  <a:pt x="1267442" y="726358"/>
                </a:lnTo>
                <a:lnTo>
                  <a:pt x="1272762" y="726358"/>
                </a:lnTo>
                <a:lnTo>
                  <a:pt x="1272762" y="661504"/>
                </a:lnTo>
                <a:lnTo>
                  <a:pt x="1273776" y="661504"/>
                </a:lnTo>
                <a:lnTo>
                  <a:pt x="1280869" y="661504"/>
                </a:lnTo>
                <a:cubicBezTo>
                  <a:pt x="1280875" y="661483"/>
                  <a:pt x="1281139" y="660543"/>
                  <a:pt x="1293029" y="618269"/>
                </a:cubicBezTo>
                <a:lnTo>
                  <a:pt x="1294296" y="618269"/>
                </a:lnTo>
                <a:lnTo>
                  <a:pt x="1303163" y="618269"/>
                </a:lnTo>
                <a:cubicBezTo>
                  <a:pt x="1303168" y="618292"/>
                  <a:pt x="1303394" y="619258"/>
                  <a:pt x="1313296" y="661504"/>
                </a:cubicBezTo>
                <a:lnTo>
                  <a:pt x="1314309" y="661504"/>
                </a:lnTo>
                <a:lnTo>
                  <a:pt x="1321403" y="661504"/>
                </a:lnTo>
                <a:lnTo>
                  <a:pt x="1321403" y="700416"/>
                </a:lnTo>
                <a:lnTo>
                  <a:pt x="1323176" y="700416"/>
                </a:lnTo>
                <a:lnTo>
                  <a:pt x="1335590" y="700416"/>
                </a:lnTo>
                <a:lnTo>
                  <a:pt x="1335590" y="702578"/>
                </a:lnTo>
                <a:lnTo>
                  <a:pt x="1335590" y="717710"/>
                </a:lnTo>
                <a:cubicBezTo>
                  <a:pt x="1339643" y="717710"/>
                  <a:pt x="1339643" y="717710"/>
                  <a:pt x="1339643" y="715549"/>
                </a:cubicBezTo>
                <a:lnTo>
                  <a:pt x="1339643" y="700416"/>
                </a:lnTo>
                <a:lnTo>
                  <a:pt x="1341163" y="700416"/>
                </a:lnTo>
                <a:lnTo>
                  <a:pt x="1351803" y="700416"/>
                </a:lnTo>
                <a:lnTo>
                  <a:pt x="1351803" y="702037"/>
                </a:lnTo>
                <a:lnTo>
                  <a:pt x="1351803" y="713387"/>
                </a:lnTo>
                <a:lnTo>
                  <a:pt x="1382204" y="713387"/>
                </a:lnTo>
                <a:lnTo>
                  <a:pt x="1382204" y="676637"/>
                </a:lnTo>
                <a:lnTo>
                  <a:pt x="1383470" y="676637"/>
                </a:lnTo>
                <a:lnTo>
                  <a:pt x="1392337" y="676637"/>
                </a:lnTo>
                <a:lnTo>
                  <a:pt x="1392337" y="698254"/>
                </a:lnTo>
                <a:cubicBezTo>
                  <a:pt x="1394364" y="698254"/>
                  <a:pt x="1394364" y="698254"/>
                  <a:pt x="1394364" y="665828"/>
                </a:cubicBezTo>
                <a:lnTo>
                  <a:pt x="1416657" y="665828"/>
                </a:lnTo>
                <a:lnTo>
                  <a:pt x="1416657" y="664206"/>
                </a:lnTo>
                <a:lnTo>
                  <a:pt x="1416657" y="652857"/>
                </a:lnTo>
                <a:lnTo>
                  <a:pt x="1417417" y="652857"/>
                </a:lnTo>
                <a:lnTo>
                  <a:pt x="1422737" y="652857"/>
                </a:lnTo>
                <a:lnTo>
                  <a:pt x="1422737" y="650966"/>
                </a:lnTo>
                <a:lnTo>
                  <a:pt x="1422737" y="637725"/>
                </a:lnTo>
                <a:lnTo>
                  <a:pt x="1426791" y="644210"/>
                </a:lnTo>
                <a:lnTo>
                  <a:pt x="1429071" y="644210"/>
                </a:lnTo>
                <a:lnTo>
                  <a:pt x="1445031" y="644210"/>
                </a:lnTo>
                <a:lnTo>
                  <a:pt x="1445031" y="643399"/>
                </a:lnTo>
                <a:lnTo>
                  <a:pt x="1445031" y="637725"/>
                </a:lnTo>
                <a:lnTo>
                  <a:pt x="1445791" y="637725"/>
                </a:lnTo>
                <a:lnTo>
                  <a:pt x="1451111" y="637725"/>
                </a:lnTo>
                <a:lnTo>
                  <a:pt x="1451111" y="639076"/>
                </a:lnTo>
                <a:lnTo>
                  <a:pt x="1451111" y="648534"/>
                </a:lnTo>
                <a:lnTo>
                  <a:pt x="1489618" y="648534"/>
                </a:lnTo>
                <a:lnTo>
                  <a:pt x="1489618" y="786887"/>
                </a:lnTo>
                <a:lnTo>
                  <a:pt x="1491138" y="786887"/>
                </a:lnTo>
                <a:lnTo>
                  <a:pt x="1501778" y="786887"/>
                </a:lnTo>
                <a:lnTo>
                  <a:pt x="1501778" y="773917"/>
                </a:lnTo>
                <a:lnTo>
                  <a:pt x="1505832" y="773917"/>
                </a:lnTo>
                <a:lnTo>
                  <a:pt x="1505832" y="786887"/>
                </a:lnTo>
                <a:lnTo>
                  <a:pt x="1536232" y="786887"/>
                </a:lnTo>
                <a:lnTo>
                  <a:pt x="1536232" y="756622"/>
                </a:lnTo>
                <a:lnTo>
                  <a:pt x="1548392" y="756622"/>
                </a:lnTo>
                <a:lnTo>
                  <a:pt x="1560552" y="754461"/>
                </a:lnTo>
                <a:cubicBezTo>
                  <a:pt x="1562579" y="754461"/>
                  <a:pt x="1562579" y="756622"/>
                  <a:pt x="1564606" y="756622"/>
                </a:cubicBezTo>
                <a:lnTo>
                  <a:pt x="1574739" y="756622"/>
                </a:lnTo>
                <a:lnTo>
                  <a:pt x="1574739" y="786887"/>
                </a:lnTo>
                <a:lnTo>
                  <a:pt x="1582846" y="786887"/>
                </a:lnTo>
                <a:lnTo>
                  <a:pt x="1582846" y="804182"/>
                </a:lnTo>
                <a:lnTo>
                  <a:pt x="1592182" y="805087"/>
                </a:lnTo>
                <a:lnTo>
                  <a:pt x="1605140" y="805087"/>
                </a:lnTo>
                <a:lnTo>
                  <a:pt x="1605140" y="789049"/>
                </a:lnTo>
                <a:lnTo>
                  <a:pt x="1673096" y="789049"/>
                </a:lnTo>
                <a:lnTo>
                  <a:pt x="1673096" y="703796"/>
                </a:lnTo>
                <a:lnTo>
                  <a:pt x="1745104" y="703796"/>
                </a:lnTo>
                <a:lnTo>
                  <a:pt x="1745104" y="782564"/>
                </a:lnTo>
                <a:lnTo>
                  <a:pt x="1747008" y="782564"/>
                </a:lnTo>
                <a:lnTo>
                  <a:pt x="1748250" y="805087"/>
                </a:lnTo>
                <a:lnTo>
                  <a:pt x="1757926" y="805087"/>
                </a:lnTo>
                <a:cubicBezTo>
                  <a:pt x="1758462" y="797873"/>
                  <a:pt x="1759168" y="790219"/>
                  <a:pt x="1759168" y="782564"/>
                </a:cubicBezTo>
                <a:lnTo>
                  <a:pt x="1765248" y="782564"/>
                </a:lnTo>
                <a:lnTo>
                  <a:pt x="1766490" y="805087"/>
                </a:lnTo>
                <a:lnTo>
                  <a:pt x="1817112" y="805087"/>
                </a:lnTo>
                <a:lnTo>
                  <a:pt x="1817112" y="642059"/>
                </a:lnTo>
                <a:lnTo>
                  <a:pt x="2014439" y="642059"/>
                </a:lnTo>
                <a:lnTo>
                  <a:pt x="2014439" y="805087"/>
                </a:lnTo>
                <a:lnTo>
                  <a:pt x="2033136" y="805087"/>
                </a:lnTo>
                <a:lnTo>
                  <a:pt x="2033136" y="722394"/>
                </a:lnTo>
                <a:lnTo>
                  <a:pt x="2128256" y="722394"/>
                </a:lnTo>
                <a:cubicBezTo>
                  <a:pt x="2132331" y="616373"/>
                  <a:pt x="2135709" y="510899"/>
                  <a:pt x="2140186" y="404253"/>
                </a:cubicBezTo>
                <a:cubicBezTo>
                  <a:pt x="2130053" y="404253"/>
                  <a:pt x="2105733" y="391282"/>
                  <a:pt x="2128026" y="382635"/>
                </a:cubicBezTo>
                <a:cubicBezTo>
                  <a:pt x="2125999" y="380473"/>
                  <a:pt x="2123973" y="378311"/>
                  <a:pt x="2121946" y="378311"/>
                </a:cubicBezTo>
                <a:cubicBezTo>
                  <a:pt x="2121946" y="365341"/>
                  <a:pt x="2119919" y="363179"/>
                  <a:pt x="2130053" y="354532"/>
                </a:cubicBezTo>
                <a:lnTo>
                  <a:pt x="2130053" y="337238"/>
                </a:lnTo>
                <a:lnTo>
                  <a:pt x="2144240" y="337238"/>
                </a:lnTo>
                <a:lnTo>
                  <a:pt x="2144240" y="315620"/>
                </a:lnTo>
                <a:cubicBezTo>
                  <a:pt x="2144240" y="313458"/>
                  <a:pt x="2146266" y="313458"/>
                  <a:pt x="2146266" y="311296"/>
                </a:cubicBezTo>
                <a:lnTo>
                  <a:pt x="2146266" y="233472"/>
                </a:lnTo>
                <a:cubicBezTo>
                  <a:pt x="2146266" y="231310"/>
                  <a:pt x="2144240" y="229149"/>
                  <a:pt x="2144240" y="226987"/>
                </a:cubicBezTo>
                <a:lnTo>
                  <a:pt x="2150320" y="220501"/>
                </a:lnTo>
                <a:lnTo>
                  <a:pt x="2150320" y="162133"/>
                </a:lnTo>
                <a:cubicBezTo>
                  <a:pt x="2150320" y="159972"/>
                  <a:pt x="2150320" y="159972"/>
                  <a:pt x="2152346" y="157810"/>
                </a:cubicBezTo>
                <a:lnTo>
                  <a:pt x="2152346" y="101604"/>
                </a:lnTo>
                <a:cubicBezTo>
                  <a:pt x="2154373" y="92957"/>
                  <a:pt x="2154373" y="88633"/>
                  <a:pt x="2154373" y="82148"/>
                </a:cubicBezTo>
                <a:cubicBezTo>
                  <a:pt x="2158427" y="88633"/>
                  <a:pt x="2158427" y="92957"/>
                  <a:pt x="2158427" y="99442"/>
                </a:cubicBezTo>
                <a:cubicBezTo>
                  <a:pt x="2160453" y="121060"/>
                  <a:pt x="2160453" y="140516"/>
                  <a:pt x="2160453" y="157810"/>
                </a:cubicBezTo>
                <a:cubicBezTo>
                  <a:pt x="2162480" y="181589"/>
                  <a:pt x="2162480" y="201045"/>
                  <a:pt x="2162480" y="220501"/>
                </a:cubicBezTo>
                <a:lnTo>
                  <a:pt x="2168560" y="226987"/>
                </a:lnTo>
                <a:cubicBezTo>
                  <a:pt x="2168560" y="229149"/>
                  <a:pt x="2166533" y="231310"/>
                  <a:pt x="2166533" y="233472"/>
                </a:cubicBezTo>
                <a:lnTo>
                  <a:pt x="2166533" y="311296"/>
                </a:lnTo>
                <a:cubicBezTo>
                  <a:pt x="2166533" y="313458"/>
                  <a:pt x="2168560" y="313458"/>
                  <a:pt x="2168560" y="315620"/>
                </a:cubicBezTo>
                <a:lnTo>
                  <a:pt x="2168560" y="337238"/>
                </a:lnTo>
                <a:lnTo>
                  <a:pt x="2182747" y="337238"/>
                </a:lnTo>
                <a:lnTo>
                  <a:pt x="2182747" y="354532"/>
                </a:lnTo>
                <a:cubicBezTo>
                  <a:pt x="2190854" y="363179"/>
                  <a:pt x="2190854" y="363179"/>
                  <a:pt x="2190854" y="378311"/>
                </a:cubicBezTo>
                <a:cubicBezTo>
                  <a:pt x="2188827" y="378311"/>
                  <a:pt x="2186800" y="380473"/>
                  <a:pt x="2184774" y="382635"/>
                </a:cubicBezTo>
                <a:cubicBezTo>
                  <a:pt x="2205040" y="393444"/>
                  <a:pt x="2180720" y="402091"/>
                  <a:pt x="2172613" y="404253"/>
                </a:cubicBezTo>
                <a:cubicBezTo>
                  <a:pt x="2174640" y="488562"/>
                  <a:pt x="2178693" y="572871"/>
                  <a:pt x="2180720" y="657181"/>
                </a:cubicBezTo>
                <a:lnTo>
                  <a:pt x="2245574" y="657181"/>
                </a:lnTo>
                <a:lnTo>
                  <a:pt x="2245574" y="732843"/>
                </a:lnTo>
                <a:lnTo>
                  <a:pt x="2253681" y="732843"/>
                </a:lnTo>
                <a:cubicBezTo>
                  <a:pt x="2253681" y="730681"/>
                  <a:pt x="2255708" y="728519"/>
                  <a:pt x="2255708" y="726358"/>
                </a:cubicBezTo>
                <a:lnTo>
                  <a:pt x="2261788" y="726358"/>
                </a:lnTo>
                <a:cubicBezTo>
                  <a:pt x="2261788" y="728519"/>
                  <a:pt x="2261788" y="730681"/>
                  <a:pt x="2263815" y="735005"/>
                </a:cubicBezTo>
                <a:lnTo>
                  <a:pt x="2275975" y="735005"/>
                </a:lnTo>
                <a:lnTo>
                  <a:pt x="2275975" y="728519"/>
                </a:lnTo>
                <a:lnTo>
                  <a:pt x="2298268" y="728519"/>
                </a:lnTo>
                <a:lnTo>
                  <a:pt x="2298268" y="735005"/>
                </a:lnTo>
                <a:lnTo>
                  <a:pt x="2318535" y="735005"/>
                </a:lnTo>
                <a:lnTo>
                  <a:pt x="2318535" y="780402"/>
                </a:lnTo>
                <a:lnTo>
                  <a:pt x="2332722" y="780402"/>
                </a:lnTo>
                <a:lnTo>
                  <a:pt x="2332722" y="767431"/>
                </a:lnTo>
                <a:lnTo>
                  <a:pt x="2348936" y="767431"/>
                </a:lnTo>
                <a:lnTo>
                  <a:pt x="2348936" y="588004"/>
                </a:lnTo>
                <a:lnTo>
                  <a:pt x="2355016" y="581518"/>
                </a:lnTo>
                <a:lnTo>
                  <a:pt x="2427977" y="581518"/>
                </a:lnTo>
                <a:lnTo>
                  <a:pt x="2427977" y="590166"/>
                </a:lnTo>
                <a:lnTo>
                  <a:pt x="2438110" y="590166"/>
                </a:lnTo>
                <a:lnTo>
                  <a:pt x="2438110" y="704740"/>
                </a:lnTo>
                <a:lnTo>
                  <a:pt x="2460404" y="704740"/>
                </a:lnTo>
                <a:lnTo>
                  <a:pt x="2460404" y="637725"/>
                </a:lnTo>
                <a:lnTo>
                  <a:pt x="2486751" y="637725"/>
                </a:lnTo>
                <a:cubicBezTo>
                  <a:pt x="2488777" y="637725"/>
                  <a:pt x="2488777" y="635563"/>
                  <a:pt x="2490804" y="633401"/>
                </a:cubicBezTo>
                <a:lnTo>
                  <a:pt x="2498911" y="633401"/>
                </a:lnTo>
                <a:cubicBezTo>
                  <a:pt x="2500937" y="635563"/>
                  <a:pt x="2500937" y="637725"/>
                  <a:pt x="2502964" y="637725"/>
                </a:cubicBezTo>
                <a:lnTo>
                  <a:pt x="2525258" y="637725"/>
                </a:lnTo>
                <a:lnTo>
                  <a:pt x="2525258" y="520989"/>
                </a:lnTo>
                <a:cubicBezTo>
                  <a:pt x="2525272" y="520986"/>
                  <a:pt x="2526139" y="520822"/>
                  <a:pt x="2582005" y="510180"/>
                </a:cubicBezTo>
                <a:lnTo>
                  <a:pt x="2582005" y="511261"/>
                </a:lnTo>
                <a:lnTo>
                  <a:pt x="2582005" y="518827"/>
                </a:lnTo>
                <a:lnTo>
                  <a:pt x="2608352" y="518827"/>
                </a:lnTo>
                <a:lnTo>
                  <a:pt x="2608352" y="773917"/>
                </a:lnTo>
                <a:lnTo>
                  <a:pt x="2630646" y="773917"/>
                </a:lnTo>
                <a:lnTo>
                  <a:pt x="2630646" y="769593"/>
                </a:lnTo>
                <a:lnTo>
                  <a:pt x="2642806" y="769593"/>
                </a:lnTo>
                <a:lnTo>
                  <a:pt x="2642806" y="773917"/>
                </a:lnTo>
                <a:lnTo>
                  <a:pt x="2667126" y="773917"/>
                </a:lnTo>
                <a:lnTo>
                  <a:pt x="2667126" y="760946"/>
                </a:lnTo>
                <a:lnTo>
                  <a:pt x="2695500" y="760946"/>
                </a:lnTo>
                <a:cubicBezTo>
                  <a:pt x="2699553" y="756622"/>
                  <a:pt x="2703607" y="756622"/>
                  <a:pt x="2707660" y="756622"/>
                </a:cubicBezTo>
                <a:cubicBezTo>
                  <a:pt x="2713740" y="760946"/>
                  <a:pt x="2721847" y="760946"/>
                  <a:pt x="2727927" y="760946"/>
                </a:cubicBezTo>
                <a:lnTo>
                  <a:pt x="2727927" y="743652"/>
                </a:lnTo>
                <a:lnTo>
                  <a:pt x="2736034" y="743652"/>
                </a:lnTo>
                <a:lnTo>
                  <a:pt x="2736034" y="730681"/>
                </a:lnTo>
                <a:lnTo>
                  <a:pt x="2792781" y="730681"/>
                </a:lnTo>
                <a:lnTo>
                  <a:pt x="2792781" y="700416"/>
                </a:lnTo>
                <a:lnTo>
                  <a:pt x="2811021" y="700416"/>
                </a:lnTo>
                <a:lnTo>
                  <a:pt x="2811021" y="693931"/>
                </a:lnTo>
                <a:lnTo>
                  <a:pt x="2823181" y="693931"/>
                </a:lnTo>
                <a:lnTo>
                  <a:pt x="2823181" y="700416"/>
                </a:lnTo>
                <a:lnTo>
                  <a:pt x="2839395" y="700416"/>
                </a:lnTo>
                <a:lnTo>
                  <a:pt x="2839395" y="750137"/>
                </a:lnTo>
                <a:lnTo>
                  <a:pt x="2871822" y="750137"/>
                </a:lnTo>
                <a:lnTo>
                  <a:pt x="2871822" y="724196"/>
                </a:lnTo>
                <a:lnTo>
                  <a:pt x="2910329" y="724196"/>
                </a:lnTo>
                <a:lnTo>
                  <a:pt x="2910329" y="693931"/>
                </a:lnTo>
                <a:lnTo>
                  <a:pt x="2958970" y="693931"/>
                </a:lnTo>
                <a:lnTo>
                  <a:pt x="2958970" y="805087"/>
                </a:lnTo>
                <a:lnTo>
                  <a:pt x="2958970" y="818866"/>
                </a:lnTo>
                <a:lnTo>
                  <a:pt x="2968113" y="818866"/>
                </a:lnTo>
                <a:lnTo>
                  <a:pt x="2968113" y="762555"/>
                </a:lnTo>
                <a:lnTo>
                  <a:pt x="2971450" y="756622"/>
                </a:lnTo>
                <a:lnTo>
                  <a:pt x="2971450" y="758514"/>
                </a:lnTo>
                <a:lnTo>
                  <a:pt x="2971450" y="771755"/>
                </a:lnTo>
                <a:cubicBezTo>
                  <a:pt x="2975503" y="771755"/>
                  <a:pt x="2975503" y="771755"/>
                  <a:pt x="2975503" y="726358"/>
                </a:cubicBezTo>
                <a:lnTo>
                  <a:pt x="2976263" y="726358"/>
                </a:lnTo>
                <a:lnTo>
                  <a:pt x="2981583" y="726358"/>
                </a:lnTo>
                <a:lnTo>
                  <a:pt x="2981583" y="661504"/>
                </a:lnTo>
                <a:lnTo>
                  <a:pt x="2982597" y="661504"/>
                </a:lnTo>
                <a:lnTo>
                  <a:pt x="2989690" y="661504"/>
                </a:lnTo>
                <a:cubicBezTo>
                  <a:pt x="2989696" y="661483"/>
                  <a:pt x="2989960" y="660543"/>
                  <a:pt x="3001850" y="618269"/>
                </a:cubicBezTo>
                <a:lnTo>
                  <a:pt x="3003117" y="618269"/>
                </a:lnTo>
                <a:lnTo>
                  <a:pt x="3011984" y="618269"/>
                </a:lnTo>
                <a:cubicBezTo>
                  <a:pt x="3011989" y="618292"/>
                  <a:pt x="3012215" y="619258"/>
                  <a:pt x="3022117" y="661504"/>
                </a:cubicBezTo>
                <a:lnTo>
                  <a:pt x="3023130" y="661504"/>
                </a:lnTo>
                <a:lnTo>
                  <a:pt x="3030224" y="661504"/>
                </a:lnTo>
                <a:lnTo>
                  <a:pt x="3030224" y="700416"/>
                </a:lnTo>
                <a:lnTo>
                  <a:pt x="3031997" y="700416"/>
                </a:lnTo>
                <a:lnTo>
                  <a:pt x="3044411" y="700416"/>
                </a:lnTo>
                <a:lnTo>
                  <a:pt x="3044411" y="702578"/>
                </a:lnTo>
                <a:lnTo>
                  <a:pt x="3044411" y="717710"/>
                </a:lnTo>
                <a:cubicBezTo>
                  <a:pt x="3048464" y="717710"/>
                  <a:pt x="3048464" y="717710"/>
                  <a:pt x="3048464" y="715549"/>
                </a:cubicBezTo>
                <a:lnTo>
                  <a:pt x="3048464" y="700416"/>
                </a:lnTo>
                <a:lnTo>
                  <a:pt x="3049984" y="700416"/>
                </a:lnTo>
                <a:lnTo>
                  <a:pt x="3060624" y="700416"/>
                </a:lnTo>
                <a:lnTo>
                  <a:pt x="3060624" y="702037"/>
                </a:lnTo>
                <a:lnTo>
                  <a:pt x="3060624" y="713387"/>
                </a:lnTo>
                <a:lnTo>
                  <a:pt x="3091025" y="713387"/>
                </a:lnTo>
                <a:lnTo>
                  <a:pt x="3091025" y="676637"/>
                </a:lnTo>
                <a:lnTo>
                  <a:pt x="3092291" y="676637"/>
                </a:lnTo>
                <a:lnTo>
                  <a:pt x="3101158" y="676637"/>
                </a:lnTo>
                <a:lnTo>
                  <a:pt x="3101158" y="698254"/>
                </a:lnTo>
                <a:cubicBezTo>
                  <a:pt x="3103185" y="698254"/>
                  <a:pt x="3103185" y="698254"/>
                  <a:pt x="3103185" y="665828"/>
                </a:cubicBezTo>
                <a:lnTo>
                  <a:pt x="3125478" y="665828"/>
                </a:lnTo>
                <a:lnTo>
                  <a:pt x="3125478" y="664206"/>
                </a:lnTo>
                <a:lnTo>
                  <a:pt x="3125478" y="652857"/>
                </a:lnTo>
                <a:lnTo>
                  <a:pt x="3126238" y="652857"/>
                </a:lnTo>
                <a:lnTo>
                  <a:pt x="3131558" y="652857"/>
                </a:lnTo>
                <a:lnTo>
                  <a:pt x="3131558" y="650966"/>
                </a:lnTo>
                <a:lnTo>
                  <a:pt x="3131558" y="637725"/>
                </a:lnTo>
                <a:lnTo>
                  <a:pt x="3135612" y="644210"/>
                </a:lnTo>
                <a:lnTo>
                  <a:pt x="3137892" y="644210"/>
                </a:lnTo>
                <a:lnTo>
                  <a:pt x="3153852" y="644210"/>
                </a:lnTo>
                <a:lnTo>
                  <a:pt x="3153852" y="643399"/>
                </a:lnTo>
                <a:lnTo>
                  <a:pt x="3153852" y="637725"/>
                </a:lnTo>
                <a:lnTo>
                  <a:pt x="3154612" y="637725"/>
                </a:lnTo>
                <a:lnTo>
                  <a:pt x="3159932" y="637725"/>
                </a:lnTo>
                <a:lnTo>
                  <a:pt x="3159932" y="639076"/>
                </a:lnTo>
                <a:lnTo>
                  <a:pt x="3159932" y="648534"/>
                </a:lnTo>
                <a:lnTo>
                  <a:pt x="3195788" y="648534"/>
                </a:lnTo>
                <a:lnTo>
                  <a:pt x="3195788" y="1159457"/>
                </a:lnTo>
                <a:lnTo>
                  <a:pt x="3031533" y="1159331"/>
                </a:lnTo>
                <a:lnTo>
                  <a:pt x="3031520" y="1160647"/>
                </a:lnTo>
                <a:lnTo>
                  <a:pt x="2054" y="1158314"/>
                </a:lnTo>
                <a:cubicBezTo>
                  <a:pt x="1369" y="1010750"/>
                  <a:pt x="685" y="871760"/>
                  <a:pt x="0" y="724196"/>
                </a:cubicBezTo>
                <a:lnTo>
                  <a:pt x="20267" y="724196"/>
                </a:lnTo>
                <a:cubicBezTo>
                  <a:pt x="20271" y="724190"/>
                  <a:pt x="20308" y="724108"/>
                  <a:pt x="20774" y="723115"/>
                </a:cubicBezTo>
                <a:lnTo>
                  <a:pt x="24320" y="715549"/>
                </a:lnTo>
                <a:cubicBezTo>
                  <a:pt x="24329" y="715550"/>
                  <a:pt x="24442" y="715568"/>
                  <a:pt x="26094" y="715819"/>
                </a:cubicBezTo>
                <a:lnTo>
                  <a:pt x="38507" y="717710"/>
                </a:lnTo>
                <a:cubicBezTo>
                  <a:pt x="38510" y="717720"/>
                  <a:pt x="38548" y="717821"/>
                  <a:pt x="39014" y="719062"/>
                </a:cubicBezTo>
                <a:lnTo>
                  <a:pt x="42560" y="728519"/>
                </a:lnTo>
                <a:cubicBezTo>
                  <a:pt x="42574" y="728520"/>
                  <a:pt x="43170" y="728570"/>
                  <a:pt x="68907" y="730681"/>
                </a:cubicBezTo>
                <a:lnTo>
                  <a:pt x="68907" y="607460"/>
                </a:lnTo>
                <a:lnTo>
                  <a:pt x="70934" y="607460"/>
                </a:lnTo>
                <a:lnTo>
                  <a:pt x="85121" y="607460"/>
                </a:lnTo>
                <a:lnTo>
                  <a:pt x="85121" y="471268"/>
                </a:lnTo>
                <a:lnTo>
                  <a:pt x="86894" y="471268"/>
                </a:lnTo>
                <a:lnTo>
                  <a:pt x="99308" y="471268"/>
                </a:lnTo>
                <a:lnTo>
                  <a:pt x="99308" y="356694"/>
                </a:lnTo>
                <a:cubicBezTo>
                  <a:pt x="103361" y="354532"/>
                  <a:pt x="103361" y="354532"/>
                  <a:pt x="103361" y="328590"/>
                </a:cubicBezTo>
                <a:lnTo>
                  <a:pt x="105388" y="328590"/>
                </a:lnTo>
                <a:lnTo>
                  <a:pt x="119575" y="328590"/>
                </a:lnTo>
                <a:cubicBezTo>
                  <a:pt x="119586" y="328567"/>
                  <a:pt x="120192" y="327200"/>
                  <a:pt x="156055" y="246443"/>
                </a:cubicBezTo>
                <a:cubicBezTo>
                  <a:pt x="156055" y="246429"/>
                  <a:pt x="156089" y="244478"/>
                  <a:pt x="160109" y="0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70DBBBBA-E6C4-4E4B-9603-91CDDF8FF1C1}"/>
              </a:ext>
            </a:extLst>
          </p:cNvPr>
          <p:cNvSpPr/>
          <p:nvPr/>
        </p:nvSpPr>
        <p:spPr>
          <a:xfrm>
            <a:off x="224615" y="4295186"/>
            <a:ext cx="1578987" cy="2196540"/>
          </a:xfrm>
          <a:custGeom>
            <a:avLst/>
            <a:gdLst>
              <a:gd name="connsiteX0" fmla="*/ 1022274 w 4159710"/>
              <a:gd name="connsiteY0" fmla="*/ 5419078 h 5786598"/>
              <a:gd name="connsiteX1" fmla="*/ 976163 w 4159710"/>
              <a:gd name="connsiteY1" fmla="*/ 5507455 h 5786598"/>
              <a:gd name="connsiteX2" fmla="*/ 1068385 w 4159710"/>
              <a:gd name="connsiteY2" fmla="*/ 5507455 h 5786598"/>
              <a:gd name="connsiteX3" fmla="*/ 1318025 w 4159710"/>
              <a:gd name="connsiteY3" fmla="*/ 5289802 h 5786598"/>
              <a:gd name="connsiteX4" fmla="*/ 1204463 w 4159710"/>
              <a:gd name="connsiteY4" fmla="*/ 5507455 h 5786598"/>
              <a:gd name="connsiteX5" fmla="*/ 1431587 w 4159710"/>
              <a:gd name="connsiteY5" fmla="*/ 5507455 h 5786598"/>
              <a:gd name="connsiteX6" fmla="*/ 708685 w 4159710"/>
              <a:gd name="connsiteY6" fmla="*/ 5255614 h 5786598"/>
              <a:gd name="connsiteX7" fmla="*/ 577286 w 4159710"/>
              <a:gd name="connsiteY7" fmla="*/ 5507455 h 5786598"/>
              <a:gd name="connsiteX8" fmla="*/ 840085 w 4159710"/>
              <a:gd name="connsiteY8" fmla="*/ 5507455 h 5786598"/>
              <a:gd name="connsiteX9" fmla="*/ 1203875 w 4159710"/>
              <a:gd name="connsiteY9" fmla="*/ 5071022 h 5786598"/>
              <a:gd name="connsiteX10" fmla="*/ 1053938 w 4159710"/>
              <a:gd name="connsiteY10" fmla="*/ 5358390 h 5786598"/>
              <a:gd name="connsiteX11" fmla="*/ 1131714 w 4159710"/>
              <a:gd name="connsiteY11" fmla="*/ 5507455 h 5786598"/>
              <a:gd name="connsiteX12" fmla="*/ 1141134 w 4159710"/>
              <a:gd name="connsiteY12" fmla="*/ 5507455 h 5786598"/>
              <a:gd name="connsiteX13" fmla="*/ 1286361 w 4159710"/>
              <a:gd name="connsiteY13" fmla="*/ 5229113 h 5786598"/>
              <a:gd name="connsiteX14" fmla="*/ 822835 w 4159710"/>
              <a:gd name="connsiteY14" fmla="*/ 5036834 h 5786598"/>
              <a:gd name="connsiteX15" fmla="*/ 740350 w 4159710"/>
              <a:gd name="connsiteY15" fmla="*/ 5194926 h 5786598"/>
              <a:gd name="connsiteX16" fmla="*/ 903414 w 4159710"/>
              <a:gd name="connsiteY16" fmla="*/ 5507455 h 5786598"/>
              <a:gd name="connsiteX17" fmla="*/ 912834 w 4159710"/>
              <a:gd name="connsiteY17" fmla="*/ 5507455 h 5786598"/>
              <a:gd name="connsiteX18" fmla="*/ 990609 w 4159710"/>
              <a:gd name="connsiteY18" fmla="*/ 5358390 h 5786598"/>
              <a:gd name="connsiteX19" fmla="*/ 1451724 w 4159710"/>
              <a:gd name="connsiteY19" fmla="*/ 5033553 h 5786598"/>
              <a:gd name="connsiteX20" fmla="*/ 1355112 w 4159710"/>
              <a:gd name="connsiteY20" fmla="*/ 5218720 h 5786598"/>
              <a:gd name="connsiteX21" fmla="*/ 1505762 w 4159710"/>
              <a:gd name="connsiteY21" fmla="*/ 5507455 h 5786598"/>
              <a:gd name="connsiteX22" fmla="*/ 1698986 w 4159710"/>
              <a:gd name="connsiteY22" fmla="*/ 5507455 h 5786598"/>
              <a:gd name="connsiteX23" fmla="*/ 574986 w 4159710"/>
              <a:gd name="connsiteY23" fmla="*/ 4999366 h 5786598"/>
              <a:gd name="connsiteX24" fmla="*/ 309887 w 4159710"/>
              <a:gd name="connsiteY24" fmla="*/ 5507455 h 5786598"/>
              <a:gd name="connsiteX25" fmla="*/ 503111 w 4159710"/>
              <a:gd name="connsiteY25" fmla="*/ 5507455 h 5786598"/>
              <a:gd name="connsiteX26" fmla="*/ 671598 w 4159710"/>
              <a:gd name="connsiteY26" fmla="*/ 5184533 h 5786598"/>
              <a:gd name="connsiteX27" fmla="*/ 1290352 w 4159710"/>
              <a:gd name="connsiteY27" fmla="*/ 4905281 h 5786598"/>
              <a:gd name="connsiteX28" fmla="*/ 1240962 w 4159710"/>
              <a:gd name="connsiteY28" fmla="*/ 4999940 h 5786598"/>
              <a:gd name="connsiteX29" fmla="*/ 1323448 w 4159710"/>
              <a:gd name="connsiteY29" fmla="*/ 5158032 h 5786598"/>
              <a:gd name="connsiteX30" fmla="*/ 1420060 w 4159710"/>
              <a:gd name="connsiteY30" fmla="*/ 4972866 h 5786598"/>
              <a:gd name="connsiteX31" fmla="*/ 1384797 w 4159710"/>
              <a:gd name="connsiteY31" fmla="*/ 4905281 h 5786598"/>
              <a:gd name="connsiteX32" fmla="*/ 1191573 w 4159710"/>
              <a:gd name="connsiteY32" fmla="*/ 4905281 h 5786598"/>
              <a:gd name="connsiteX33" fmla="*/ 1209298 w 4159710"/>
              <a:gd name="connsiteY33" fmla="*/ 4939252 h 5786598"/>
              <a:gd name="connsiteX34" fmla="*/ 1227023 w 4159710"/>
              <a:gd name="connsiteY34" fmla="*/ 4905281 h 5786598"/>
              <a:gd name="connsiteX35" fmla="*/ 891474 w 4159710"/>
              <a:gd name="connsiteY35" fmla="*/ 4905281 h 5786598"/>
              <a:gd name="connsiteX36" fmla="*/ 854499 w 4159710"/>
              <a:gd name="connsiteY36" fmla="*/ 4976146 h 5786598"/>
              <a:gd name="connsiteX37" fmla="*/ 1022274 w 4159710"/>
              <a:gd name="connsiteY37" fmla="*/ 5297702 h 5786598"/>
              <a:gd name="connsiteX38" fmla="*/ 1172210 w 4159710"/>
              <a:gd name="connsiteY38" fmla="*/ 5010334 h 5786598"/>
              <a:gd name="connsiteX39" fmla="*/ 1117398 w 4159710"/>
              <a:gd name="connsiteY39" fmla="*/ 4905281 h 5786598"/>
              <a:gd name="connsiteX40" fmla="*/ 624075 w 4159710"/>
              <a:gd name="connsiteY40" fmla="*/ 4905281 h 5786598"/>
              <a:gd name="connsiteX41" fmla="*/ 606650 w 4159710"/>
              <a:gd name="connsiteY41" fmla="*/ 4938678 h 5786598"/>
              <a:gd name="connsiteX42" fmla="*/ 703262 w 4159710"/>
              <a:gd name="connsiteY42" fmla="*/ 5123845 h 5786598"/>
              <a:gd name="connsiteX43" fmla="*/ 785748 w 4159710"/>
              <a:gd name="connsiteY43" fmla="*/ 4965752 h 5786598"/>
              <a:gd name="connsiteX44" fmla="*/ 754196 w 4159710"/>
              <a:gd name="connsiteY44" fmla="*/ 4905281 h 5786598"/>
              <a:gd name="connsiteX45" fmla="*/ 1286363 w 4159710"/>
              <a:gd name="connsiteY45" fmla="*/ 4716622 h 5786598"/>
              <a:gd name="connsiteX46" fmla="*/ 1286363 w 4159710"/>
              <a:gd name="connsiteY46" fmla="*/ 4742928 h 5786598"/>
              <a:gd name="connsiteX47" fmla="*/ 1280308 w 4159710"/>
              <a:gd name="connsiteY47" fmla="*/ 4772921 h 5786598"/>
              <a:gd name="connsiteX48" fmla="*/ 1315738 w 4159710"/>
              <a:gd name="connsiteY48" fmla="*/ 4772921 h 5786598"/>
              <a:gd name="connsiteX49" fmla="*/ 760478 w 4159710"/>
              <a:gd name="connsiteY49" fmla="*/ 4643851 h 5786598"/>
              <a:gd name="connsiteX50" fmla="*/ 693135 w 4159710"/>
              <a:gd name="connsiteY50" fmla="*/ 4772921 h 5786598"/>
              <a:gd name="connsiteX51" fmla="*/ 766533 w 4159710"/>
              <a:gd name="connsiteY51" fmla="*/ 4772921 h 5786598"/>
              <a:gd name="connsiteX52" fmla="*/ 760478 w 4159710"/>
              <a:gd name="connsiteY52" fmla="*/ 4742928 h 5786598"/>
              <a:gd name="connsiteX53" fmla="*/ 1286363 w 4159710"/>
              <a:gd name="connsiteY53" fmla="*/ 4116690 h 5786598"/>
              <a:gd name="connsiteX54" fmla="*/ 1286363 w 4159710"/>
              <a:gd name="connsiteY54" fmla="*/ 4574458 h 5786598"/>
              <a:gd name="connsiteX55" fmla="*/ 1389913 w 4159710"/>
              <a:gd name="connsiteY55" fmla="*/ 4772921 h 5786598"/>
              <a:gd name="connsiteX56" fmla="*/ 1441619 w 4159710"/>
              <a:gd name="connsiteY56" fmla="*/ 4772921 h 5786598"/>
              <a:gd name="connsiteX57" fmla="*/ 1441619 w 4159710"/>
              <a:gd name="connsiteY57" fmla="*/ 4116690 h 5786598"/>
              <a:gd name="connsiteX58" fmla="*/ 582362 w 4159710"/>
              <a:gd name="connsiteY58" fmla="*/ 4116689 h 5786598"/>
              <a:gd name="connsiteX59" fmla="*/ 582362 w 4159710"/>
              <a:gd name="connsiteY59" fmla="*/ 4772921 h 5786598"/>
              <a:gd name="connsiteX60" fmla="*/ 618960 w 4159710"/>
              <a:gd name="connsiteY60" fmla="*/ 4772921 h 5786598"/>
              <a:gd name="connsiteX61" fmla="*/ 760478 w 4159710"/>
              <a:gd name="connsiteY61" fmla="*/ 4501687 h 5786598"/>
              <a:gd name="connsiteX62" fmla="*/ 760478 w 4159710"/>
              <a:gd name="connsiteY62" fmla="*/ 4116689 h 5786598"/>
              <a:gd name="connsiteX63" fmla="*/ 1286363 w 4159710"/>
              <a:gd name="connsiteY63" fmla="*/ 3949802 h 5786598"/>
              <a:gd name="connsiteX64" fmla="*/ 1286363 w 4159710"/>
              <a:gd name="connsiteY64" fmla="*/ 4070970 h 5786598"/>
              <a:gd name="connsiteX65" fmla="*/ 1441619 w 4159710"/>
              <a:gd name="connsiteY65" fmla="*/ 4070970 h 5786598"/>
              <a:gd name="connsiteX66" fmla="*/ 1441619 w 4159710"/>
              <a:gd name="connsiteY66" fmla="*/ 3949802 h 5786598"/>
              <a:gd name="connsiteX67" fmla="*/ 582362 w 4159710"/>
              <a:gd name="connsiteY67" fmla="*/ 3949801 h 5786598"/>
              <a:gd name="connsiteX68" fmla="*/ 582362 w 4159710"/>
              <a:gd name="connsiteY68" fmla="*/ 4070970 h 5786598"/>
              <a:gd name="connsiteX69" fmla="*/ 760478 w 4159710"/>
              <a:gd name="connsiteY69" fmla="*/ 4070970 h 5786598"/>
              <a:gd name="connsiteX70" fmla="*/ 760478 w 4159710"/>
              <a:gd name="connsiteY70" fmla="*/ 3949801 h 5786598"/>
              <a:gd name="connsiteX71" fmla="*/ 1286363 w 4159710"/>
              <a:gd name="connsiteY71" fmla="*/ 3781025 h 5786598"/>
              <a:gd name="connsiteX72" fmla="*/ 1286363 w 4159710"/>
              <a:gd name="connsiteY72" fmla="*/ 3904082 h 5786598"/>
              <a:gd name="connsiteX73" fmla="*/ 1441619 w 4159710"/>
              <a:gd name="connsiteY73" fmla="*/ 3904082 h 5786598"/>
              <a:gd name="connsiteX74" fmla="*/ 1441619 w 4159710"/>
              <a:gd name="connsiteY74" fmla="*/ 3781025 h 5786598"/>
              <a:gd name="connsiteX75" fmla="*/ 582362 w 4159710"/>
              <a:gd name="connsiteY75" fmla="*/ 3781025 h 5786598"/>
              <a:gd name="connsiteX76" fmla="*/ 582362 w 4159710"/>
              <a:gd name="connsiteY76" fmla="*/ 3904082 h 5786598"/>
              <a:gd name="connsiteX77" fmla="*/ 760478 w 4159710"/>
              <a:gd name="connsiteY77" fmla="*/ 3904082 h 5786598"/>
              <a:gd name="connsiteX78" fmla="*/ 760478 w 4159710"/>
              <a:gd name="connsiteY78" fmla="*/ 3781025 h 5786598"/>
              <a:gd name="connsiteX79" fmla="*/ 1174823 w 4159710"/>
              <a:gd name="connsiteY79" fmla="*/ 2986866 h 5786598"/>
              <a:gd name="connsiteX80" fmla="*/ 1154863 w 4159710"/>
              <a:gd name="connsiteY80" fmla="*/ 3006826 h 5786598"/>
              <a:gd name="connsiteX81" fmla="*/ 1154863 w 4159710"/>
              <a:gd name="connsiteY81" fmla="*/ 3388285 h 5786598"/>
              <a:gd name="connsiteX82" fmla="*/ 1174823 w 4159710"/>
              <a:gd name="connsiteY82" fmla="*/ 3408245 h 5786598"/>
              <a:gd name="connsiteX83" fmla="*/ 1254662 w 4159710"/>
              <a:gd name="connsiteY83" fmla="*/ 3408245 h 5786598"/>
              <a:gd name="connsiteX84" fmla="*/ 1274622 w 4159710"/>
              <a:gd name="connsiteY84" fmla="*/ 3388285 h 5786598"/>
              <a:gd name="connsiteX85" fmla="*/ 1274622 w 4159710"/>
              <a:gd name="connsiteY85" fmla="*/ 3006826 h 5786598"/>
              <a:gd name="connsiteX86" fmla="*/ 1254662 w 4159710"/>
              <a:gd name="connsiteY86" fmla="*/ 2986866 h 5786598"/>
              <a:gd name="connsiteX87" fmla="*/ 694919 w 4159710"/>
              <a:gd name="connsiteY87" fmla="*/ 2986866 h 5786598"/>
              <a:gd name="connsiteX88" fmla="*/ 678402 w 4159710"/>
              <a:gd name="connsiteY88" fmla="*/ 3003383 h 5786598"/>
              <a:gd name="connsiteX89" fmla="*/ 678402 w 4159710"/>
              <a:gd name="connsiteY89" fmla="*/ 3391728 h 5786598"/>
              <a:gd name="connsiteX90" fmla="*/ 694919 w 4159710"/>
              <a:gd name="connsiteY90" fmla="*/ 3408245 h 5786598"/>
              <a:gd name="connsiteX91" fmla="*/ 760984 w 4159710"/>
              <a:gd name="connsiteY91" fmla="*/ 3408245 h 5786598"/>
              <a:gd name="connsiteX92" fmla="*/ 777501 w 4159710"/>
              <a:gd name="connsiteY92" fmla="*/ 3391728 h 5786598"/>
              <a:gd name="connsiteX93" fmla="*/ 777501 w 4159710"/>
              <a:gd name="connsiteY93" fmla="*/ 3003383 h 5786598"/>
              <a:gd name="connsiteX94" fmla="*/ 760984 w 4159710"/>
              <a:gd name="connsiteY94" fmla="*/ 2986866 h 5786598"/>
              <a:gd name="connsiteX95" fmla="*/ 502584 w 4159710"/>
              <a:gd name="connsiteY95" fmla="*/ 2986866 h 5786598"/>
              <a:gd name="connsiteX96" fmla="*/ 486067 w 4159710"/>
              <a:gd name="connsiteY96" fmla="*/ 3003383 h 5786598"/>
              <a:gd name="connsiteX97" fmla="*/ 486067 w 4159710"/>
              <a:gd name="connsiteY97" fmla="*/ 3391728 h 5786598"/>
              <a:gd name="connsiteX98" fmla="*/ 502584 w 4159710"/>
              <a:gd name="connsiteY98" fmla="*/ 3408245 h 5786598"/>
              <a:gd name="connsiteX99" fmla="*/ 568649 w 4159710"/>
              <a:gd name="connsiteY99" fmla="*/ 3408245 h 5786598"/>
              <a:gd name="connsiteX100" fmla="*/ 585166 w 4159710"/>
              <a:gd name="connsiteY100" fmla="*/ 3391728 h 5786598"/>
              <a:gd name="connsiteX101" fmla="*/ 585166 w 4159710"/>
              <a:gd name="connsiteY101" fmla="*/ 3003383 h 5786598"/>
              <a:gd name="connsiteX102" fmla="*/ 568649 w 4159710"/>
              <a:gd name="connsiteY102" fmla="*/ 2986866 h 5786598"/>
              <a:gd name="connsiteX103" fmla="*/ 310249 w 4159710"/>
              <a:gd name="connsiteY103" fmla="*/ 2986866 h 5786598"/>
              <a:gd name="connsiteX104" fmla="*/ 293732 w 4159710"/>
              <a:gd name="connsiteY104" fmla="*/ 3003383 h 5786598"/>
              <a:gd name="connsiteX105" fmla="*/ 293732 w 4159710"/>
              <a:gd name="connsiteY105" fmla="*/ 3391728 h 5786598"/>
              <a:gd name="connsiteX106" fmla="*/ 310249 w 4159710"/>
              <a:gd name="connsiteY106" fmla="*/ 3408245 h 5786598"/>
              <a:gd name="connsiteX107" fmla="*/ 376314 w 4159710"/>
              <a:gd name="connsiteY107" fmla="*/ 3408245 h 5786598"/>
              <a:gd name="connsiteX108" fmla="*/ 392831 w 4159710"/>
              <a:gd name="connsiteY108" fmla="*/ 3391728 h 5786598"/>
              <a:gd name="connsiteX109" fmla="*/ 392831 w 4159710"/>
              <a:gd name="connsiteY109" fmla="*/ 3003383 h 5786598"/>
              <a:gd name="connsiteX110" fmla="*/ 376314 w 4159710"/>
              <a:gd name="connsiteY110" fmla="*/ 2986866 h 5786598"/>
              <a:gd name="connsiteX111" fmla="*/ 871284 w 4159710"/>
              <a:gd name="connsiteY111" fmla="*/ 2156869 h 5786598"/>
              <a:gd name="connsiteX112" fmla="*/ 249133 w 4159710"/>
              <a:gd name="connsiteY112" fmla="*/ 2819733 h 5786598"/>
              <a:gd name="connsiteX113" fmla="*/ 830389 w 4159710"/>
              <a:gd name="connsiteY113" fmla="*/ 2819733 h 5786598"/>
              <a:gd name="connsiteX114" fmla="*/ 1322149 w 4159710"/>
              <a:gd name="connsiteY114" fmla="*/ 1457297 h 5786598"/>
              <a:gd name="connsiteX115" fmla="*/ 1134233 w 4159710"/>
              <a:gd name="connsiteY115" fmla="*/ 1473712 h 5786598"/>
              <a:gd name="connsiteX116" fmla="*/ 1155963 w 4159710"/>
              <a:gd name="connsiteY116" fmla="*/ 1825935 h 5786598"/>
              <a:gd name="connsiteX117" fmla="*/ 1248284 w 4159710"/>
              <a:gd name="connsiteY117" fmla="*/ 1825935 h 5786598"/>
              <a:gd name="connsiteX118" fmla="*/ 1257606 w 4159710"/>
              <a:gd name="connsiteY118" fmla="*/ 1835257 h 5786598"/>
              <a:gd name="connsiteX119" fmla="*/ 1257606 w 4159710"/>
              <a:gd name="connsiteY119" fmla="*/ 1872543 h 5786598"/>
              <a:gd name="connsiteX120" fmla="*/ 1248284 w 4159710"/>
              <a:gd name="connsiteY120" fmla="*/ 1881866 h 5786598"/>
              <a:gd name="connsiteX121" fmla="*/ 1159414 w 4159710"/>
              <a:gd name="connsiteY121" fmla="*/ 1881866 h 5786598"/>
              <a:gd name="connsiteX122" fmla="*/ 1170086 w 4159710"/>
              <a:gd name="connsiteY122" fmla="*/ 2054855 h 5786598"/>
              <a:gd name="connsiteX123" fmla="*/ 1233364 w 4159710"/>
              <a:gd name="connsiteY123" fmla="*/ 2054855 h 5786598"/>
              <a:gd name="connsiteX124" fmla="*/ 1247840 w 4159710"/>
              <a:gd name="connsiteY124" fmla="*/ 2069332 h 5786598"/>
              <a:gd name="connsiteX125" fmla="*/ 1247840 w 4159710"/>
              <a:gd name="connsiteY125" fmla="*/ 2127235 h 5786598"/>
              <a:gd name="connsiteX126" fmla="*/ 1233364 w 4159710"/>
              <a:gd name="connsiteY126" fmla="*/ 2141711 h 5786598"/>
              <a:gd name="connsiteX127" fmla="*/ 1175445 w 4159710"/>
              <a:gd name="connsiteY127" fmla="*/ 2141711 h 5786598"/>
              <a:gd name="connsiteX128" fmla="*/ 1217275 w 4159710"/>
              <a:gd name="connsiteY128" fmla="*/ 2819733 h 5786598"/>
              <a:gd name="connsiteX129" fmla="*/ 1538655 w 4159710"/>
              <a:gd name="connsiteY129" fmla="*/ 2819733 h 5786598"/>
              <a:gd name="connsiteX130" fmla="*/ 1538655 w 4159710"/>
              <a:gd name="connsiteY130" fmla="*/ 2916015 h 5786598"/>
              <a:gd name="connsiteX131" fmla="*/ 1834975 w 4159710"/>
              <a:gd name="connsiteY131" fmla="*/ 2426775 h 5786598"/>
              <a:gd name="connsiteX132" fmla="*/ 2470117 w 4159710"/>
              <a:gd name="connsiteY132" fmla="*/ 140636 h 5786598"/>
              <a:gd name="connsiteX133" fmla="*/ 2450688 w 4159710"/>
              <a:gd name="connsiteY133" fmla="*/ 169453 h 5786598"/>
              <a:gd name="connsiteX134" fmla="*/ 2380499 w 4159710"/>
              <a:gd name="connsiteY134" fmla="*/ 198526 h 5786598"/>
              <a:gd name="connsiteX135" fmla="*/ 2341862 w 4159710"/>
              <a:gd name="connsiteY135" fmla="*/ 190726 h 5786598"/>
              <a:gd name="connsiteX136" fmla="*/ 2319689 w 4159710"/>
              <a:gd name="connsiteY136" fmla="*/ 175776 h 5786598"/>
              <a:gd name="connsiteX137" fmla="*/ 1188989 w 4159710"/>
              <a:gd name="connsiteY137" fmla="*/ 1308426 h 5786598"/>
              <a:gd name="connsiteX138" fmla="*/ 1342990 w 4159710"/>
              <a:gd name="connsiteY138" fmla="*/ 1294974 h 5786598"/>
              <a:gd name="connsiteX139" fmla="*/ 1353866 w 4159710"/>
              <a:gd name="connsiteY139" fmla="*/ 1419480 h 5786598"/>
              <a:gd name="connsiteX140" fmla="*/ 1862584 w 4159710"/>
              <a:gd name="connsiteY140" fmla="*/ 2381191 h 5786598"/>
              <a:gd name="connsiteX141" fmla="*/ 3029209 w 4159710"/>
              <a:gd name="connsiteY141" fmla="*/ 455030 h 5786598"/>
              <a:gd name="connsiteX142" fmla="*/ 2380499 w 4159710"/>
              <a:gd name="connsiteY142" fmla="*/ 0 h 5786598"/>
              <a:gd name="connsiteX143" fmla="*/ 2479762 w 4159710"/>
              <a:gd name="connsiteY143" fmla="*/ 99263 h 5786598"/>
              <a:gd name="connsiteX144" fmla="*/ 2478311 w 4159710"/>
              <a:gd name="connsiteY144" fmla="*/ 106448 h 5786598"/>
              <a:gd name="connsiteX145" fmla="*/ 3219890 w 4159710"/>
              <a:gd name="connsiteY145" fmla="*/ 215733 h 5786598"/>
              <a:gd name="connsiteX146" fmla="*/ 3217054 w 4159710"/>
              <a:gd name="connsiteY146" fmla="*/ 220776 h 5786598"/>
              <a:gd name="connsiteX147" fmla="*/ 4067223 w 4159710"/>
              <a:gd name="connsiteY147" fmla="*/ 1004298 h 5786598"/>
              <a:gd name="connsiteX148" fmla="*/ 4069653 w 4159710"/>
              <a:gd name="connsiteY148" fmla="*/ 1000693 h 5786598"/>
              <a:gd name="connsiteX149" fmla="*/ 4106956 w 4159710"/>
              <a:gd name="connsiteY149" fmla="*/ 985242 h 5786598"/>
              <a:gd name="connsiteX150" fmla="*/ 4159710 w 4159710"/>
              <a:gd name="connsiteY150" fmla="*/ 1037996 h 5786598"/>
              <a:gd name="connsiteX151" fmla="*/ 4106956 w 4159710"/>
              <a:gd name="connsiteY151" fmla="*/ 1090750 h 5786598"/>
              <a:gd name="connsiteX152" fmla="*/ 4054202 w 4159710"/>
              <a:gd name="connsiteY152" fmla="*/ 1037996 h 5786598"/>
              <a:gd name="connsiteX153" fmla="*/ 4058348 w 4159710"/>
              <a:gd name="connsiteY153" fmla="*/ 1017462 h 5786598"/>
              <a:gd name="connsiteX154" fmla="*/ 4060261 w 4159710"/>
              <a:gd name="connsiteY154" fmla="*/ 1014623 h 5786598"/>
              <a:gd name="connsiteX155" fmla="*/ 3137412 w 4159710"/>
              <a:gd name="connsiteY155" fmla="*/ 519074 h 5786598"/>
              <a:gd name="connsiteX156" fmla="*/ 1538655 w 4159710"/>
              <a:gd name="connsiteY156" fmla="*/ 3357254 h 5786598"/>
              <a:gd name="connsiteX157" fmla="*/ 1538655 w 4159710"/>
              <a:gd name="connsiteY157" fmla="*/ 3364856 h 5786598"/>
              <a:gd name="connsiteX158" fmla="*/ 1696915 w 4159710"/>
              <a:gd name="connsiteY158" fmla="*/ 3364856 h 5786598"/>
              <a:gd name="connsiteX159" fmla="*/ 1696915 w 4159710"/>
              <a:gd name="connsiteY159" fmla="*/ 3781025 h 5786598"/>
              <a:gd name="connsiteX160" fmla="*/ 1487338 w 4159710"/>
              <a:gd name="connsiteY160" fmla="*/ 3781025 h 5786598"/>
              <a:gd name="connsiteX161" fmla="*/ 1487338 w 4159710"/>
              <a:gd name="connsiteY161" fmla="*/ 3904082 h 5786598"/>
              <a:gd name="connsiteX162" fmla="*/ 1563403 w 4159710"/>
              <a:gd name="connsiteY162" fmla="*/ 3904082 h 5786598"/>
              <a:gd name="connsiteX163" fmla="*/ 1586263 w 4159710"/>
              <a:gd name="connsiteY163" fmla="*/ 3926942 h 5786598"/>
              <a:gd name="connsiteX164" fmla="*/ 1586262 w 4159710"/>
              <a:gd name="connsiteY164" fmla="*/ 3926942 h 5786598"/>
              <a:gd name="connsiteX165" fmla="*/ 1563402 w 4159710"/>
              <a:gd name="connsiteY165" fmla="*/ 3949802 h 5786598"/>
              <a:gd name="connsiteX166" fmla="*/ 1487338 w 4159710"/>
              <a:gd name="connsiteY166" fmla="*/ 3949802 h 5786598"/>
              <a:gd name="connsiteX167" fmla="*/ 1487338 w 4159710"/>
              <a:gd name="connsiteY167" fmla="*/ 4070970 h 5786598"/>
              <a:gd name="connsiteX168" fmla="*/ 1563403 w 4159710"/>
              <a:gd name="connsiteY168" fmla="*/ 4070970 h 5786598"/>
              <a:gd name="connsiteX169" fmla="*/ 1586263 w 4159710"/>
              <a:gd name="connsiteY169" fmla="*/ 4093830 h 5786598"/>
              <a:gd name="connsiteX170" fmla="*/ 1586262 w 4159710"/>
              <a:gd name="connsiteY170" fmla="*/ 4093830 h 5786598"/>
              <a:gd name="connsiteX171" fmla="*/ 1563402 w 4159710"/>
              <a:gd name="connsiteY171" fmla="*/ 4116690 h 5786598"/>
              <a:gd name="connsiteX172" fmla="*/ 1487338 w 4159710"/>
              <a:gd name="connsiteY172" fmla="*/ 4116690 h 5786598"/>
              <a:gd name="connsiteX173" fmla="*/ 1487338 w 4159710"/>
              <a:gd name="connsiteY173" fmla="*/ 4772921 h 5786598"/>
              <a:gd name="connsiteX174" fmla="*/ 1529674 w 4159710"/>
              <a:gd name="connsiteY174" fmla="*/ 4772921 h 5786598"/>
              <a:gd name="connsiteX175" fmla="*/ 1586262 w 4159710"/>
              <a:gd name="connsiteY175" fmla="*/ 4829509 h 5786598"/>
              <a:gd name="connsiteX176" fmla="*/ 1586262 w 4159710"/>
              <a:gd name="connsiteY176" fmla="*/ 4848693 h 5786598"/>
              <a:gd name="connsiteX177" fmla="*/ 1529674 w 4159710"/>
              <a:gd name="connsiteY177" fmla="*/ 4905281 h 5786598"/>
              <a:gd name="connsiteX178" fmla="*/ 1518652 w 4159710"/>
              <a:gd name="connsiteY178" fmla="*/ 4905281 h 5786598"/>
              <a:gd name="connsiteX179" fmla="*/ 1488812 w 4159710"/>
              <a:gd name="connsiteY179" fmla="*/ 4962472 h 5786598"/>
              <a:gd name="connsiteX180" fmla="*/ 1773161 w 4159710"/>
              <a:gd name="connsiteY180" fmla="*/ 5507455 h 5786598"/>
              <a:gd name="connsiteX181" fmla="*/ 1945385 w 4159710"/>
              <a:gd name="connsiteY181" fmla="*/ 5507455 h 5786598"/>
              <a:gd name="connsiteX182" fmla="*/ 2015377 w 4159710"/>
              <a:gd name="connsiteY182" fmla="*/ 5577447 h 5786598"/>
              <a:gd name="connsiteX183" fmla="*/ 2015377 w 4159710"/>
              <a:gd name="connsiteY183" fmla="*/ 5716606 h 5786598"/>
              <a:gd name="connsiteX184" fmla="*/ 1945385 w 4159710"/>
              <a:gd name="connsiteY184" fmla="*/ 5786598 h 5786598"/>
              <a:gd name="connsiteX185" fmla="*/ 166286 w 4159710"/>
              <a:gd name="connsiteY185" fmla="*/ 5786598 h 5786598"/>
              <a:gd name="connsiteX186" fmla="*/ 96294 w 4159710"/>
              <a:gd name="connsiteY186" fmla="*/ 5716606 h 5786598"/>
              <a:gd name="connsiteX187" fmla="*/ 96294 w 4159710"/>
              <a:gd name="connsiteY187" fmla="*/ 5577447 h 5786598"/>
              <a:gd name="connsiteX188" fmla="*/ 166286 w 4159710"/>
              <a:gd name="connsiteY188" fmla="*/ 5507455 h 5786598"/>
              <a:gd name="connsiteX189" fmla="*/ 235712 w 4159710"/>
              <a:gd name="connsiteY189" fmla="*/ 5507455 h 5786598"/>
              <a:gd name="connsiteX190" fmla="*/ 537898 w 4159710"/>
              <a:gd name="connsiteY190" fmla="*/ 4928284 h 5786598"/>
              <a:gd name="connsiteX191" fmla="*/ 525896 w 4159710"/>
              <a:gd name="connsiteY191" fmla="*/ 4905281 h 5786598"/>
              <a:gd name="connsiteX192" fmla="*/ 517166 w 4159710"/>
              <a:gd name="connsiteY192" fmla="*/ 4905281 h 5786598"/>
              <a:gd name="connsiteX193" fmla="*/ 460578 w 4159710"/>
              <a:gd name="connsiteY193" fmla="*/ 4848693 h 5786598"/>
              <a:gd name="connsiteX194" fmla="*/ 460578 w 4159710"/>
              <a:gd name="connsiteY194" fmla="*/ 4829509 h 5786598"/>
              <a:gd name="connsiteX195" fmla="*/ 517166 w 4159710"/>
              <a:gd name="connsiteY195" fmla="*/ 4772921 h 5786598"/>
              <a:gd name="connsiteX196" fmla="*/ 536643 w 4159710"/>
              <a:gd name="connsiteY196" fmla="*/ 4772921 h 5786598"/>
              <a:gd name="connsiteX197" fmla="*/ 536643 w 4159710"/>
              <a:gd name="connsiteY197" fmla="*/ 4116689 h 5786598"/>
              <a:gd name="connsiteX198" fmla="*/ 483438 w 4159710"/>
              <a:gd name="connsiteY198" fmla="*/ 4116689 h 5786598"/>
              <a:gd name="connsiteX199" fmla="*/ 467274 w 4159710"/>
              <a:gd name="connsiteY199" fmla="*/ 4109993 h 5786598"/>
              <a:gd name="connsiteX200" fmla="*/ 460578 w 4159710"/>
              <a:gd name="connsiteY200" fmla="*/ 4093829 h 5786598"/>
              <a:gd name="connsiteX201" fmla="*/ 467274 w 4159710"/>
              <a:gd name="connsiteY201" fmla="*/ 4077665 h 5786598"/>
              <a:gd name="connsiteX202" fmla="*/ 483438 w 4159710"/>
              <a:gd name="connsiteY202" fmla="*/ 4070970 h 5786598"/>
              <a:gd name="connsiteX203" fmla="*/ 536643 w 4159710"/>
              <a:gd name="connsiteY203" fmla="*/ 4070970 h 5786598"/>
              <a:gd name="connsiteX204" fmla="*/ 536643 w 4159710"/>
              <a:gd name="connsiteY204" fmla="*/ 3949801 h 5786598"/>
              <a:gd name="connsiteX205" fmla="*/ 483438 w 4159710"/>
              <a:gd name="connsiteY205" fmla="*/ 3949801 h 5786598"/>
              <a:gd name="connsiteX206" fmla="*/ 467274 w 4159710"/>
              <a:gd name="connsiteY206" fmla="*/ 3943105 h 5786598"/>
              <a:gd name="connsiteX207" fmla="*/ 460578 w 4159710"/>
              <a:gd name="connsiteY207" fmla="*/ 3926941 h 5786598"/>
              <a:gd name="connsiteX208" fmla="*/ 467274 w 4159710"/>
              <a:gd name="connsiteY208" fmla="*/ 3910777 h 5786598"/>
              <a:gd name="connsiteX209" fmla="*/ 483438 w 4159710"/>
              <a:gd name="connsiteY209" fmla="*/ 3904082 h 5786598"/>
              <a:gd name="connsiteX210" fmla="*/ 536643 w 4159710"/>
              <a:gd name="connsiteY210" fmla="*/ 3904082 h 5786598"/>
              <a:gd name="connsiteX211" fmla="*/ 536643 w 4159710"/>
              <a:gd name="connsiteY211" fmla="*/ 3781025 h 5786598"/>
              <a:gd name="connsiteX212" fmla="*/ 0 w 4159710"/>
              <a:gd name="connsiteY212" fmla="*/ 3781025 h 5786598"/>
              <a:gd name="connsiteX213" fmla="*/ 0 w 4159710"/>
              <a:gd name="connsiteY213" fmla="*/ 3364856 h 5786598"/>
              <a:gd name="connsiteX214" fmla="*/ 1 w 4159710"/>
              <a:gd name="connsiteY214" fmla="*/ 3364856 h 5786598"/>
              <a:gd name="connsiteX215" fmla="*/ 1 w 4159710"/>
              <a:gd name="connsiteY215" fmla="*/ 2819733 h 5786598"/>
              <a:gd name="connsiteX216" fmla="*/ 186431 w 4159710"/>
              <a:gd name="connsiteY216" fmla="*/ 2819733 h 5786598"/>
              <a:gd name="connsiteX217" fmla="*/ 823097 w 4159710"/>
              <a:gd name="connsiteY217" fmla="*/ 2141404 h 5786598"/>
              <a:gd name="connsiteX218" fmla="*/ 813602 w 4159710"/>
              <a:gd name="connsiteY218" fmla="*/ 2137471 h 5786598"/>
              <a:gd name="connsiteX219" fmla="*/ 809362 w 4159710"/>
              <a:gd name="connsiteY219" fmla="*/ 2127235 h 5786598"/>
              <a:gd name="connsiteX220" fmla="*/ 809362 w 4159710"/>
              <a:gd name="connsiteY220" fmla="*/ 2069332 h 5786598"/>
              <a:gd name="connsiteX221" fmla="*/ 823838 w 4159710"/>
              <a:gd name="connsiteY221" fmla="*/ 2054855 h 5786598"/>
              <a:gd name="connsiteX222" fmla="*/ 877577 w 4159710"/>
              <a:gd name="connsiteY222" fmla="*/ 2054855 h 5786598"/>
              <a:gd name="connsiteX223" fmla="*/ 888250 w 4159710"/>
              <a:gd name="connsiteY223" fmla="*/ 1881866 h 5786598"/>
              <a:gd name="connsiteX224" fmla="*/ 828450 w 4159710"/>
              <a:gd name="connsiteY224" fmla="*/ 1881866 h 5786598"/>
              <a:gd name="connsiteX225" fmla="*/ 819128 w 4159710"/>
              <a:gd name="connsiteY225" fmla="*/ 1872543 h 5786598"/>
              <a:gd name="connsiteX226" fmla="*/ 819128 w 4159710"/>
              <a:gd name="connsiteY226" fmla="*/ 1835257 h 5786598"/>
              <a:gd name="connsiteX227" fmla="*/ 828450 w 4159710"/>
              <a:gd name="connsiteY227" fmla="*/ 1825935 h 5786598"/>
              <a:gd name="connsiteX228" fmla="*/ 891700 w 4159710"/>
              <a:gd name="connsiteY228" fmla="*/ 1825935 h 5786598"/>
              <a:gd name="connsiteX229" fmla="*/ 912234 w 4159710"/>
              <a:gd name="connsiteY229" fmla="*/ 1493103 h 5786598"/>
              <a:gd name="connsiteX230" fmla="*/ 860727 w 4159710"/>
              <a:gd name="connsiteY230" fmla="*/ 1497602 h 5786598"/>
              <a:gd name="connsiteX231" fmla="*/ 861169 w 4159710"/>
              <a:gd name="connsiteY231" fmla="*/ 1501090 h 5786598"/>
              <a:gd name="connsiteX232" fmla="*/ 562355 w 4159710"/>
              <a:gd name="connsiteY232" fmla="*/ 1538964 h 5786598"/>
              <a:gd name="connsiteX233" fmla="*/ 573819 w 4159710"/>
              <a:gd name="connsiteY233" fmla="*/ 1582489 h 5786598"/>
              <a:gd name="connsiteX234" fmla="*/ 537257 w 4159710"/>
              <a:gd name="connsiteY234" fmla="*/ 1645198 h 5786598"/>
              <a:gd name="connsiteX235" fmla="*/ 530211 w 4159710"/>
              <a:gd name="connsiteY235" fmla="*/ 1647053 h 5786598"/>
              <a:gd name="connsiteX236" fmla="*/ 476492 w 4159710"/>
              <a:gd name="connsiteY236" fmla="*/ 1628784 h 5786598"/>
              <a:gd name="connsiteX237" fmla="*/ 469491 w 4159710"/>
              <a:gd name="connsiteY237" fmla="*/ 1614538 h 5786598"/>
              <a:gd name="connsiteX238" fmla="*/ 470721 w 4159710"/>
              <a:gd name="connsiteY238" fmla="*/ 1635605 h 5786598"/>
              <a:gd name="connsiteX239" fmla="*/ 430195 w 4159710"/>
              <a:gd name="connsiteY239" fmla="*/ 1681081 h 5786598"/>
              <a:gd name="connsiteX240" fmla="*/ 422631 w 4159710"/>
              <a:gd name="connsiteY240" fmla="*/ 1683073 h 5786598"/>
              <a:gd name="connsiteX241" fmla="*/ 355310 w 4159710"/>
              <a:gd name="connsiteY241" fmla="*/ 1643823 h 5786598"/>
              <a:gd name="connsiteX242" fmla="*/ 315776 w 4159710"/>
              <a:gd name="connsiteY242" fmla="*/ 1493723 h 5786598"/>
              <a:gd name="connsiteX243" fmla="*/ 355027 w 4159710"/>
              <a:gd name="connsiteY243" fmla="*/ 1426402 h 5786598"/>
              <a:gd name="connsiteX244" fmla="*/ 362591 w 4159710"/>
              <a:gd name="connsiteY244" fmla="*/ 1424410 h 5786598"/>
              <a:gd name="connsiteX245" fmla="*/ 420261 w 4159710"/>
              <a:gd name="connsiteY245" fmla="*/ 1444022 h 5786598"/>
              <a:gd name="connsiteX246" fmla="*/ 427578 w 4159710"/>
              <a:gd name="connsiteY246" fmla="*/ 1458912 h 5786598"/>
              <a:gd name="connsiteX247" fmla="*/ 426045 w 4159710"/>
              <a:gd name="connsiteY247" fmla="*/ 1453091 h 5786598"/>
              <a:gd name="connsiteX248" fmla="*/ 462607 w 4159710"/>
              <a:gd name="connsiteY248" fmla="*/ 1390382 h 5786598"/>
              <a:gd name="connsiteX249" fmla="*/ 469653 w 4159710"/>
              <a:gd name="connsiteY249" fmla="*/ 1388526 h 5786598"/>
              <a:gd name="connsiteX250" fmla="*/ 532361 w 4159710"/>
              <a:gd name="connsiteY250" fmla="*/ 1425088 h 5786598"/>
              <a:gd name="connsiteX251" fmla="*/ 549415 w 4159710"/>
              <a:gd name="connsiteY251" fmla="*/ 1489834 h 5786598"/>
              <a:gd name="connsiteX252" fmla="*/ 840002 w 4159710"/>
              <a:gd name="connsiteY252" fmla="*/ 1334084 h 5786598"/>
              <a:gd name="connsiteX253" fmla="*/ 840607 w 4159710"/>
              <a:gd name="connsiteY253" fmla="*/ 1338857 h 5786598"/>
              <a:gd name="connsiteX254" fmla="*/ 1112835 w 4159710"/>
              <a:gd name="connsiteY254" fmla="*/ 1315078 h 5786598"/>
              <a:gd name="connsiteX255" fmla="*/ 2288860 w 4159710"/>
              <a:gd name="connsiteY255" fmla="*/ 137025 h 5786598"/>
              <a:gd name="connsiteX256" fmla="*/ 2281236 w 4159710"/>
              <a:gd name="connsiteY256" fmla="*/ 99263 h 5786598"/>
              <a:gd name="connsiteX257" fmla="*/ 2380499 w 4159710"/>
              <a:gd name="connsiteY257" fmla="*/ 0 h 578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59710" h="5786598">
                <a:moveTo>
                  <a:pt x="1022274" y="5419078"/>
                </a:moveTo>
                <a:lnTo>
                  <a:pt x="976163" y="5507455"/>
                </a:lnTo>
                <a:lnTo>
                  <a:pt x="1068385" y="5507455"/>
                </a:lnTo>
                <a:close/>
                <a:moveTo>
                  <a:pt x="1318025" y="5289802"/>
                </a:moveTo>
                <a:lnTo>
                  <a:pt x="1204463" y="5507455"/>
                </a:lnTo>
                <a:lnTo>
                  <a:pt x="1431587" y="5507455"/>
                </a:lnTo>
                <a:close/>
                <a:moveTo>
                  <a:pt x="708685" y="5255614"/>
                </a:moveTo>
                <a:lnTo>
                  <a:pt x="577286" y="5507455"/>
                </a:lnTo>
                <a:lnTo>
                  <a:pt x="840085" y="5507455"/>
                </a:lnTo>
                <a:close/>
                <a:moveTo>
                  <a:pt x="1203875" y="5071022"/>
                </a:moveTo>
                <a:lnTo>
                  <a:pt x="1053938" y="5358390"/>
                </a:lnTo>
                <a:lnTo>
                  <a:pt x="1131714" y="5507455"/>
                </a:lnTo>
                <a:lnTo>
                  <a:pt x="1141134" y="5507455"/>
                </a:lnTo>
                <a:lnTo>
                  <a:pt x="1286361" y="5229113"/>
                </a:lnTo>
                <a:close/>
                <a:moveTo>
                  <a:pt x="822835" y="5036834"/>
                </a:moveTo>
                <a:lnTo>
                  <a:pt x="740350" y="5194926"/>
                </a:lnTo>
                <a:lnTo>
                  <a:pt x="903414" y="5507455"/>
                </a:lnTo>
                <a:lnTo>
                  <a:pt x="912834" y="5507455"/>
                </a:lnTo>
                <a:lnTo>
                  <a:pt x="990609" y="5358390"/>
                </a:lnTo>
                <a:close/>
                <a:moveTo>
                  <a:pt x="1451724" y="5033553"/>
                </a:moveTo>
                <a:lnTo>
                  <a:pt x="1355112" y="5218720"/>
                </a:lnTo>
                <a:lnTo>
                  <a:pt x="1505762" y="5507455"/>
                </a:lnTo>
                <a:lnTo>
                  <a:pt x="1698986" y="5507455"/>
                </a:lnTo>
                <a:close/>
                <a:moveTo>
                  <a:pt x="574986" y="4999366"/>
                </a:moveTo>
                <a:lnTo>
                  <a:pt x="309887" y="5507455"/>
                </a:lnTo>
                <a:lnTo>
                  <a:pt x="503111" y="5507455"/>
                </a:lnTo>
                <a:lnTo>
                  <a:pt x="671598" y="5184533"/>
                </a:lnTo>
                <a:close/>
                <a:moveTo>
                  <a:pt x="1290352" y="4905281"/>
                </a:moveTo>
                <a:lnTo>
                  <a:pt x="1240962" y="4999940"/>
                </a:lnTo>
                <a:lnTo>
                  <a:pt x="1323448" y="5158032"/>
                </a:lnTo>
                <a:lnTo>
                  <a:pt x="1420060" y="4972866"/>
                </a:lnTo>
                <a:lnTo>
                  <a:pt x="1384797" y="4905281"/>
                </a:lnTo>
                <a:close/>
                <a:moveTo>
                  <a:pt x="1191573" y="4905281"/>
                </a:moveTo>
                <a:lnTo>
                  <a:pt x="1209298" y="4939252"/>
                </a:lnTo>
                <a:lnTo>
                  <a:pt x="1227023" y="4905281"/>
                </a:lnTo>
                <a:close/>
                <a:moveTo>
                  <a:pt x="891474" y="4905281"/>
                </a:moveTo>
                <a:lnTo>
                  <a:pt x="854499" y="4976146"/>
                </a:lnTo>
                <a:lnTo>
                  <a:pt x="1022274" y="5297702"/>
                </a:lnTo>
                <a:lnTo>
                  <a:pt x="1172210" y="5010334"/>
                </a:lnTo>
                <a:lnTo>
                  <a:pt x="1117398" y="4905281"/>
                </a:lnTo>
                <a:close/>
                <a:moveTo>
                  <a:pt x="624075" y="4905281"/>
                </a:moveTo>
                <a:lnTo>
                  <a:pt x="606650" y="4938678"/>
                </a:lnTo>
                <a:lnTo>
                  <a:pt x="703262" y="5123845"/>
                </a:lnTo>
                <a:lnTo>
                  <a:pt x="785748" y="4965752"/>
                </a:lnTo>
                <a:lnTo>
                  <a:pt x="754196" y="4905281"/>
                </a:lnTo>
                <a:close/>
                <a:moveTo>
                  <a:pt x="1286363" y="4716622"/>
                </a:moveTo>
                <a:lnTo>
                  <a:pt x="1286363" y="4742928"/>
                </a:lnTo>
                <a:lnTo>
                  <a:pt x="1280308" y="4772921"/>
                </a:lnTo>
                <a:lnTo>
                  <a:pt x="1315738" y="4772921"/>
                </a:lnTo>
                <a:close/>
                <a:moveTo>
                  <a:pt x="760478" y="4643851"/>
                </a:moveTo>
                <a:lnTo>
                  <a:pt x="693135" y="4772921"/>
                </a:lnTo>
                <a:lnTo>
                  <a:pt x="766533" y="4772921"/>
                </a:lnTo>
                <a:lnTo>
                  <a:pt x="760478" y="4742928"/>
                </a:lnTo>
                <a:close/>
                <a:moveTo>
                  <a:pt x="1286363" y="4116690"/>
                </a:moveTo>
                <a:lnTo>
                  <a:pt x="1286363" y="4574458"/>
                </a:lnTo>
                <a:lnTo>
                  <a:pt x="1389913" y="4772921"/>
                </a:lnTo>
                <a:lnTo>
                  <a:pt x="1441619" y="4772921"/>
                </a:lnTo>
                <a:lnTo>
                  <a:pt x="1441619" y="4116690"/>
                </a:lnTo>
                <a:close/>
                <a:moveTo>
                  <a:pt x="582362" y="4116689"/>
                </a:moveTo>
                <a:lnTo>
                  <a:pt x="582362" y="4772921"/>
                </a:lnTo>
                <a:lnTo>
                  <a:pt x="618960" y="4772921"/>
                </a:lnTo>
                <a:lnTo>
                  <a:pt x="760478" y="4501687"/>
                </a:lnTo>
                <a:lnTo>
                  <a:pt x="760478" y="4116689"/>
                </a:lnTo>
                <a:close/>
                <a:moveTo>
                  <a:pt x="1286363" y="3949802"/>
                </a:moveTo>
                <a:lnTo>
                  <a:pt x="1286363" y="4070970"/>
                </a:lnTo>
                <a:lnTo>
                  <a:pt x="1441619" y="4070970"/>
                </a:lnTo>
                <a:lnTo>
                  <a:pt x="1441619" y="3949802"/>
                </a:lnTo>
                <a:close/>
                <a:moveTo>
                  <a:pt x="582362" y="3949801"/>
                </a:moveTo>
                <a:lnTo>
                  <a:pt x="582362" y="4070970"/>
                </a:lnTo>
                <a:lnTo>
                  <a:pt x="760478" y="4070970"/>
                </a:lnTo>
                <a:lnTo>
                  <a:pt x="760478" y="3949801"/>
                </a:lnTo>
                <a:close/>
                <a:moveTo>
                  <a:pt x="1286363" y="3781025"/>
                </a:moveTo>
                <a:lnTo>
                  <a:pt x="1286363" y="3904082"/>
                </a:lnTo>
                <a:lnTo>
                  <a:pt x="1441619" y="3904082"/>
                </a:lnTo>
                <a:lnTo>
                  <a:pt x="1441619" y="3781025"/>
                </a:lnTo>
                <a:close/>
                <a:moveTo>
                  <a:pt x="582362" y="3781025"/>
                </a:moveTo>
                <a:lnTo>
                  <a:pt x="582362" y="3904082"/>
                </a:lnTo>
                <a:lnTo>
                  <a:pt x="760478" y="3904082"/>
                </a:lnTo>
                <a:lnTo>
                  <a:pt x="760478" y="3781025"/>
                </a:lnTo>
                <a:close/>
                <a:moveTo>
                  <a:pt x="1174823" y="2986866"/>
                </a:moveTo>
                <a:cubicBezTo>
                  <a:pt x="1163799" y="2986866"/>
                  <a:pt x="1154863" y="2995802"/>
                  <a:pt x="1154863" y="3006826"/>
                </a:cubicBezTo>
                <a:lnTo>
                  <a:pt x="1154863" y="3388285"/>
                </a:lnTo>
                <a:cubicBezTo>
                  <a:pt x="1154863" y="3399309"/>
                  <a:pt x="1163799" y="3408245"/>
                  <a:pt x="1174823" y="3408245"/>
                </a:cubicBezTo>
                <a:lnTo>
                  <a:pt x="1254662" y="3408245"/>
                </a:lnTo>
                <a:cubicBezTo>
                  <a:pt x="1265686" y="3408245"/>
                  <a:pt x="1274622" y="3399309"/>
                  <a:pt x="1274622" y="3388285"/>
                </a:cubicBezTo>
                <a:lnTo>
                  <a:pt x="1274622" y="3006826"/>
                </a:lnTo>
                <a:cubicBezTo>
                  <a:pt x="1274622" y="2995802"/>
                  <a:pt x="1265686" y="2986866"/>
                  <a:pt x="1254662" y="2986866"/>
                </a:cubicBezTo>
                <a:close/>
                <a:moveTo>
                  <a:pt x="694919" y="2986866"/>
                </a:moveTo>
                <a:cubicBezTo>
                  <a:pt x="685797" y="2986866"/>
                  <a:pt x="678402" y="2994261"/>
                  <a:pt x="678402" y="3003383"/>
                </a:cubicBezTo>
                <a:lnTo>
                  <a:pt x="678402" y="3391728"/>
                </a:lnTo>
                <a:cubicBezTo>
                  <a:pt x="678402" y="3400850"/>
                  <a:pt x="685797" y="3408245"/>
                  <a:pt x="694919" y="3408245"/>
                </a:cubicBezTo>
                <a:lnTo>
                  <a:pt x="760984" y="3408245"/>
                </a:lnTo>
                <a:cubicBezTo>
                  <a:pt x="770106" y="3408245"/>
                  <a:pt x="777501" y="3400850"/>
                  <a:pt x="777501" y="3391728"/>
                </a:cubicBezTo>
                <a:lnTo>
                  <a:pt x="777501" y="3003383"/>
                </a:lnTo>
                <a:cubicBezTo>
                  <a:pt x="777501" y="2994261"/>
                  <a:pt x="770106" y="2986866"/>
                  <a:pt x="760984" y="2986866"/>
                </a:cubicBezTo>
                <a:close/>
                <a:moveTo>
                  <a:pt x="502584" y="2986866"/>
                </a:moveTo>
                <a:cubicBezTo>
                  <a:pt x="493462" y="2986866"/>
                  <a:pt x="486067" y="2994261"/>
                  <a:pt x="486067" y="3003383"/>
                </a:cubicBezTo>
                <a:lnTo>
                  <a:pt x="486067" y="3391728"/>
                </a:lnTo>
                <a:cubicBezTo>
                  <a:pt x="486067" y="3400850"/>
                  <a:pt x="493462" y="3408245"/>
                  <a:pt x="502584" y="3408245"/>
                </a:cubicBezTo>
                <a:lnTo>
                  <a:pt x="568649" y="3408245"/>
                </a:lnTo>
                <a:cubicBezTo>
                  <a:pt x="577771" y="3408245"/>
                  <a:pt x="585166" y="3400850"/>
                  <a:pt x="585166" y="3391728"/>
                </a:cubicBezTo>
                <a:lnTo>
                  <a:pt x="585166" y="3003383"/>
                </a:lnTo>
                <a:cubicBezTo>
                  <a:pt x="585166" y="2994261"/>
                  <a:pt x="577771" y="2986866"/>
                  <a:pt x="568649" y="2986866"/>
                </a:cubicBezTo>
                <a:close/>
                <a:moveTo>
                  <a:pt x="310249" y="2986866"/>
                </a:moveTo>
                <a:cubicBezTo>
                  <a:pt x="301127" y="2986866"/>
                  <a:pt x="293732" y="2994261"/>
                  <a:pt x="293732" y="3003383"/>
                </a:cubicBezTo>
                <a:lnTo>
                  <a:pt x="293732" y="3391728"/>
                </a:lnTo>
                <a:cubicBezTo>
                  <a:pt x="293732" y="3400850"/>
                  <a:pt x="301127" y="3408245"/>
                  <a:pt x="310249" y="3408245"/>
                </a:cubicBezTo>
                <a:lnTo>
                  <a:pt x="376314" y="3408245"/>
                </a:lnTo>
                <a:cubicBezTo>
                  <a:pt x="385436" y="3408245"/>
                  <a:pt x="392831" y="3400850"/>
                  <a:pt x="392831" y="3391728"/>
                </a:cubicBezTo>
                <a:lnTo>
                  <a:pt x="392831" y="3003383"/>
                </a:lnTo>
                <a:cubicBezTo>
                  <a:pt x="392831" y="2994261"/>
                  <a:pt x="385436" y="2986866"/>
                  <a:pt x="376314" y="2986866"/>
                </a:cubicBezTo>
                <a:close/>
                <a:moveTo>
                  <a:pt x="871284" y="2156869"/>
                </a:moveTo>
                <a:lnTo>
                  <a:pt x="249133" y="2819733"/>
                </a:lnTo>
                <a:lnTo>
                  <a:pt x="830389" y="2819733"/>
                </a:lnTo>
                <a:close/>
                <a:moveTo>
                  <a:pt x="1322149" y="1457297"/>
                </a:moveTo>
                <a:lnTo>
                  <a:pt x="1134233" y="1473712"/>
                </a:lnTo>
                <a:lnTo>
                  <a:pt x="1155963" y="1825935"/>
                </a:lnTo>
                <a:lnTo>
                  <a:pt x="1248284" y="1825935"/>
                </a:lnTo>
                <a:cubicBezTo>
                  <a:pt x="1253432" y="1825935"/>
                  <a:pt x="1257606" y="1830109"/>
                  <a:pt x="1257606" y="1835257"/>
                </a:cubicBezTo>
                <a:lnTo>
                  <a:pt x="1257606" y="1872543"/>
                </a:lnTo>
                <a:cubicBezTo>
                  <a:pt x="1257606" y="1877691"/>
                  <a:pt x="1253432" y="1881866"/>
                  <a:pt x="1248284" y="1881866"/>
                </a:cubicBezTo>
                <a:lnTo>
                  <a:pt x="1159414" y="1881866"/>
                </a:lnTo>
                <a:lnTo>
                  <a:pt x="1170086" y="2054855"/>
                </a:lnTo>
                <a:lnTo>
                  <a:pt x="1233364" y="2054855"/>
                </a:lnTo>
                <a:cubicBezTo>
                  <a:pt x="1241359" y="2054855"/>
                  <a:pt x="1247840" y="2061336"/>
                  <a:pt x="1247840" y="2069332"/>
                </a:cubicBezTo>
                <a:lnTo>
                  <a:pt x="1247840" y="2127235"/>
                </a:lnTo>
                <a:cubicBezTo>
                  <a:pt x="1247840" y="2135230"/>
                  <a:pt x="1241359" y="2141711"/>
                  <a:pt x="1233364" y="2141711"/>
                </a:cubicBezTo>
                <a:lnTo>
                  <a:pt x="1175445" y="2141711"/>
                </a:lnTo>
                <a:lnTo>
                  <a:pt x="1217275" y="2819733"/>
                </a:lnTo>
                <a:lnTo>
                  <a:pt x="1538655" y="2819733"/>
                </a:lnTo>
                <a:lnTo>
                  <a:pt x="1538655" y="2916015"/>
                </a:lnTo>
                <a:lnTo>
                  <a:pt x="1834975" y="2426775"/>
                </a:lnTo>
                <a:close/>
                <a:moveTo>
                  <a:pt x="2470117" y="140636"/>
                </a:moveTo>
                <a:lnTo>
                  <a:pt x="2450688" y="169453"/>
                </a:lnTo>
                <a:cubicBezTo>
                  <a:pt x="2432725" y="187416"/>
                  <a:pt x="2407910" y="198526"/>
                  <a:pt x="2380499" y="198526"/>
                </a:cubicBezTo>
                <a:cubicBezTo>
                  <a:pt x="2366794" y="198526"/>
                  <a:pt x="2353737" y="195749"/>
                  <a:pt x="2341862" y="190726"/>
                </a:cubicBezTo>
                <a:lnTo>
                  <a:pt x="2319689" y="175776"/>
                </a:lnTo>
                <a:lnTo>
                  <a:pt x="1188989" y="1308426"/>
                </a:lnTo>
                <a:lnTo>
                  <a:pt x="1342990" y="1294974"/>
                </a:lnTo>
                <a:lnTo>
                  <a:pt x="1353866" y="1419480"/>
                </a:lnTo>
                <a:lnTo>
                  <a:pt x="1862584" y="2381191"/>
                </a:lnTo>
                <a:lnTo>
                  <a:pt x="3029209" y="455030"/>
                </a:lnTo>
                <a:close/>
                <a:moveTo>
                  <a:pt x="2380499" y="0"/>
                </a:moveTo>
                <a:cubicBezTo>
                  <a:pt x="2435320" y="0"/>
                  <a:pt x="2479762" y="44442"/>
                  <a:pt x="2479762" y="99263"/>
                </a:cubicBezTo>
                <a:lnTo>
                  <a:pt x="2478311" y="106448"/>
                </a:lnTo>
                <a:lnTo>
                  <a:pt x="3219890" y="215733"/>
                </a:lnTo>
                <a:lnTo>
                  <a:pt x="3217054" y="220776"/>
                </a:lnTo>
                <a:lnTo>
                  <a:pt x="4067223" y="1004298"/>
                </a:lnTo>
                <a:lnTo>
                  <a:pt x="4069653" y="1000693"/>
                </a:lnTo>
                <a:cubicBezTo>
                  <a:pt x="4079200" y="991147"/>
                  <a:pt x="4092388" y="985242"/>
                  <a:pt x="4106956" y="985242"/>
                </a:cubicBezTo>
                <a:cubicBezTo>
                  <a:pt x="4136091" y="985242"/>
                  <a:pt x="4159710" y="1008861"/>
                  <a:pt x="4159710" y="1037996"/>
                </a:cubicBezTo>
                <a:cubicBezTo>
                  <a:pt x="4159710" y="1067131"/>
                  <a:pt x="4136091" y="1090750"/>
                  <a:pt x="4106956" y="1090750"/>
                </a:cubicBezTo>
                <a:cubicBezTo>
                  <a:pt x="4077821" y="1090750"/>
                  <a:pt x="4054202" y="1067131"/>
                  <a:pt x="4054202" y="1037996"/>
                </a:cubicBezTo>
                <a:cubicBezTo>
                  <a:pt x="4054202" y="1030713"/>
                  <a:pt x="4055678" y="1023773"/>
                  <a:pt x="4058348" y="1017462"/>
                </a:cubicBezTo>
                <a:lnTo>
                  <a:pt x="4060261" y="1014623"/>
                </a:lnTo>
                <a:lnTo>
                  <a:pt x="3137412" y="519074"/>
                </a:lnTo>
                <a:lnTo>
                  <a:pt x="1538655" y="3357254"/>
                </a:lnTo>
                <a:lnTo>
                  <a:pt x="1538655" y="3364856"/>
                </a:lnTo>
                <a:lnTo>
                  <a:pt x="1696915" y="3364856"/>
                </a:lnTo>
                <a:lnTo>
                  <a:pt x="1696915" y="3781025"/>
                </a:lnTo>
                <a:lnTo>
                  <a:pt x="1487338" y="3781025"/>
                </a:lnTo>
                <a:lnTo>
                  <a:pt x="1487338" y="3904082"/>
                </a:lnTo>
                <a:lnTo>
                  <a:pt x="1563403" y="3904082"/>
                </a:lnTo>
                <a:cubicBezTo>
                  <a:pt x="1576028" y="3904082"/>
                  <a:pt x="1586263" y="3914317"/>
                  <a:pt x="1586263" y="3926942"/>
                </a:cubicBezTo>
                <a:lnTo>
                  <a:pt x="1586262" y="3926942"/>
                </a:lnTo>
                <a:cubicBezTo>
                  <a:pt x="1586262" y="3939567"/>
                  <a:pt x="1576027" y="3949802"/>
                  <a:pt x="1563402" y="3949802"/>
                </a:cubicBezTo>
                <a:lnTo>
                  <a:pt x="1487338" y="3949802"/>
                </a:lnTo>
                <a:lnTo>
                  <a:pt x="1487338" y="4070970"/>
                </a:lnTo>
                <a:lnTo>
                  <a:pt x="1563403" y="4070970"/>
                </a:lnTo>
                <a:cubicBezTo>
                  <a:pt x="1576028" y="4070970"/>
                  <a:pt x="1586263" y="4081205"/>
                  <a:pt x="1586263" y="4093830"/>
                </a:cubicBezTo>
                <a:lnTo>
                  <a:pt x="1586262" y="4093830"/>
                </a:lnTo>
                <a:cubicBezTo>
                  <a:pt x="1586262" y="4106455"/>
                  <a:pt x="1576027" y="4116690"/>
                  <a:pt x="1563402" y="4116690"/>
                </a:cubicBezTo>
                <a:lnTo>
                  <a:pt x="1487338" y="4116690"/>
                </a:lnTo>
                <a:lnTo>
                  <a:pt x="1487338" y="4772921"/>
                </a:lnTo>
                <a:lnTo>
                  <a:pt x="1529674" y="4772921"/>
                </a:lnTo>
                <a:cubicBezTo>
                  <a:pt x="1560927" y="4772921"/>
                  <a:pt x="1586262" y="4798256"/>
                  <a:pt x="1586262" y="4829509"/>
                </a:cubicBezTo>
                <a:lnTo>
                  <a:pt x="1586262" y="4848693"/>
                </a:lnTo>
                <a:cubicBezTo>
                  <a:pt x="1586262" y="4879946"/>
                  <a:pt x="1560927" y="4905281"/>
                  <a:pt x="1529674" y="4905281"/>
                </a:cubicBezTo>
                <a:lnTo>
                  <a:pt x="1518652" y="4905281"/>
                </a:lnTo>
                <a:lnTo>
                  <a:pt x="1488812" y="4962472"/>
                </a:lnTo>
                <a:lnTo>
                  <a:pt x="1773161" y="5507455"/>
                </a:lnTo>
                <a:lnTo>
                  <a:pt x="1945385" y="5507455"/>
                </a:lnTo>
                <a:cubicBezTo>
                  <a:pt x="1984041" y="5507455"/>
                  <a:pt x="2015377" y="5538791"/>
                  <a:pt x="2015377" y="5577447"/>
                </a:cubicBezTo>
                <a:lnTo>
                  <a:pt x="2015377" y="5716606"/>
                </a:lnTo>
                <a:cubicBezTo>
                  <a:pt x="2015377" y="5755262"/>
                  <a:pt x="1984041" y="5786598"/>
                  <a:pt x="1945385" y="5786598"/>
                </a:cubicBezTo>
                <a:lnTo>
                  <a:pt x="166286" y="5786598"/>
                </a:lnTo>
                <a:cubicBezTo>
                  <a:pt x="127630" y="5786598"/>
                  <a:pt x="96294" y="5755262"/>
                  <a:pt x="96294" y="5716606"/>
                </a:cubicBezTo>
                <a:lnTo>
                  <a:pt x="96294" y="5577447"/>
                </a:lnTo>
                <a:cubicBezTo>
                  <a:pt x="96294" y="5538791"/>
                  <a:pt x="127630" y="5507455"/>
                  <a:pt x="166286" y="5507455"/>
                </a:cubicBezTo>
                <a:lnTo>
                  <a:pt x="235712" y="5507455"/>
                </a:lnTo>
                <a:lnTo>
                  <a:pt x="537898" y="4928284"/>
                </a:lnTo>
                <a:lnTo>
                  <a:pt x="525896" y="4905281"/>
                </a:lnTo>
                <a:lnTo>
                  <a:pt x="517166" y="4905281"/>
                </a:lnTo>
                <a:cubicBezTo>
                  <a:pt x="485913" y="4905281"/>
                  <a:pt x="460578" y="4879946"/>
                  <a:pt x="460578" y="4848693"/>
                </a:cubicBezTo>
                <a:lnTo>
                  <a:pt x="460578" y="4829509"/>
                </a:lnTo>
                <a:cubicBezTo>
                  <a:pt x="460578" y="4798256"/>
                  <a:pt x="485913" y="4772921"/>
                  <a:pt x="517166" y="4772921"/>
                </a:cubicBezTo>
                <a:lnTo>
                  <a:pt x="536643" y="4772921"/>
                </a:lnTo>
                <a:lnTo>
                  <a:pt x="536643" y="4116689"/>
                </a:lnTo>
                <a:lnTo>
                  <a:pt x="483438" y="4116689"/>
                </a:lnTo>
                <a:cubicBezTo>
                  <a:pt x="477126" y="4116689"/>
                  <a:pt x="471411" y="4114130"/>
                  <a:pt x="467274" y="4109993"/>
                </a:cubicBezTo>
                <a:lnTo>
                  <a:pt x="460578" y="4093829"/>
                </a:lnTo>
                <a:lnTo>
                  <a:pt x="467274" y="4077665"/>
                </a:lnTo>
                <a:cubicBezTo>
                  <a:pt x="471411" y="4073529"/>
                  <a:pt x="477126" y="4070970"/>
                  <a:pt x="483438" y="4070970"/>
                </a:cubicBezTo>
                <a:lnTo>
                  <a:pt x="536643" y="4070970"/>
                </a:lnTo>
                <a:lnTo>
                  <a:pt x="536643" y="3949801"/>
                </a:lnTo>
                <a:lnTo>
                  <a:pt x="483438" y="3949801"/>
                </a:lnTo>
                <a:cubicBezTo>
                  <a:pt x="477126" y="3949801"/>
                  <a:pt x="471411" y="3947242"/>
                  <a:pt x="467274" y="3943105"/>
                </a:cubicBezTo>
                <a:lnTo>
                  <a:pt x="460578" y="3926941"/>
                </a:lnTo>
                <a:lnTo>
                  <a:pt x="467274" y="3910777"/>
                </a:lnTo>
                <a:cubicBezTo>
                  <a:pt x="471411" y="3906640"/>
                  <a:pt x="477126" y="3904082"/>
                  <a:pt x="483438" y="3904082"/>
                </a:cubicBezTo>
                <a:lnTo>
                  <a:pt x="536643" y="3904082"/>
                </a:lnTo>
                <a:lnTo>
                  <a:pt x="536643" y="3781025"/>
                </a:lnTo>
                <a:lnTo>
                  <a:pt x="0" y="3781025"/>
                </a:lnTo>
                <a:lnTo>
                  <a:pt x="0" y="3364856"/>
                </a:lnTo>
                <a:lnTo>
                  <a:pt x="1" y="3364856"/>
                </a:lnTo>
                <a:lnTo>
                  <a:pt x="1" y="2819733"/>
                </a:lnTo>
                <a:lnTo>
                  <a:pt x="186431" y="2819733"/>
                </a:lnTo>
                <a:lnTo>
                  <a:pt x="823097" y="2141404"/>
                </a:lnTo>
                <a:lnTo>
                  <a:pt x="813602" y="2137471"/>
                </a:lnTo>
                <a:cubicBezTo>
                  <a:pt x="810982" y="2134852"/>
                  <a:pt x="809362" y="2131233"/>
                  <a:pt x="809362" y="2127235"/>
                </a:cubicBezTo>
                <a:lnTo>
                  <a:pt x="809362" y="2069332"/>
                </a:lnTo>
                <a:cubicBezTo>
                  <a:pt x="809362" y="2061336"/>
                  <a:pt x="815843" y="2054855"/>
                  <a:pt x="823838" y="2054855"/>
                </a:cubicBezTo>
                <a:lnTo>
                  <a:pt x="877577" y="2054855"/>
                </a:lnTo>
                <a:lnTo>
                  <a:pt x="888250" y="1881866"/>
                </a:lnTo>
                <a:lnTo>
                  <a:pt x="828450" y="1881866"/>
                </a:lnTo>
                <a:cubicBezTo>
                  <a:pt x="823302" y="1881866"/>
                  <a:pt x="819128" y="1877691"/>
                  <a:pt x="819128" y="1872543"/>
                </a:cubicBezTo>
                <a:lnTo>
                  <a:pt x="819128" y="1835257"/>
                </a:lnTo>
                <a:cubicBezTo>
                  <a:pt x="819128" y="1830109"/>
                  <a:pt x="823302" y="1825935"/>
                  <a:pt x="828450" y="1825935"/>
                </a:cubicBezTo>
                <a:lnTo>
                  <a:pt x="891700" y="1825935"/>
                </a:lnTo>
                <a:lnTo>
                  <a:pt x="912234" y="1493103"/>
                </a:lnTo>
                <a:lnTo>
                  <a:pt x="860727" y="1497602"/>
                </a:lnTo>
                <a:lnTo>
                  <a:pt x="861169" y="1501090"/>
                </a:lnTo>
                <a:lnTo>
                  <a:pt x="562355" y="1538964"/>
                </a:lnTo>
                <a:lnTo>
                  <a:pt x="573819" y="1582489"/>
                </a:lnTo>
                <a:cubicBezTo>
                  <a:pt x="581039" y="1609902"/>
                  <a:pt x="564670" y="1637977"/>
                  <a:pt x="537257" y="1645198"/>
                </a:cubicBezTo>
                <a:lnTo>
                  <a:pt x="530211" y="1647053"/>
                </a:lnTo>
                <a:cubicBezTo>
                  <a:pt x="509651" y="1652468"/>
                  <a:pt x="488719" y="1644615"/>
                  <a:pt x="476492" y="1628784"/>
                </a:cubicBezTo>
                <a:lnTo>
                  <a:pt x="469491" y="1614538"/>
                </a:lnTo>
                <a:lnTo>
                  <a:pt x="470721" y="1635605"/>
                </a:lnTo>
                <a:cubicBezTo>
                  <a:pt x="467670" y="1656861"/>
                  <a:pt x="452267" y="1675268"/>
                  <a:pt x="430195" y="1681081"/>
                </a:cubicBezTo>
                <a:lnTo>
                  <a:pt x="422631" y="1683073"/>
                </a:lnTo>
                <a:cubicBezTo>
                  <a:pt x="393202" y="1690825"/>
                  <a:pt x="363062" y="1673252"/>
                  <a:pt x="355310" y="1643823"/>
                </a:cubicBezTo>
                <a:lnTo>
                  <a:pt x="315776" y="1493723"/>
                </a:lnTo>
                <a:cubicBezTo>
                  <a:pt x="308025" y="1464294"/>
                  <a:pt x="325598" y="1434153"/>
                  <a:pt x="355027" y="1426402"/>
                </a:cubicBezTo>
                <a:lnTo>
                  <a:pt x="362591" y="1424410"/>
                </a:lnTo>
                <a:cubicBezTo>
                  <a:pt x="384663" y="1418597"/>
                  <a:pt x="407134" y="1427028"/>
                  <a:pt x="420261" y="1444022"/>
                </a:cubicBezTo>
                <a:lnTo>
                  <a:pt x="427578" y="1458912"/>
                </a:lnTo>
                <a:lnTo>
                  <a:pt x="426045" y="1453091"/>
                </a:lnTo>
                <a:cubicBezTo>
                  <a:pt x="418825" y="1425678"/>
                  <a:pt x="435194" y="1397602"/>
                  <a:pt x="462607" y="1390382"/>
                </a:cubicBezTo>
                <a:lnTo>
                  <a:pt x="469653" y="1388526"/>
                </a:lnTo>
                <a:cubicBezTo>
                  <a:pt x="497066" y="1381306"/>
                  <a:pt x="525141" y="1397675"/>
                  <a:pt x="532361" y="1425088"/>
                </a:cubicBezTo>
                <a:lnTo>
                  <a:pt x="549415" y="1489834"/>
                </a:lnTo>
                <a:lnTo>
                  <a:pt x="840002" y="1334084"/>
                </a:lnTo>
                <a:lnTo>
                  <a:pt x="840607" y="1338857"/>
                </a:lnTo>
                <a:lnTo>
                  <a:pt x="1112835" y="1315078"/>
                </a:lnTo>
                <a:lnTo>
                  <a:pt x="2288860" y="137025"/>
                </a:lnTo>
                <a:lnTo>
                  <a:pt x="2281236" y="99263"/>
                </a:lnTo>
                <a:cubicBezTo>
                  <a:pt x="2281236" y="44442"/>
                  <a:pt x="2325678" y="0"/>
                  <a:pt x="23804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F5B2E5E-F1FB-4B49-A15E-DFC13B08436B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BA3A48E8-04F2-426B-A53F-860402AA3218}"/>
              </a:ext>
            </a:extLst>
          </p:cNvPr>
          <p:cNvSpPr/>
          <p:nvPr/>
        </p:nvSpPr>
        <p:spPr>
          <a:xfrm rot="956521">
            <a:off x="2860538" y="3182652"/>
            <a:ext cx="1871145" cy="593279"/>
          </a:xfrm>
          <a:custGeom>
            <a:avLst/>
            <a:gdLst>
              <a:gd name="connsiteX0" fmla="*/ 3911419 w 5673186"/>
              <a:gd name="connsiteY0" fmla="*/ 1189863 h 1798781"/>
              <a:gd name="connsiteX1" fmla="*/ 3885344 w 5673186"/>
              <a:gd name="connsiteY1" fmla="*/ 1191649 h 1798781"/>
              <a:gd name="connsiteX2" fmla="*/ 3742469 w 5673186"/>
              <a:gd name="connsiteY2" fmla="*/ 1195459 h 1798781"/>
              <a:gd name="connsiteX3" fmla="*/ 3634836 w 5673186"/>
              <a:gd name="connsiteY3" fmla="*/ 1200222 h 1798781"/>
              <a:gd name="connsiteX4" fmla="*/ 3616739 w 5673186"/>
              <a:gd name="connsiteY4" fmla="*/ 1236417 h 1798781"/>
              <a:gd name="connsiteX5" fmla="*/ 3634836 w 5673186"/>
              <a:gd name="connsiteY5" fmla="*/ 1244037 h 1798781"/>
              <a:gd name="connsiteX6" fmla="*/ 3682461 w 5673186"/>
              <a:gd name="connsiteY6" fmla="*/ 1242131 h 1798781"/>
              <a:gd name="connsiteX7" fmla="*/ 3912966 w 5673186"/>
              <a:gd name="connsiteY7" fmla="*/ 1236417 h 1798781"/>
              <a:gd name="connsiteX8" fmla="*/ 3941541 w 5673186"/>
              <a:gd name="connsiteY8" fmla="*/ 1237369 h 1798781"/>
              <a:gd name="connsiteX9" fmla="*/ 3942494 w 5673186"/>
              <a:gd name="connsiteY9" fmla="*/ 1204032 h 1798781"/>
              <a:gd name="connsiteX10" fmla="*/ 3933921 w 5673186"/>
              <a:gd name="connsiteY10" fmla="*/ 1191649 h 1798781"/>
              <a:gd name="connsiteX11" fmla="*/ 3911419 w 5673186"/>
              <a:gd name="connsiteY11" fmla="*/ 1189863 h 1798781"/>
              <a:gd name="connsiteX12" fmla="*/ 3725131 w 5673186"/>
              <a:gd name="connsiteY12" fmla="*/ 175 h 1798781"/>
              <a:gd name="connsiteX13" fmla="*/ 3752946 w 5673186"/>
              <a:gd name="connsiteY13" fmla="*/ 1976 h 1798781"/>
              <a:gd name="connsiteX14" fmla="*/ 3840576 w 5673186"/>
              <a:gd name="connsiteY14" fmla="*/ 17216 h 1798781"/>
              <a:gd name="connsiteX15" fmla="*/ 3852959 w 5673186"/>
              <a:gd name="connsiteY15" fmla="*/ 39124 h 1798781"/>
              <a:gd name="connsiteX16" fmla="*/ 3782474 w 5673186"/>
              <a:gd name="connsiteY16" fmla="*/ 271534 h 1798781"/>
              <a:gd name="connsiteX17" fmla="*/ 3703416 w 5673186"/>
              <a:gd name="connsiteY17" fmla="*/ 484894 h 1798781"/>
              <a:gd name="connsiteX18" fmla="*/ 3527204 w 5673186"/>
              <a:gd name="connsiteY18" fmla="*/ 1075444 h 1798781"/>
              <a:gd name="connsiteX19" fmla="*/ 3549111 w 5673186"/>
              <a:gd name="connsiteY19" fmla="*/ 1104972 h 1798781"/>
              <a:gd name="connsiteX20" fmla="*/ 4827366 w 5673186"/>
              <a:gd name="connsiteY20" fmla="*/ 1055442 h 1798781"/>
              <a:gd name="connsiteX21" fmla="*/ 5314094 w 5673186"/>
              <a:gd name="connsiteY21" fmla="*/ 1014484 h 1798781"/>
              <a:gd name="connsiteX22" fmla="*/ 5463636 w 5673186"/>
              <a:gd name="connsiteY22" fmla="*/ 1020199 h 1798781"/>
              <a:gd name="connsiteX23" fmla="*/ 5554124 w 5673186"/>
              <a:gd name="connsiteY23" fmla="*/ 1037344 h 1798781"/>
              <a:gd name="connsiteX24" fmla="*/ 5673186 w 5673186"/>
              <a:gd name="connsiteY24" fmla="*/ 1062109 h 1798781"/>
              <a:gd name="connsiteX25" fmla="*/ 5517929 w 5673186"/>
              <a:gd name="connsiteY25" fmla="*/ 1057347 h 1798781"/>
              <a:gd name="connsiteX26" fmla="*/ 5180744 w 5673186"/>
              <a:gd name="connsiteY26" fmla="*/ 1117354 h 1798781"/>
              <a:gd name="connsiteX27" fmla="*/ 4631151 w 5673186"/>
              <a:gd name="connsiteY27" fmla="*/ 1188792 h 1798781"/>
              <a:gd name="connsiteX28" fmla="*/ 4523519 w 5673186"/>
              <a:gd name="connsiteY28" fmla="*/ 1204984 h 1798781"/>
              <a:gd name="connsiteX29" fmla="*/ 4541616 w 5673186"/>
              <a:gd name="connsiteY29" fmla="*/ 1230702 h 1798781"/>
              <a:gd name="connsiteX30" fmla="*/ 4734974 w 5673186"/>
              <a:gd name="connsiteY30" fmla="*/ 1224987 h 1798781"/>
              <a:gd name="connsiteX31" fmla="*/ 4813079 w 5673186"/>
              <a:gd name="connsiteY31" fmla="*/ 1231654 h 1798781"/>
              <a:gd name="connsiteX32" fmla="*/ 4781646 w 5673186"/>
              <a:gd name="connsiteY32" fmla="*/ 1240227 h 1798781"/>
              <a:gd name="connsiteX33" fmla="*/ 4484466 w 5673186"/>
              <a:gd name="connsiteY33" fmla="*/ 1265944 h 1798781"/>
              <a:gd name="connsiteX34" fmla="*/ 4449224 w 5673186"/>
              <a:gd name="connsiteY34" fmla="*/ 1282137 h 1798781"/>
              <a:gd name="connsiteX35" fmla="*/ 4438746 w 5673186"/>
              <a:gd name="connsiteY35" fmla="*/ 1291662 h 1798781"/>
              <a:gd name="connsiteX36" fmla="*/ 4415886 w 5673186"/>
              <a:gd name="connsiteY36" fmla="*/ 1384054 h 1798781"/>
              <a:gd name="connsiteX37" fmla="*/ 4437794 w 5673186"/>
              <a:gd name="connsiteY37" fmla="*/ 1417392 h 1798781"/>
              <a:gd name="connsiteX38" fmla="*/ 4402551 w 5673186"/>
              <a:gd name="connsiteY38" fmla="*/ 1430727 h 1798781"/>
              <a:gd name="connsiteX39" fmla="*/ 4265391 w 5673186"/>
              <a:gd name="connsiteY39" fmla="*/ 1441204 h 1798781"/>
              <a:gd name="connsiteX40" fmla="*/ 4201574 w 5673186"/>
              <a:gd name="connsiteY40" fmla="*/ 1445014 h 1798781"/>
              <a:gd name="connsiteX41" fmla="*/ 4172999 w 5673186"/>
              <a:gd name="connsiteY41" fmla="*/ 1449777 h 1798781"/>
              <a:gd name="connsiteX42" fmla="*/ 4025361 w 5673186"/>
              <a:gd name="connsiteY42" fmla="*/ 1421202 h 1798781"/>
              <a:gd name="connsiteX43" fmla="*/ 3965354 w 5673186"/>
              <a:gd name="connsiteY43" fmla="*/ 1319284 h 1798781"/>
              <a:gd name="connsiteX44" fmla="*/ 3944399 w 5673186"/>
              <a:gd name="connsiteY44" fmla="*/ 1309759 h 1798781"/>
              <a:gd name="connsiteX45" fmla="*/ 3616739 w 5673186"/>
              <a:gd name="connsiteY45" fmla="*/ 1338334 h 1798781"/>
              <a:gd name="connsiteX46" fmla="*/ 3585306 w 5673186"/>
              <a:gd name="connsiteY46" fmla="*/ 1364052 h 1798781"/>
              <a:gd name="connsiteX47" fmla="*/ 3563399 w 5673186"/>
              <a:gd name="connsiteY47" fmla="*/ 1406914 h 1798781"/>
              <a:gd name="connsiteX48" fmla="*/ 3471006 w 5673186"/>
              <a:gd name="connsiteY48" fmla="*/ 1439299 h 1798781"/>
              <a:gd name="connsiteX49" fmla="*/ 3153824 w 5673186"/>
              <a:gd name="connsiteY49" fmla="*/ 1492639 h 1798781"/>
              <a:gd name="connsiteX50" fmla="*/ 2712816 w 5673186"/>
              <a:gd name="connsiteY50" fmla="*/ 1567887 h 1798781"/>
              <a:gd name="connsiteX51" fmla="*/ 2689004 w 5673186"/>
              <a:gd name="connsiteY51" fmla="*/ 1589794 h 1798781"/>
              <a:gd name="connsiteX52" fmla="*/ 2661381 w 5673186"/>
              <a:gd name="connsiteY52" fmla="*/ 1645039 h 1798781"/>
              <a:gd name="connsiteX53" fmla="*/ 2671859 w 5673186"/>
              <a:gd name="connsiteY53" fmla="*/ 1646944 h 1798781"/>
              <a:gd name="connsiteX54" fmla="*/ 2720436 w 5673186"/>
              <a:gd name="connsiteY54" fmla="*/ 1687902 h 1798781"/>
              <a:gd name="connsiteX55" fmla="*/ 2709959 w 5673186"/>
              <a:gd name="connsiteY55" fmla="*/ 1765054 h 1798781"/>
              <a:gd name="connsiteX56" fmla="*/ 2668049 w 5673186"/>
              <a:gd name="connsiteY56" fmla="*/ 1772674 h 1798781"/>
              <a:gd name="connsiteX57" fmla="*/ 2657571 w 5673186"/>
              <a:gd name="connsiteY57" fmla="*/ 1760292 h 1798781"/>
              <a:gd name="connsiteX58" fmla="*/ 2622329 w 5673186"/>
              <a:gd name="connsiteY58" fmla="*/ 1772674 h 1798781"/>
              <a:gd name="connsiteX59" fmla="*/ 2587086 w 5673186"/>
              <a:gd name="connsiteY59" fmla="*/ 1770769 h 1798781"/>
              <a:gd name="connsiteX60" fmla="*/ 2555654 w 5673186"/>
              <a:gd name="connsiteY60" fmla="*/ 1778389 h 1798781"/>
              <a:gd name="connsiteX61" fmla="*/ 2513744 w 5673186"/>
              <a:gd name="connsiteY61" fmla="*/ 1793629 h 1798781"/>
              <a:gd name="connsiteX62" fmla="*/ 2500409 w 5673186"/>
              <a:gd name="connsiteY62" fmla="*/ 1778389 h 1798781"/>
              <a:gd name="connsiteX63" fmla="*/ 2469929 w 5673186"/>
              <a:gd name="connsiteY63" fmla="*/ 1783152 h 1798781"/>
              <a:gd name="connsiteX64" fmla="*/ 2441354 w 5673186"/>
              <a:gd name="connsiteY64" fmla="*/ 1796487 h 1798781"/>
              <a:gd name="connsiteX65" fmla="*/ 2410874 w 5673186"/>
              <a:gd name="connsiteY65" fmla="*/ 1775531 h 1798781"/>
              <a:gd name="connsiteX66" fmla="*/ 2372774 w 5673186"/>
              <a:gd name="connsiteY66" fmla="*/ 1764102 h 1798781"/>
              <a:gd name="connsiteX67" fmla="*/ 2341341 w 5673186"/>
              <a:gd name="connsiteY67" fmla="*/ 1743147 h 1798781"/>
              <a:gd name="connsiteX68" fmla="*/ 2344199 w 5673186"/>
              <a:gd name="connsiteY68" fmla="*/ 1641229 h 1798781"/>
              <a:gd name="connsiteX69" fmla="*/ 2376584 w 5673186"/>
              <a:gd name="connsiteY69" fmla="*/ 1624084 h 1798781"/>
              <a:gd name="connsiteX70" fmla="*/ 2407064 w 5673186"/>
              <a:gd name="connsiteY70" fmla="*/ 1638372 h 1798781"/>
              <a:gd name="connsiteX71" fmla="*/ 2419446 w 5673186"/>
              <a:gd name="connsiteY71" fmla="*/ 1654564 h 1798781"/>
              <a:gd name="connsiteX72" fmla="*/ 2436591 w 5673186"/>
              <a:gd name="connsiteY72" fmla="*/ 1638372 h 1798781"/>
              <a:gd name="connsiteX73" fmla="*/ 2442306 w 5673186"/>
              <a:gd name="connsiteY73" fmla="*/ 1586937 h 1798781"/>
              <a:gd name="connsiteX74" fmla="*/ 2406111 w 5673186"/>
              <a:gd name="connsiteY74" fmla="*/ 1555504 h 1798781"/>
              <a:gd name="connsiteX75" fmla="*/ 2383251 w 5673186"/>
              <a:gd name="connsiteY75" fmla="*/ 1545027 h 1798781"/>
              <a:gd name="connsiteX76" fmla="*/ 2348961 w 5673186"/>
              <a:gd name="connsiteY76" fmla="*/ 1558362 h 1798781"/>
              <a:gd name="connsiteX77" fmla="*/ 2330864 w 5673186"/>
              <a:gd name="connsiteY77" fmla="*/ 1622179 h 1798781"/>
              <a:gd name="connsiteX78" fmla="*/ 2309909 w 5673186"/>
              <a:gd name="connsiteY78" fmla="*/ 1638372 h 1798781"/>
              <a:gd name="connsiteX79" fmla="*/ 2239424 w 5673186"/>
              <a:gd name="connsiteY79" fmla="*/ 1615512 h 1798781"/>
              <a:gd name="connsiteX80" fmla="*/ 2181321 w 5673186"/>
              <a:gd name="connsiteY80" fmla="*/ 1600272 h 1798781"/>
              <a:gd name="connsiteX81" fmla="*/ 2174654 w 5673186"/>
              <a:gd name="connsiteY81" fmla="*/ 1604081 h 1798781"/>
              <a:gd name="connsiteX82" fmla="*/ 2166081 w 5673186"/>
              <a:gd name="connsiteY82" fmla="*/ 1640277 h 1798781"/>
              <a:gd name="connsiteX83" fmla="*/ 2178464 w 5673186"/>
              <a:gd name="connsiteY83" fmla="*/ 1655517 h 1798781"/>
              <a:gd name="connsiteX84" fmla="*/ 2226089 w 5673186"/>
              <a:gd name="connsiteY84" fmla="*/ 1685044 h 1798781"/>
              <a:gd name="connsiteX85" fmla="*/ 2208944 w 5673186"/>
              <a:gd name="connsiteY85" fmla="*/ 1763149 h 1798781"/>
              <a:gd name="connsiteX86" fmla="*/ 2168939 w 5673186"/>
              <a:gd name="connsiteY86" fmla="*/ 1757434 h 1798781"/>
              <a:gd name="connsiteX87" fmla="*/ 2155604 w 5673186"/>
              <a:gd name="connsiteY87" fmla="*/ 1741242 h 1798781"/>
              <a:gd name="connsiteX88" fmla="*/ 2123219 w 5673186"/>
              <a:gd name="connsiteY88" fmla="*/ 1744099 h 1798781"/>
              <a:gd name="connsiteX89" fmla="*/ 2087024 w 5673186"/>
              <a:gd name="connsiteY89" fmla="*/ 1766959 h 1798781"/>
              <a:gd name="connsiteX90" fmla="*/ 2057496 w 5673186"/>
              <a:gd name="connsiteY90" fmla="*/ 1736479 h 1798781"/>
              <a:gd name="connsiteX91" fmla="*/ 2038446 w 5673186"/>
              <a:gd name="connsiteY91" fmla="*/ 1725049 h 1798781"/>
              <a:gd name="connsiteX92" fmla="*/ 1994631 w 5673186"/>
              <a:gd name="connsiteY92" fmla="*/ 1695522 h 1798781"/>
              <a:gd name="connsiteX93" fmla="*/ 1993679 w 5673186"/>
              <a:gd name="connsiteY93" fmla="*/ 1645039 h 1798781"/>
              <a:gd name="connsiteX94" fmla="*/ 2026064 w 5673186"/>
              <a:gd name="connsiteY94" fmla="*/ 1614559 h 1798781"/>
              <a:gd name="connsiteX95" fmla="*/ 2060354 w 5673186"/>
              <a:gd name="connsiteY95" fmla="*/ 1639324 h 1798781"/>
              <a:gd name="connsiteX96" fmla="*/ 2072736 w 5673186"/>
              <a:gd name="connsiteY96" fmla="*/ 1655517 h 1798781"/>
              <a:gd name="connsiteX97" fmla="*/ 2093691 w 5673186"/>
              <a:gd name="connsiteY97" fmla="*/ 1641229 h 1798781"/>
              <a:gd name="connsiteX98" fmla="*/ 2099406 w 5673186"/>
              <a:gd name="connsiteY98" fmla="*/ 1625989 h 1798781"/>
              <a:gd name="connsiteX99" fmla="*/ 2101311 w 5673186"/>
              <a:gd name="connsiteY99" fmla="*/ 1539312 h 1798781"/>
              <a:gd name="connsiteX100" fmla="*/ 2093691 w 5673186"/>
              <a:gd name="connsiteY100" fmla="*/ 1538359 h 1798781"/>
              <a:gd name="connsiteX101" fmla="*/ 2072736 w 5673186"/>
              <a:gd name="connsiteY101" fmla="*/ 1594556 h 1798781"/>
              <a:gd name="connsiteX102" fmla="*/ 2049876 w 5673186"/>
              <a:gd name="connsiteY102" fmla="*/ 1606939 h 1798781"/>
              <a:gd name="connsiteX103" fmla="*/ 1942244 w 5673186"/>
              <a:gd name="connsiteY103" fmla="*/ 1573602 h 1798781"/>
              <a:gd name="connsiteX104" fmla="*/ 1926051 w 5673186"/>
              <a:gd name="connsiteY104" fmla="*/ 1561219 h 1798781"/>
              <a:gd name="connsiteX105" fmla="*/ 1874616 w 5673186"/>
              <a:gd name="connsiteY105" fmla="*/ 1522167 h 1798781"/>
              <a:gd name="connsiteX106" fmla="*/ 1852709 w 5673186"/>
              <a:gd name="connsiteY106" fmla="*/ 1466922 h 1798781"/>
              <a:gd name="connsiteX107" fmla="*/ 1826039 w 5673186"/>
              <a:gd name="connsiteY107" fmla="*/ 1415487 h 1798781"/>
              <a:gd name="connsiteX108" fmla="*/ 1801542 w 5673186"/>
              <a:gd name="connsiteY108" fmla="*/ 1414936 h 1798781"/>
              <a:gd name="connsiteX109" fmla="*/ 1791392 w 5673186"/>
              <a:gd name="connsiteY109" fmla="*/ 1421102 h 1798781"/>
              <a:gd name="connsiteX110" fmla="*/ 1791392 w 5673186"/>
              <a:gd name="connsiteY110" fmla="*/ 1414998 h 1798781"/>
              <a:gd name="connsiteX111" fmla="*/ 1732488 w 5673186"/>
              <a:gd name="connsiteY111" fmla="*/ 1414998 h 1798781"/>
              <a:gd name="connsiteX112" fmla="*/ 1730789 w 5673186"/>
              <a:gd name="connsiteY112" fmla="*/ 1403104 h 1798781"/>
              <a:gd name="connsiteX113" fmla="*/ 1695546 w 5673186"/>
              <a:gd name="connsiteY113" fmla="*/ 1450729 h 1798781"/>
              <a:gd name="connsiteX114" fmla="*/ 1694594 w 5673186"/>
              <a:gd name="connsiteY114" fmla="*/ 1474542 h 1798781"/>
              <a:gd name="connsiteX115" fmla="*/ 1706024 w 5673186"/>
              <a:gd name="connsiteY115" fmla="*/ 1482162 h 1798781"/>
              <a:gd name="connsiteX116" fmla="*/ 1711416 w 5673186"/>
              <a:gd name="connsiteY116" fmla="*/ 1472171 h 1798781"/>
              <a:gd name="connsiteX117" fmla="*/ 1711416 w 5673186"/>
              <a:gd name="connsiteY117" fmla="*/ 1495204 h 1798781"/>
              <a:gd name="connsiteX118" fmla="*/ 1706024 w 5673186"/>
              <a:gd name="connsiteY118" fmla="*/ 1499306 h 1798781"/>
              <a:gd name="connsiteX119" fmla="*/ 1698404 w 5673186"/>
              <a:gd name="connsiteY119" fmla="*/ 1536454 h 1798781"/>
              <a:gd name="connsiteX120" fmla="*/ 1708881 w 5673186"/>
              <a:gd name="connsiteY120" fmla="*/ 1593604 h 1798781"/>
              <a:gd name="connsiteX121" fmla="*/ 1697451 w 5673186"/>
              <a:gd name="connsiteY121" fmla="*/ 1592652 h 1798781"/>
              <a:gd name="connsiteX122" fmla="*/ 1687926 w 5673186"/>
              <a:gd name="connsiteY122" fmla="*/ 1601224 h 1798781"/>
              <a:gd name="connsiteX123" fmla="*/ 1702214 w 5673186"/>
              <a:gd name="connsiteY123" fmla="*/ 1605987 h 1798781"/>
              <a:gd name="connsiteX124" fmla="*/ 1743171 w 5673186"/>
              <a:gd name="connsiteY124" fmla="*/ 1650754 h 1798781"/>
              <a:gd name="connsiteX125" fmla="*/ 1726979 w 5673186"/>
              <a:gd name="connsiteY125" fmla="*/ 1704094 h 1798781"/>
              <a:gd name="connsiteX126" fmla="*/ 1676496 w 5673186"/>
              <a:gd name="connsiteY126" fmla="*/ 1701237 h 1798781"/>
              <a:gd name="connsiteX127" fmla="*/ 1665066 w 5673186"/>
              <a:gd name="connsiteY127" fmla="*/ 1682187 h 1798781"/>
              <a:gd name="connsiteX128" fmla="*/ 1633634 w 5673186"/>
              <a:gd name="connsiteY128" fmla="*/ 1683139 h 1798781"/>
              <a:gd name="connsiteX129" fmla="*/ 1597439 w 5673186"/>
              <a:gd name="connsiteY129" fmla="*/ 1699331 h 1798781"/>
              <a:gd name="connsiteX130" fmla="*/ 1573626 w 5673186"/>
              <a:gd name="connsiteY130" fmla="*/ 1669804 h 1798781"/>
              <a:gd name="connsiteX131" fmla="*/ 1592676 w 5673186"/>
              <a:gd name="connsiteY131" fmla="*/ 1636467 h 1798781"/>
              <a:gd name="connsiteX132" fmla="*/ 1599344 w 5673186"/>
              <a:gd name="connsiteY132" fmla="*/ 1620274 h 1798781"/>
              <a:gd name="connsiteX133" fmla="*/ 1543146 w 5673186"/>
              <a:gd name="connsiteY133" fmla="*/ 1605034 h 1798781"/>
              <a:gd name="connsiteX134" fmla="*/ 1568864 w 5673186"/>
              <a:gd name="connsiteY134" fmla="*/ 1517404 h 1798781"/>
              <a:gd name="connsiteX135" fmla="*/ 1609821 w 5673186"/>
              <a:gd name="connsiteY135" fmla="*/ 1535502 h 1798781"/>
              <a:gd name="connsiteX136" fmla="*/ 1615536 w 5673186"/>
              <a:gd name="connsiteY136" fmla="*/ 1555504 h 1798781"/>
              <a:gd name="connsiteX137" fmla="*/ 1628871 w 5673186"/>
              <a:gd name="connsiteY137" fmla="*/ 1565981 h 1798781"/>
              <a:gd name="connsiteX138" fmla="*/ 1640301 w 5673186"/>
              <a:gd name="connsiteY138" fmla="*/ 1554552 h 1798781"/>
              <a:gd name="connsiteX139" fmla="*/ 1645064 w 5673186"/>
              <a:gd name="connsiteY139" fmla="*/ 1513594 h 1798781"/>
              <a:gd name="connsiteX140" fmla="*/ 1625061 w 5673186"/>
              <a:gd name="connsiteY140" fmla="*/ 1436442 h 1798781"/>
              <a:gd name="connsiteX141" fmla="*/ 1619346 w 5673186"/>
              <a:gd name="connsiteY141" fmla="*/ 1374529 h 1798781"/>
              <a:gd name="connsiteX142" fmla="*/ 1560291 w 5673186"/>
              <a:gd name="connsiteY142" fmla="*/ 1371672 h 1798781"/>
              <a:gd name="connsiteX143" fmla="*/ 1461231 w 5673186"/>
              <a:gd name="connsiteY143" fmla="*/ 1354527 h 1798781"/>
              <a:gd name="connsiteX144" fmla="*/ 1400271 w 5673186"/>
              <a:gd name="connsiteY144" fmla="*/ 1341192 h 1798781"/>
              <a:gd name="connsiteX145" fmla="*/ 1382174 w 5673186"/>
              <a:gd name="connsiteY145" fmla="*/ 1335477 h 1798781"/>
              <a:gd name="connsiteX146" fmla="*/ 1380269 w 5673186"/>
              <a:gd name="connsiteY146" fmla="*/ 1354527 h 1798781"/>
              <a:gd name="connsiteX147" fmla="*/ 1376459 w 5673186"/>
              <a:gd name="connsiteY147" fmla="*/ 1392627 h 1798781"/>
              <a:gd name="connsiteX148" fmla="*/ 1331691 w 5673186"/>
              <a:gd name="connsiteY148" fmla="*/ 1401199 h 1798781"/>
              <a:gd name="connsiteX149" fmla="*/ 1293591 w 5673186"/>
              <a:gd name="connsiteY149" fmla="*/ 1379292 h 1798781"/>
              <a:gd name="connsiteX150" fmla="*/ 1285971 w 5673186"/>
              <a:gd name="connsiteY150" fmla="*/ 1367862 h 1798781"/>
              <a:gd name="connsiteX151" fmla="*/ 1281209 w 5673186"/>
              <a:gd name="connsiteY151" fmla="*/ 1374529 h 1798781"/>
              <a:gd name="connsiteX152" fmla="*/ 1237394 w 5673186"/>
              <a:gd name="connsiteY152" fmla="*/ 1402152 h 1798781"/>
              <a:gd name="connsiteX153" fmla="*/ 1182149 w 5673186"/>
              <a:gd name="connsiteY153" fmla="*/ 1358337 h 1798781"/>
              <a:gd name="connsiteX154" fmla="*/ 1190721 w 5673186"/>
              <a:gd name="connsiteY154" fmla="*/ 1304997 h 1798781"/>
              <a:gd name="connsiteX155" fmla="*/ 1210724 w 5673186"/>
              <a:gd name="connsiteY155" fmla="*/ 1289756 h 1798781"/>
              <a:gd name="connsiteX156" fmla="*/ 1092614 w 5673186"/>
              <a:gd name="connsiteY156" fmla="*/ 1261181 h 1798781"/>
              <a:gd name="connsiteX157" fmla="*/ 1064039 w 5673186"/>
              <a:gd name="connsiteY157" fmla="*/ 1266897 h 1798781"/>
              <a:gd name="connsiteX158" fmla="*/ 1003079 w 5673186"/>
              <a:gd name="connsiteY158" fmla="*/ 1313569 h 1798781"/>
              <a:gd name="connsiteX159" fmla="*/ 997364 w 5673186"/>
              <a:gd name="connsiteY159" fmla="*/ 1324999 h 1798781"/>
              <a:gd name="connsiteX160" fmla="*/ 1003079 w 5673186"/>
              <a:gd name="connsiteY160" fmla="*/ 1351669 h 1798781"/>
              <a:gd name="connsiteX161" fmla="*/ 947834 w 5673186"/>
              <a:gd name="connsiteY161" fmla="*/ 1421202 h 1798781"/>
              <a:gd name="connsiteX162" fmla="*/ 943071 w 5673186"/>
              <a:gd name="connsiteY162" fmla="*/ 1421202 h 1798781"/>
              <a:gd name="connsiteX163" fmla="*/ 745904 w 5673186"/>
              <a:gd name="connsiteY163" fmla="*/ 1403104 h 1798781"/>
              <a:gd name="connsiteX164" fmla="*/ 636366 w 5673186"/>
              <a:gd name="connsiteY164" fmla="*/ 1389769 h 1798781"/>
              <a:gd name="connsiteX165" fmla="*/ 600171 w 5673186"/>
              <a:gd name="connsiteY165" fmla="*/ 1240227 h 1798781"/>
              <a:gd name="connsiteX166" fmla="*/ 600171 w 5673186"/>
              <a:gd name="connsiteY166" fmla="*/ 1220224 h 1798781"/>
              <a:gd name="connsiteX167" fmla="*/ 560166 w 5673186"/>
              <a:gd name="connsiteY167" fmla="*/ 1216414 h 1798781"/>
              <a:gd name="connsiteX168" fmla="*/ 517304 w 5673186"/>
              <a:gd name="connsiteY168" fmla="*/ 1267849 h 1798781"/>
              <a:gd name="connsiteX169" fmla="*/ 510636 w 5673186"/>
              <a:gd name="connsiteY169" fmla="*/ 1284042 h 1798781"/>
              <a:gd name="connsiteX170" fmla="*/ 519209 w 5673186"/>
              <a:gd name="connsiteY170" fmla="*/ 1309759 h 1798781"/>
              <a:gd name="connsiteX171" fmla="*/ 477299 w 5673186"/>
              <a:gd name="connsiteY171" fmla="*/ 1384054 h 1798781"/>
              <a:gd name="connsiteX172" fmla="*/ 322994 w 5673186"/>
              <a:gd name="connsiteY172" fmla="*/ 1382149 h 1798781"/>
              <a:gd name="connsiteX173" fmla="*/ 186786 w 5673186"/>
              <a:gd name="connsiteY173" fmla="*/ 1338334 h 1798781"/>
              <a:gd name="connsiteX174" fmla="*/ 127731 w 5673186"/>
              <a:gd name="connsiteY174" fmla="*/ 1189744 h 1798781"/>
              <a:gd name="connsiteX175" fmla="*/ 257271 w 5673186"/>
              <a:gd name="connsiteY175" fmla="*/ 1089732 h 1798781"/>
              <a:gd name="connsiteX176" fmla="*/ 318231 w 5673186"/>
              <a:gd name="connsiteY176" fmla="*/ 1084969 h 1798781"/>
              <a:gd name="connsiteX177" fmla="*/ 208694 w 5673186"/>
              <a:gd name="connsiteY177" fmla="*/ 1059252 h 1798781"/>
              <a:gd name="connsiteX178" fmla="*/ 26766 w 5673186"/>
              <a:gd name="connsiteY178" fmla="*/ 1016389 h 1798781"/>
              <a:gd name="connsiteX179" fmla="*/ 96 w 5673186"/>
              <a:gd name="connsiteY179" fmla="*/ 1004007 h 1798781"/>
              <a:gd name="connsiteX180" fmla="*/ 138209 w 5673186"/>
              <a:gd name="connsiteY180" fmla="*/ 981147 h 1798781"/>
              <a:gd name="connsiteX181" fmla="*/ 361094 w 5673186"/>
              <a:gd name="connsiteY181" fmla="*/ 1014484 h 1798781"/>
              <a:gd name="connsiteX182" fmla="*/ 801149 w 5673186"/>
              <a:gd name="connsiteY182" fmla="*/ 1075444 h 1798781"/>
              <a:gd name="connsiteX183" fmla="*/ 1055466 w 5673186"/>
              <a:gd name="connsiteY183" fmla="*/ 1090684 h 1798781"/>
              <a:gd name="connsiteX184" fmla="*/ 1075469 w 5673186"/>
              <a:gd name="connsiteY184" fmla="*/ 1067824 h 1798781"/>
              <a:gd name="connsiteX185" fmla="*/ 1076421 w 5673186"/>
              <a:gd name="connsiteY185" fmla="*/ 1052584 h 1798781"/>
              <a:gd name="connsiteX186" fmla="*/ 1060229 w 5673186"/>
              <a:gd name="connsiteY186" fmla="*/ 981147 h 1798781"/>
              <a:gd name="connsiteX187" fmla="*/ 917354 w 5673186"/>
              <a:gd name="connsiteY187" fmla="*/ 779217 h 1798781"/>
              <a:gd name="connsiteX188" fmla="*/ 948786 w 5673186"/>
              <a:gd name="connsiteY188" fmla="*/ 672536 h 1798781"/>
              <a:gd name="connsiteX189" fmla="*/ 977361 w 5673186"/>
              <a:gd name="connsiteY189" fmla="*/ 640151 h 1798781"/>
              <a:gd name="connsiteX190" fmla="*/ 1167861 w 5673186"/>
              <a:gd name="connsiteY190" fmla="*/ 472511 h 1798781"/>
              <a:gd name="connsiteX191" fmla="*/ 1367886 w 5673186"/>
              <a:gd name="connsiteY191" fmla="*/ 423934 h 1798781"/>
              <a:gd name="connsiteX192" fmla="*/ 1698404 w 5673186"/>
              <a:gd name="connsiteY192" fmla="*/ 513469 h 1798781"/>
              <a:gd name="connsiteX193" fmla="*/ 1767936 w 5673186"/>
              <a:gd name="connsiteY193" fmla="*/ 542997 h 1798781"/>
              <a:gd name="connsiteX194" fmla="*/ 2060354 w 5673186"/>
              <a:gd name="connsiteY194" fmla="*/ 700159 h 1798781"/>
              <a:gd name="connsiteX195" fmla="*/ 2223231 w 5673186"/>
              <a:gd name="connsiteY195" fmla="*/ 760167 h 1798781"/>
              <a:gd name="connsiteX196" fmla="*/ 2890934 w 5673186"/>
              <a:gd name="connsiteY196" fmla="*/ 920186 h 1798781"/>
              <a:gd name="connsiteX197" fmla="*/ 2939511 w 5673186"/>
              <a:gd name="connsiteY197" fmla="*/ 900184 h 1798781"/>
              <a:gd name="connsiteX198" fmla="*/ 3134774 w 5673186"/>
              <a:gd name="connsiteY198" fmla="*/ 654439 h 1798781"/>
              <a:gd name="connsiteX199" fmla="*/ 3645314 w 5673186"/>
              <a:gd name="connsiteY199" fmla="*/ 61031 h 1798781"/>
              <a:gd name="connsiteX200" fmla="*/ 3661506 w 5673186"/>
              <a:gd name="connsiteY200" fmla="*/ 41029 h 1798781"/>
              <a:gd name="connsiteX201" fmla="*/ 3725131 w 5673186"/>
              <a:gd name="connsiteY201" fmla="*/ 175 h 1798781"/>
              <a:gd name="connsiteX0" fmla="*/ 3911419 w 5673186"/>
              <a:gd name="connsiteY0" fmla="*/ 1189863 h 1798781"/>
              <a:gd name="connsiteX1" fmla="*/ 3885344 w 5673186"/>
              <a:gd name="connsiteY1" fmla="*/ 1191649 h 1798781"/>
              <a:gd name="connsiteX2" fmla="*/ 3742469 w 5673186"/>
              <a:gd name="connsiteY2" fmla="*/ 1195459 h 1798781"/>
              <a:gd name="connsiteX3" fmla="*/ 3634836 w 5673186"/>
              <a:gd name="connsiteY3" fmla="*/ 1200222 h 1798781"/>
              <a:gd name="connsiteX4" fmla="*/ 3616739 w 5673186"/>
              <a:gd name="connsiteY4" fmla="*/ 1236417 h 1798781"/>
              <a:gd name="connsiteX5" fmla="*/ 3634836 w 5673186"/>
              <a:gd name="connsiteY5" fmla="*/ 1244037 h 1798781"/>
              <a:gd name="connsiteX6" fmla="*/ 3682461 w 5673186"/>
              <a:gd name="connsiteY6" fmla="*/ 1242131 h 1798781"/>
              <a:gd name="connsiteX7" fmla="*/ 3912966 w 5673186"/>
              <a:gd name="connsiteY7" fmla="*/ 1236417 h 1798781"/>
              <a:gd name="connsiteX8" fmla="*/ 3941541 w 5673186"/>
              <a:gd name="connsiteY8" fmla="*/ 1237369 h 1798781"/>
              <a:gd name="connsiteX9" fmla="*/ 3942494 w 5673186"/>
              <a:gd name="connsiteY9" fmla="*/ 1204032 h 1798781"/>
              <a:gd name="connsiteX10" fmla="*/ 3933921 w 5673186"/>
              <a:gd name="connsiteY10" fmla="*/ 1191649 h 1798781"/>
              <a:gd name="connsiteX11" fmla="*/ 3911419 w 5673186"/>
              <a:gd name="connsiteY11" fmla="*/ 1189863 h 1798781"/>
              <a:gd name="connsiteX12" fmla="*/ 3725131 w 5673186"/>
              <a:gd name="connsiteY12" fmla="*/ 175 h 1798781"/>
              <a:gd name="connsiteX13" fmla="*/ 3752946 w 5673186"/>
              <a:gd name="connsiteY13" fmla="*/ 1976 h 1798781"/>
              <a:gd name="connsiteX14" fmla="*/ 3840576 w 5673186"/>
              <a:gd name="connsiteY14" fmla="*/ 17216 h 1798781"/>
              <a:gd name="connsiteX15" fmla="*/ 3852959 w 5673186"/>
              <a:gd name="connsiteY15" fmla="*/ 39124 h 1798781"/>
              <a:gd name="connsiteX16" fmla="*/ 3782474 w 5673186"/>
              <a:gd name="connsiteY16" fmla="*/ 271534 h 1798781"/>
              <a:gd name="connsiteX17" fmla="*/ 3703416 w 5673186"/>
              <a:gd name="connsiteY17" fmla="*/ 484894 h 1798781"/>
              <a:gd name="connsiteX18" fmla="*/ 3527204 w 5673186"/>
              <a:gd name="connsiteY18" fmla="*/ 1075444 h 1798781"/>
              <a:gd name="connsiteX19" fmla="*/ 3549111 w 5673186"/>
              <a:gd name="connsiteY19" fmla="*/ 1104972 h 1798781"/>
              <a:gd name="connsiteX20" fmla="*/ 4827366 w 5673186"/>
              <a:gd name="connsiteY20" fmla="*/ 1055442 h 1798781"/>
              <a:gd name="connsiteX21" fmla="*/ 5314094 w 5673186"/>
              <a:gd name="connsiteY21" fmla="*/ 1014484 h 1798781"/>
              <a:gd name="connsiteX22" fmla="*/ 5463636 w 5673186"/>
              <a:gd name="connsiteY22" fmla="*/ 1020199 h 1798781"/>
              <a:gd name="connsiteX23" fmla="*/ 5554124 w 5673186"/>
              <a:gd name="connsiteY23" fmla="*/ 1037344 h 1798781"/>
              <a:gd name="connsiteX24" fmla="*/ 5673186 w 5673186"/>
              <a:gd name="connsiteY24" fmla="*/ 1062109 h 1798781"/>
              <a:gd name="connsiteX25" fmla="*/ 5517929 w 5673186"/>
              <a:gd name="connsiteY25" fmla="*/ 1057347 h 1798781"/>
              <a:gd name="connsiteX26" fmla="*/ 5180744 w 5673186"/>
              <a:gd name="connsiteY26" fmla="*/ 1117354 h 1798781"/>
              <a:gd name="connsiteX27" fmla="*/ 4631151 w 5673186"/>
              <a:gd name="connsiteY27" fmla="*/ 1188792 h 1798781"/>
              <a:gd name="connsiteX28" fmla="*/ 4523519 w 5673186"/>
              <a:gd name="connsiteY28" fmla="*/ 1204984 h 1798781"/>
              <a:gd name="connsiteX29" fmla="*/ 4541616 w 5673186"/>
              <a:gd name="connsiteY29" fmla="*/ 1230702 h 1798781"/>
              <a:gd name="connsiteX30" fmla="*/ 4734974 w 5673186"/>
              <a:gd name="connsiteY30" fmla="*/ 1224987 h 1798781"/>
              <a:gd name="connsiteX31" fmla="*/ 4813079 w 5673186"/>
              <a:gd name="connsiteY31" fmla="*/ 1231654 h 1798781"/>
              <a:gd name="connsiteX32" fmla="*/ 4781646 w 5673186"/>
              <a:gd name="connsiteY32" fmla="*/ 1240227 h 1798781"/>
              <a:gd name="connsiteX33" fmla="*/ 4484466 w 5673186"/>
              <a:gd name="connsiteY33" fmla="*/ 1265944 h 1798781"/>
              <a:gd name="connsiteX34" fmla="*/ 4449224 w 5673186"/>
              <a:gd name="connsiteY34" fmla="*/ 1282137 h 1798781"/>
              <a:gd name="connsiteX35" fmla="*/ 4438746 w 5673186"/>
              <a:gd name="connsiteY35" fmla="*/ 1291662 h 1798781"/>
              <a:gd name="connsiteX36" fmla="*/ 4415886 w 5673186"/>
              <a:gd name="connsiteY36" fmla="*/ 1384054 h 1798781"/>
              <a:gd name="connsiteX37" fmla="*/ 4437794 w 5673186"/>
              <a:gd name="connsiteY37" fmla="*/ 1417392 h 1798781"/>
              <a:gd name="connsiteX38" fmla="*/ 4402551 w 5673186"/>
              <a:gd name="connsiteY38" fmla="*/ 1430727 h 1798781"/>
              <a:gd name="connsiteX39" fmla="*/ 4265391 w 5673186"/>
              <a:gd name="connsiteY39" fmla="*/ 1441204 h 1798781"/>
              <a:gd name="connsiteX40" fmla="*/ 4201574 w 5673186"/>
              <a:gd name="connsiteY40" fmla="*/ 1445014 h 1798781"/>
              <a:gd name="connsiteX41" fmla="*/ 4172999 w 5673186"/>
              <a:gd name="connsiteY41" fmla="*/ 1449777 h 1798781"/>
              <a:gd name="connsiteX42" fmla="*/ 4025361 w 5673186"/>
              <a:gd name="connsiteY42" fmla="*/ 1421202 h 1798781"/>
              <a:gd name="connsiteX43" fmla="*/ 3965354 w 5673186"/>
              <a:gd name="connsiteY43" fmla="*/ 1319284 h 1798781"/>
              <a:gd name="connsiteX44" fmla="*/ 3944399 w 5673186"/>
              <a:gd name="connsiteY44" fmla="*/ 1309759 h 1798781"/>
              <a:gd name="connsiteX45" fmla="*/ 3616739 w 5673186"/>
              <a:gd name="connsiteY45" fmla="*/ 1338334 h 1798781"/>
              <a:gd name="connsiteX46" fmla="*/ 3585306 w 5673186"/>
              <a:gd name="connsiteY46" fmla="*/ 1364052 h 1798781"/>
              <a:gd name="connsiteX47" fmla="*/ 3563399 w 5673186"/>
              <a:gd name="connsiteY47" fmla="*/ 1406914 h 1798781"/>
              <a:gd name="connsiteX48" fmla="*/ 3471006 w 5673186"/>
              <a:gd name="connsiteY48" fmla="*/ 1439299 h 1798781"/>
              <a:gd name="connsiteX49" fmla="*/ 3153824 w 5673186"/>
              <a:gd name="connsiteY49" fmla="*/ 1492639 h 1798781"/>
              <a:gd name="connsiteX50" fmla="*/ 2712816 w 5673186"/>
              <a:gd name="connsiteY50" fmla="*/ 1567887 h 1798781"/>
              <a:gd name="connsiteX51" fmla="*/ 2689004 w 5673186"/>
              <a:gd name="connsiteY51" fmla="*/ 1589794 h 1798781"/>
              <a:gd name="connsiteX52" fmla="*/ 2661381 w 5673186"/>
              <a:gd name="connsiteY52" fmla="*/ 1645039 h 1798781"/>
              <a:gd name="connsiteX53" fmla="*/ 2671859 w 5673186"/>
              <a:gd name="connsiteY53" fmla="*/ 1646944 h 1798781"/>
              <a:gd name="connsiteX54" fmla="*/ 2720436 w 5673186"/>
              <a:gd name="connsiteY54" fmla="*/ 1687902 h 1798781"/>
              <a:gd name="connsiteX55" fmla="*/ 2709959 w 5673186"/>
              <a:gd name="connsiteY55" fmla="*/ 1765054 h 1798781"/>
              <a:gd name="connsiteX56" fmla="*/ 2668049 w 5673186"/>
              <a:gd name="connsiteY56" fmla="*/ 1772674 h 1798781"/>
              <a:gd name="connsiteX57" fmla="*/ 2657571 w 5673186"/>
              <a:gd name="connsiteY57" fmla="*/ 1760292 h 1798781"/>
              <a:gd name="connsiteX58" fmla="*/ 2622329 w 5673186"/>
              <a:gd name="connsiteY58" fmla="*/ 1772674 h 1798781"/>
              <a:gd name="connsiteX59" fmla="*/ 2587086 w 5673186"/>
              <a:gd name="connsiteY59" fmla="*/ 1770769 h 1798781"/>
              <a:gd name="connsiteX60" fmla="*/ 2555654 w 5673186"/>
              <a:gd name="connsiteY60" fmla="*/ 1778389 h 1798781"/>
              <a:gd name="connsiteX61" fmla="*/ 2513744 w 5673186"/>
              <a:gd name="connsiteY61" fmla="*/ 1793629 h 1798781"/>
              <a:gd name="connsiteX62" fmla="*/ 2500409 w 5673186"/>
              <a:gd name="connsiteY62" fmla="*/ 1778389 h 1798781"/>
              <a:gd name="connsiteX63" fmla="*/ 2469929 w 5673186"/>
              <a:gd name="connsiteY63" fmla="*/ 1783152 h 1798781"/>
              <a:gd name="connsiteX64" fmla="*/ 2441354 w 5673186"/>
              <a:gd name="connsiteY64" fmla="*/ 1796487 h 1798781"/>
              <a:gd name="connsiteX65" fmla="*/ 2410874 w 5673186"/>
              <a:gd name="connsiteY65" fmla="*/ 1775531 h 1798781"/>
              <a:gd name="connsiteX66" fmla="*/ 2372774 w 5673186"/>
              <a:gd name="connsiteY66" fmla="*/ 1764102 h 1798781"/>
              <a:gd name="connsiteX67" fmla="*/ 2341341 w 5673186"/>
              <a:gd name="connsiteY67" fmla="*/ 1743147 h 1798781"/>
              <a:gd name="connsiteX68" fmla="*/ 2344199 w 5673186"/>
              <a:gd name="connsiteY68" fmla="*/ 1641229 h 1798781"/>
              <a:gd name="connsiteX69" fmla="*/ 2376584 w 5673186"/>
              <a:gd name="connsiteY69" fmla="*/ 1624084 h 1798781"/>
              <a:gd name="connsiteX70" fmla="*/ 2407064 w 5673186"/>
              <a:gd name="connsiteY70" fmla="*/ 1638372 h 1798781"/>
              <a:gd name="connsiteX71" fmla="*/ 2419446 w 5673186"/>
              <a:gd name="connsiteY71" fmla="*/ 1654564 h 1798781"/>
              <a:gd name="connsiteX72" fmla="*/ 2436591 w 5673186"/>
              <a:gd name="connsiteY72" fmla="*/ 1638372 h 1798781"/>
              <a:gd name="connsiteX73" fmla="*/ 2442306 w 5673186"/>
              <a:gd name="connsiteY73" fmla="*/ 1586937 h 1798781"/>
              <a:gd name="connsiteX74" fmla="*/ 2406111 w 5673186"/>
              <a:gd name="connsiteY74" fmla="*/ 1555504 h 1798781"/>
              <a:gd name="connsiteX75" fmla="*/ 2383251 w 5673186"/>
              <a:gd name="connsiteY75" fmla="*/ 1545027 h 1798781"/>
              <a:gd name="connsiteX76" fmla="*/ 2348961 w 5673186"/>
              <a:gd name="connsiteY76" fmla="*/ 1558362 h 1798781"/>
              <a:gd name="connsiteX77" fmla="*/ 2330864 w 5673186"/>
              <a:gd name="connsiteY77" fmla="*/ 1622179 h 1798781"/>
              <a:gd name="connsiteX78" fmla="*/ 2309909 w 5673186"/>
              <a:gd name="connsiteY78" fmla="*/ 1638372 h 1798781"/>
              <a:gd name="connsiteX79" fmla="*/ 2239424 w 5673186"/>
              <a:gd name="connsiteY79" fmla="*/ 1615512 h 1798781"/>
              <a:gd name="connsiteX80" fmla="*/ 2181321 w 5673186"/>
              <a:gd name="connsiteY80" fmla="*/ 1600272 h 1798781"/>
              <a:gd name="connsiteX81" fmla="*/ 2174654 w 5673186"/>
              <a:gd name="connsiteY81" fmla="*/ 1604081 h 1798781"/>
              <a:gd name="connsiteX82" fmla="*/ 2166081 w 5673186"/>
              <a:gd name="connsiteY82" fmla="*/ 1640277 h 1798781"/>
              <a:gd name="connsiteX83" fmla="*/ 2178464 w 5673186"/>
              <a:gd name="connsiteY83" fmla="*/ 1655517 h 1798781"/>
              <a:gd name="connsiteX84" fmla="*/ 2226089 w 5673186"/>
              <a:gd name="connsiteY84" fmla="*/ 1685044 h 1798781"/>
              <a:gd name="connsiteX85" fmla="*/ 2208944 w 5673186"/>
              <a:gd name="connsiteY85" fmla="*/ 1763149 h 1798781"/>
              <a:gd name="connsiteX86" fmla="*/ 2168939 w 5673186"/>
              <a:gd name="connsiteY86" fmla="*/ 1757434 h 1798781"/>
              <a:gd name="connsiteX87" fmla="*/ 2155604 w 5673186"/>
              <a:gd name="connsiteY87" fmla="*/ 1741242 h 1798781"/>
              <a:gd name="connsiteX88" fmla="*/ 2123219 w 5673186"/>
              <a:gd name="connsiteY88" fmla="*/ 1744099 h 1798781"/>
              <a:gd name="connsiteX89" fmla="*/ 2087024 w 5673186"/>
              <a:gd name="connsiteY89" fmla="*/ 1766959 h 1798781"/>
              <a:gd name="connsiteX90" fmla="*/ 2057496 w 5673186"/>
              <a:gd name="connsiteY90" fmla="*/ 1736479 h 1798781"/>
              <a:gd name="connsiteX91" fmla="*/ 2038446 w 5673186"/>
              <a:gd name="connsiteY91" fmla="*/ 1725049 h 1798781"/>
              <a:gd name="connsiteX92" fmla="*/ 1994631 w 5673186"/>
              <a:gd name="connsiteY92" fmla="*/ 1695522 h 1798781"/>
              <a:gd name="connsiteX93" fmla="*/ 1993679 w 5673186"/>
              <a:gd name="connsiteY93" fmla="*/ 1645039 h 1798781"/>
              <a:gd name="connsiteX94" fmla="*/ 2026064 w 5673186"/>
              <a:gd name="connsiteY94" fmla="*/ 1614559 h 1798781"/>
              <a:gd name="connsiteX95" fmla="*/ 2060354 w 5673186"/>
              <a:gd name="connsiteY95" fmla="*/ 1639324 h 1798781"/>
              <a:gd name="connsiteX96" fmla="*/ 2072736 w 5673186"/>
              <a:gd name="connsiteY96" fmla="*/ 1655517 h 1798781"/>
              <a:gd name="connsiteX97" fmla="*/ 2093691 w 5673186"/>
              <a:gd name="connsiteY97" fmla="*/ 1641229 h 1798781"/>
              <a:gd name="connsiteX98" fmla="*/ 2099406 w 5673186"/>
              <a:gd name="connsiteY98" fmla="*/ 1625989 h 1798781"/>
              <a:gd name="connsiteX99" fmla="*/ 2101311 w 5673186"/>
              <a:gd name="connsiteY99" fmla="*/ 1539312 h 1798781"/>
              <a:gd name="connsiteX100" fmla="*/ 2093691 w 5673186"/>
              <a:gd name="connsiteY100" fmla="*/ 1538359 h 1798781"/>
              <a:gd name="connsiteX101" fmla="*/ 2072736 w 5673186"/>
              <a:gd name="connsiteY101" fmla="*/ 1594556 h 1798781"/>
              <a:gd name="connsiteX102" fmla="*/ 2049876 w 5673186"/>
              <a:gd name="connsiteY102" fmla="*/ 1606939 h 1798781"/>
              <a:gd name="connsiteX103" fmla="*/ 1942244 w 5673186"/>
              <a:gd name="connsiteY103" fmla="*/ 1573602 h 1798781"/>
              <a:gd name="connsiteX104" fmla="*/ 1926051 w 5673186"/>
              <a:gd name="connsiteY104" fmla="*/ 1561219 h 1798781"/>
              <a:gd name="connsiteX105" fmla="*/ 1874616 w 5673186"/>
              <a:gd name="connsiteY105" fmla="*/ 1522167 h 1798781"/>
              <a:gd name="connsiteX106" fmla="*/ 1852709 w 5673186"/>
              <a:gd name="connsiteY106" fmla="*/ 1466922 h 1798781"/>
              <a:gd name="connsiteX107" fmla="*/ 1826039 w 5673186"/>
              <a:gd name="connsiteY107" fmla="*/ 1415487 h 1798781"/>
              <a:gd name="connsiteX108" fmla="*/ 1801542 w 5673186"/>
              <a:gd name="connsiteY108" fmla="*/ 1414936 h 1798781"/>
              <a:gd name="connsiteX109" fmla="*/ 1791392 w 5673186"/>
              <a:gd name="connsiteY109" fmla="*/ 1421102 h 1798781"/>
              <a:gd name="connsiteX110" fmla="*/ 1732488 w 5673186"/>
              <a:gd name="connsiteY110" fmla="*/ 1414998 h 1798781"/>
              <a:gd name="connsiteX111" fmla="*/ 1730789 w 5673186"/>
              <a:gd name="connsiteY111" fmla="*/ 1403104 h 1798781"/>
              <a:gd name="connsiteX112" fmla="*/ 1695546 w 5673186"/>
              <a:gd name="connsiteY112" fmla="*/ 1450729 h 1798781"/>
              <a:gd name="connsiteX113" fmla="*/ 1694594 w 5673186"/>
              <a:gd name="connsiteY113" fmla="*/ 1474542 h 1798781"/>
              <a:gd name="connsiteX114" fmla="*/ 1706024 w 5673186"/>
              <a:gd name="connsiteY114" fmla="*/ 1482162 h 1798781"/>
              <a:gd name="connsiteX115" fmla="*/ 1711416 w 5673186"/>
              <a:gd name="connsiteY115" fmla="*/ 1472171 h 1798781"/>
              <a:gd name="connsiteX116" fmla="*/ 1711416 w 5673186"/>
              <a:gd name="connsiteY116" fmla="*/ 1495204 h 1798781"/>
              <a:gd name="connsiteX117" fmla="*/ 1706024 w 5673186"/>
              <a:gd name="connsiteY117" fmla="*/ 1499306 h 1798781"/>
              <a:gd name="connsiteX118" fmla="*/ 1698404 w 5673186"/>
              <a:gd name="connsiteY118" fmla="*/ 1536454 h 1798781"/>
              <a:gd name="connsiteX119" fmla="*/ 1708881 w 5673186"/>
              <a:gd name="connsiteY119" fmla="*/ 1593604 h 1798781"/>
              <a:gd name="connsiteX120" fmla="*/ 1697451 w 5673186"/>
              <a:gd name="connsiteY120" fmla="*/ 1592652 h 1798781"/>
              <a:gd name="connsiteX121" fmla="*/ 1687926 w 5673186"/>
              <a:gd name="connsiteY121" fmla="*/ 1601224 h 1798781"/>
              <a:gd name="connsiteX122" fmla="*/ 1702214 w 5673186"/>
              <a:gd name="connsiteY122" fmla="*/ 1605987 h 1798781"/>
              <a:gd name="connsiteX123" fmla="*/ 1743171 w 5673186"/>
              <a:gd name="connsiteY123" fmla="*/ 1650754 h 1798781"/>
              <a:gd name="connsiteX124" fmla="*/ 1726979 w 5673186"/>
              <a:gd name="connsiteY124" fmla="*/ 1704094 h 1798781"/>
              <a:gd name="connsiteX125" fmla="*/ 1676496 w 5673186"/>
              <a:gd name="connsiteY125" fmla="*/ 1701237 h 1798781"/>
              <a:gd name="connsiteX126" fmla="*/ 1665066 w 5673186"/>
              <a:gd name="connsiteY126" fmla="*/ 1682187 h 1798781"/>
              <a:gd name="connsiteX127" fmla="*/ 1633634 w 5673186"/>
              <a:gd name="connsiteY127" fmla="*/ 1683139 h 1798781"/>
              <a:gd name="connsiteX128" fmla="*/ 1597439 w 5673186"/>
              <a:gd name="connsiteY128" fmla="*/ 1699331 h 1798781"/>
              <a:gd name="connsiteX129" fmla="*/ 1573626 w 5673186"/>
              <a:gd name="connsiteY129" fmla="*/ 1669804 h 1798781"/>
              <a:gd name="connsiteX130" fmla="*/ 1592676 w 5673186"/>
              <a:gd name="connsiteY130" fmla="*/ 1636467 h 1798781"/>
              <a:gd name="connsiteX131" fmla="*/ 1599344 w 5673186"/>
              <a:gd name="connsiteY131" fmla="*/ 1620274 h 1798781"/>
              <a:gd name="connsiteX132" fmla="*/ 1543146 w 5673186"/>
              <a:gd name="connsiteY132" fmla="*/ 1605034 h 1798781"/>
              <a:gd name="connsiteX133" fmla="*/ 1568864 w 5673186"/>
              <a:gd name="connsiteY133" fmla="*/ 1517404 h 1798781"/>
              <a:gd name="connsiteX134" fmla="*/ 1609821 w 5673186"/>
              <a:gd name="connsiteY134" fmla="*/ 1535502 h 1798781"/>
              <a:gd name="connsiteX135" fmla="*/ 1615536 w 5673186"/>
              <a:gd name="connsiteY135" fmla="*/ 1555504 h 1798781"/>
              <a:gd name="connsiteX136" fmla="*/ 1628871 w 5673186"/>
              <a:gd name="connsiteY136" fmla="*/ 1565981 h 1798781"/>
              <a:gd name="connsiteX137" fmla="*/ 1640301 w 5673186"/>
              <a:gd name="connsiteY137" fmla="*/ 1554552 h 1798781"/>
              <a:gd name="connsiteX138" fmla="*/ 1645064 w 5673186"/>
              <a:gd name="connsiteY138" fmla="*/ 1513594 h 1798781"/>
              <a:gd name="connsiteX139" fmla="*/ 1625061 w 5673186"/>
              <a:gd name="connsiteY139" fmla="*/ 1436442 h 1798781"/>
              <a:gd name="connsiteX140" fmla="*/ 1619346 w 5673186"/>
              <a:gd name="connsiteY140" fmla="*/ 1374529 h 1798781"/>
              <a:gd name="connsiteX141" fmla="*/ 1560291 w 5673186"/>
              <a:gd name="connsiteY141" fmla="*/ 1371672 h 1798781"/>
              <a:gd name="connsiteX142" fmla="*/ 1461231 w 5673186"/>
              <a:gd name="connsiteY142" fmla="*/ 1354527 h 1798781"/>
              <a:gd name="connsiteX143" fmla="*/ 1400271 w 5673186"/>
              <a:gd name="connsiteY143" fmla="*/ 1341192 h 1798781"/>
              <a:gd name="connsiteX144" fmla="*/ 1382174 w 5673186"/>
              <a:gd name="connsiteY144" fmla="*/ 1335477 h 1798781"/>
              <a:gd name="connsiteX145" fmla="*/ 1380269 w 5673186"/>
              <a:gd name="connsiteY145" fmla="*/ 1354527 h 1798781"/>
              <a:gd name="connsiteX146" fmla="*/ 1376459 w 5673186"/>
              <a:gd name="connsiteY146" fmla="*/ 1392627 h 1798781"/>
              <a:gd name="connsiteX147" fmla="*/ 1331691 w 5673186"/>
              <a:gd name="connsiteY147" fmla="*/ 1401199 h 1798781"/>
              <a:gd name="connsiteX148" fmla="*/ 1293591 w 5673186"/>
              <a:gd name="connsiteY148" fmla="*/ 1379292 h 1798781"/>
              <a:gd name="connsiteX149" fmla="*/ 1285971 w 5673186"/>
              <a:gd name="connsiteY149" fmla="*/ 1367862 h 1798781"/>
              <a:gd name="connsiteX150" fmla="*/ 1281209 w 5673186"/>
              <a:gd name="connsiteY150" fmla="*/ 1374529 h 1798781"/>
              <a:gd name="connsiteX151" fmla="*/ 1237394 w 5673186"/>
              <a:gd name="connsiteY151" fmla="*/ 1402152 h 1798781"/>
              <a:gd name="connsiteX152" fmla="*/ 1182149 w 5673186"/>
              <a:gd name="connsiteY152" fmla="*/ 1358337 h 1798781"/>
              <a:gd name="connsiteX153" fmla="*/ 1190721 w 5673186"/>
              <a:gd name="connsiteY153" fmla="*/ 1304997 h 1798781"/>
              <a:gd name="connsiteX154" fmla="*/ 1210724 w 5673186"/>
              <a:gd name="connsiteY154" fmla="*/ 1289756 h 1798781"/>
              <a:gd name="connsiteX155" fmla="*/ 1092614 w 5673186"/>
              <a:gd name="connsiteY155" fmla="*/ 1261181 h 1798781"/>
              <a:gd name="connsiteX156" fmla="*/ 1064039 w 5673186"/>
              <a:gd name="connsiteY156" fmla="*/ 1266897 h 1798781"/>
              <a:gd name="connsiteX157" fmla="*/ 1003079 w 5673186"/>
              <a:gd name="connsiteY157" fmla="*/ 1313569 h 1798781"/>
              <a:gd name="connsiteX158" fmla="*/ 997364 w 5673186"/>
              <a:gd name="connsiteY158" fmla="*/ 1324999 h 1798781"/>
              <a:gd name="connsiteX159" fmla="*/ 1003079 w 5673186"/>
              <a:gd name="connsiteY159" fmla="*/ 1351669 h 1798781"/>
              <a:gd name="connsiteX160" fmla="*/ 947834 w 5673186"/>
              <a:gd name="connsiteY160" fmla="*/ 1421202 h 1798781"/>
              <a:gd name="connsiteX161" fmla="*/ 943071 w 5673186"/>
              <a:gd name="connsiteY161" fmla="*/ 1421202 h 1798781"/>
              <a:gd name="connsiteX162" fmla="*/ 745904 w 5673186"/>
              <a:gd name="connsiteY162" fmla="*/ 1403104 h 1798781"/>
              <a:gd name="connsiteX163" fmla="*/ 636366 w 5673186"/>
              <a:gd name="connsiteY163" fmla="*/ 1389769 h 1798781"/>
              <a:gd name="connsiteX164" fmla="*/ 600171 w 5673186"/>
              <a:gd name="connsiteY164" fmla="*/ 1240227 h 1798781"/>
              <a:gd name="connsiteX165" fmla="*/ 600171 w 5673186"/>
              <a:gd name="connsiteY165" fmla="*/ 1220224 h 1798781"/>
              <a:gd name="connsiteX166" fmla="*/ 560166 w 5673186"/>
              <a:gd name="connsiteY166" fmla="*/ 1216414 h 1798781"/>
              <a:gd name="connsiteX167" fmla="*/ 517304 w 5673186"/>
              <a:gd name="connsiteY167" fmla="*/ 1267849 h 1798781"/>
              <a:gd name="connsiteX168" fmla="*/ 510636 w 5673186"/>
              <a:gd name="connsiteY168" fmla="*/ 1284042 h 1798781"/>
              <a:gd name="connsiteX169" fmla="*/ 519209 w 5673186"/>
              <a:gd name="connsiteY169" fmla="*/ 1309759 h 1798781"/>
              <a:gd name="connsiteX170" fmla="*/ 477299 w 5673186"/>
              <a:gd name="connsiteY170" fmla="*/ 1384054 h 1798781"/>
              <a:gd name="connsiteX171" fmla="*/ 322994 w 5673186"/>
              <a:gd name="connsiteY171" fmla="*/ 1382149 h 1798781"/>
              <a:gd name="connsiteX172" fmla="*/ 186786 w 5673186"/>
              <a:gd name="connsiteY172" fmla="*/ 1338334 h 1798781"/>
              <a:gd name="connsiteX173" fmla="*/ 127731 w 5673186"/>
              <a:gd name="connsiteY173" fmla="*/ 1189744 h 1798781"/>
              <a:gd name="connsiteX174" fmla="*/ 257271 w 5673186"/>
              <a:gd name="connsiteY174" fmla="*/ 1089732 h 1798781"/>
              <a:gd name="connsiteX175" fmla="*/ 318231 w 5673186"/>
              <a:gd name="connsiteY175" fmla="*/ 1084969 h 1798781"/>
              <a:gd name="connsiteX176" fmla="*/ 208694 w 5673186"/>
              <a:gd name="connsiteY176" fmla="*/ 1059252 h 1798781"/>
              <a:gd name="connsiteX177" fmla="*/ 26766 w 5673186"/>
              <a:gd name="connsiteY177" fmla="*/ 1016389 h 1798781"/>
              <a:gd name="connsiteX178" fmla="*/ 96 w 5673186"/>
              <a:gd name="connsiteY178" fmla="*/ 1004007 h 1798781"/>
              <a:gd name="connsiteX179" fmla="*/ 138209 w 5673186"/>
              <a:gd name="connsiteY179" fmla="*/ 981147 h 1798781"/>
              <a:gd name="connsiteX180" fmla="*/ 361094 w 5673186"/>
              <a:gd name="connsiteY180" fmla="*/ 1014484 h 1798781"/>
              <a:gd name="connsiteX181" fmla="*/ 801149 w 5673186"/>
              <a:gd name="connsiteY181" fmla="*/ 1075444 h 1798781"/>
              <a:gd name="connsiteX182" fmla="*/ 1055466 w 5673186"/>
              <a:gd name="connsiteY182" fmla="*/ 1090684 h 1798781"/>
              <a:gd name="connsiteX183" fmla="*/ 1075469 w 5673186"/>
              <a:gd name="connsiteY183" fmla="*/ 1067824 h 1798781"/>
              <a:gd name="connsiteX184" fmla="*/ 1076421 w 5673186"/>
              <a:gd name="connsiteY184" fmla="*/ 1052584 h 1798781"/>
              <a:gd name="connsiteX185" fmla="*/ 1060229 w 5673186"/>
              <a:gd name="connsiteY185" fmla="*/ 981147 h 1798781"/>
              <a:gd name="connsiteX186" fmla="*/ 917354 w 5673186"/>
              <a:gd name="connsiteY186" fmla="*/ 779217 h 1798781"/>
              <a:gd name="connsiteX187" fmla="*/ 948786 w 5673186"/>
              <a:gd name="connsiteY187" fmla="*/ 672536 h 1798781"/>
              <a:gd name="connsiteX188" fmla="*/ 977361 w 5673186"/>
              <a:gd name="connsiteY188" fmla="*/ 640151 h 1798781"/>
              <a:gd name="connsiteX189" fmla="*/ 1167861 w 5673186"/>
              <a:gd name="connsiteY189" fmla="*/ 472511 h 1798781"/>
              <a:gd name="connsiteX190" fmla="*/ 1367886 w 5673186"/>
              <a:gd name="connsiteY190" fmla="*/ 423934 h 1798781"/>
              <a:gd name="connsiteX191" fmla="*/ 1698404 w 5673186"/>
              <a:gd name="connsiteY191" fmla="*/ 513469 h 1798781"/>
              <a:gd name="connsiteX192" fmla="*/ 1767936 w 5673186"/>
              <a:gd name="connsiteY192" fmla="*/ 542997 h 1798781"/>
              <a:gd name="connsiteX193" fmla="*/ 2060354 w 5673186"/>
              <a:gd name="connsiteY193" fmla="*/ 700159 h 1798781"/>
              <a:gd name="connsiteX194" fmla="*/ 2223231 w 5673186"/>
              <a:gd name="connsiteY194" fmla="*/ 760167 h 1798781"/>
              <a:gd name="connsiteX195" fmla="*/ 2890934 w 5673186"/>
              <a:gd name="connsiteY195" fmla="*/ 920186 h 1798781"/>
              <a:gd name="connsiteX196" fmla="*/ 2939511 w 5673186"/>
              <a:gd name="connsiteY196" fmla="*/ 900184 h 1798781"/>
              <a:gd name="connsiteX197" fmla="*/ 3134774 w 5673186"/>
              <a:gd name="connsiteY197" fmla="*/ 654439 h 1798781"/>
              <a:gd name="connsiteX198" fmla="*/ 3645314 w 5673186"/>
              <a:gd name="connsiteY198" fmla="*/ 61031 h 1798781"/>
              <a:gd name="connsiteX199" fmla="*/ 3661506 w 5673186"/>
              <a:gd name="connsiteY199" fmla="*/ 41029 h 1798781"/>
              <a:gd name="connsiteX200" fmla="*/ 3725131 w 5673186"/>
              <a:gd name="connsiteY200" fmla="*/ 175 h 1798781"/>
              <a:gd name="connsiteX0" fmla="*/ 3911419 w 5673186"/>
              <a:gd name="connsiteY0" fmla="*/ 1189863 h 1798781"/>
              <a:gd name="connsiteX1" fmla="*/ 3885344 w 5673186"/>
              <a:gd name="connsiteY1" fmla="*/ 1191649 h 1798781"/>
              <a:gd name="connsiteX2" fmla="*/ 3742469 w 5673186"/>
              <a:gd name="connsiteY2" fmla="*/ 1195459 h 1798781"/>
              <a:gd name="connsiteX3" fmla="*/ 3634836 w 5673186"/>
              <a:gd name="connsiteY3" fmla="*/ 1200222 h 1798781"/>
              <a:gd name="connsiteX4" fmla="*/ 3616739 w 5673186"/>
              <a:gd name="connsiteY4" fmla="*/ 1236417 h 1798781"/>
              <a:gd name="connsiteX5" fmla="*/ 3634836 w 5673186"/>
              <a:gd name="connsiteY5" fmla="*/ 1244037 h 1798781"/>
              <a:gd name="connsiteX6" fmla="*/ 3682461 w 5673186"/>
              <a:gd name="connsiteY6" fmla="*/ 1242131 h 1798781"/>
              <a:gd name="connsiteX7" fmla="*/ 3912966 w 5673186"/>
              <a:gd name="connsiteY7" fmla="*/ 1236417 h 1798781"/>
              <a:gd name="connsiteX8" fmla="*/ 3941541 w 5673186"/>
              <a:gd name="connsiteY8" fmla="*/ 1237369 h 1798781"/>
              <a:gd name="connsiteX9" fmla="*/ 3942494 w 5673186"/>
              <a:gd name="connsiteY9" fmla="*/ 1204032 h 1798781"/>
              <a:gd name="connsiteX10" fmla="*/ 3933921 w 5673186"/>
              <a:gd name="connsiteY10" fmla="*/ 1191649 h 1798781"/>
              <a:gd name="connsiteX11" fmla="*/ 3911419 w 5673186"/>
              <a:gd name="connsiteY11" fmla="*/ 1189863 h 1798781"/>
              <a:gd name="connsiteX12" fmla="*/ 3725131 w 5673186"/>
              <a:gd name="connsiteY12" fmla="*/ 175 h 1798781"/>
              <a:gd name="connsiteX13" fmla="*/ 3752946 w 5673186"/>
              <a:gd name="connsiteY13" fmla="*/ 1976 h 1798781"/>
              <a:gd name="connsiteX14" fmla="*/ 3840576 w 5673186"/>
              <a:gd name="connsiteY14" fmla="*/ 17216 h 1798781"/>
              <a:gd name="connsiteX15" fmla="*/ 3852959 w 5673186"/>
              <a:gd name="connsiteY15" fmla="*/ 39124 h 1798781"/>
              <a:gd name="connsiteX16" fmla="*/ 3782474 w 5673186"/>
              <a:gd name="connsiteY16" fmla="*/ 271534 h 1798781"/>
              <a:gd name="connsiteX17" fmla="*/ 3703416 w 5673186"/>
              <a:gd name="connsiteY17" fmla="*/ 484894 h 1798781"/>
              <a:gd name="connsiteX18" fmla="*/ 3527204 w 5673186"/>
              <a:gd name="connsiteY18" fmla="*/ 1075444 h 1798781"/>
              <a:gd name="connsiteX19" fmla="*/ 3549111 w 5673186"/>
              <a:gd name="connsiteY19" fmla="*/ 1104972 h 1798781"/>
              <a:gd name="connsiteX20" fmla="*/ 4827366 w 5673186"/>
              <a:gd name="connsiteY20" fmla="*/ 1055442 h 1798781"/>
              <a:gd name="connsiteX21" fmla="*/ 5314094 w 5673186"/>
              <a:gd name="connsiteY21" fmla="*/ 1014484 h 1798781"/>
              <a:gd name="connsiteX22" fmla="*/ 5463636 w 5673186"/>
              <a:gd name="connsiteY22" fmla="*/ 1020199 h 1798781"/>
              <a:gd name="connsiteX23" fmla="*/ 5554124 w 5673186"/>
              <a:gd name="connsiteY23" fmla="*/ 1037344 h 1798781"/>
              <a:gd name="connsiteX24" fmla="*/ 5673186 w 5673186"/>
              <a:gd name="connsiteY24" fmla="*/ 1062109 h 1798781"/>
              <a:gd name="connsiteX25" fmla="*/ 5517929 w 5673186"/>
              <a:gd name="connsiteY25" fmla="*/ 1057347 h 1798781"/>
              <a:gd name="connsiteX26" fmla="*/ 5180744 w 5673186"/>
              <a:gd name="connsiteY26" fmla="*/ 1117354 h 1798781"/>
              <a:gd name="connsiteX27" fmla="*/ 4631151 w 5673186"/>
              <a:gd name="connsiteY27" fmla="*/ 1188792 h 1798781"/>
              <a:gd name="connsiteX28" fmla="*/ 4523519 w 5673186"/>
              <a:gd name="connsiteY28" fmla="*/ 1204984 h 1798781"/>
              <a:gd name="connsiteX29" fmla="*/ 4541616 w 5673186"/>
              <a:gd name="connsiteY29" fmla="*/ 1230702 h 1798781"/>
              <a:gd name="connsiteX30" fmla="*/ 4734974 w 5673186"/>
              <a:gd name="connsiteY30" fmla="*/ 1224987 h 1798781"/>
              <a:gd name="connsiteX31" fmla="*/ 4813079 w 5673186"/>
              <a:gd name="connsiteY31" fmla="*/ 1231654 h 1798781"/>
              <a:gd name="connsiteX32" fmla="*/ 4781646 w 5673186"/>
              <a:gd name="connsiteY32" fmla="*/ 1240227 h 1798781"/>
              <a:gd name="connsiteX33" fmla="*/ 4484466 w 5673186"/>
              <a:gd name="connsiteY33" fmla="*/ 1265944 h 1798781"/>
              <a:gd name="connsiteX34" fmla="*/ 4449224 w 5673186"/>
              <a:gd name="connsiteY34" fmla="*/ 1282137 h 1798781"/>
              <a:gd name="connsiteX35" fmla="*/ 4438746 w 5673186"/>
              <a:gd name="connsiteY35" fmla="*/ 1291662 h 1798781"/>
              <a:gd name="connsiteX36" fmla="*/ 4415886 w 5673186"/>
              <a:gd name="connsiteY36" fmla="*/ 1384054 h 1798781"/>
              <a:gd name="connsiteX37" fmla="*/ 4437794 w 5673186"/>
              <a:gd name="connsiteY37" fmla="*/ 1417392 h 1798781"/>
              <a:gd name="connsiteX38" fmla="*/ 4402551 w 5673186"/>
              <a:gd name="connsiteY38" fmla="*/ 1430727 h 1798781"/>
              <a:gd name="connsiteX39" fmla="*/ 4265391 w 5673186"/>
              <a:gd name="connsiteY39" fmla="*/ 1441204 h 1798781"/>
              <a:gd name="connsiteX40" fmla="*/ 4201574 w 5673186"/>
              <a:gd name="connsiteY40" fmla="*/ 1445014 h 1798781"/>
              <a:gd name="connsiteX41" fmla="*/ 4172999 w 5673186"/>
              <a:gd name="connsiteY41" fmla="*/ 1449777 h 1798781"/>
              <a:gd name="connsiteX42" fmla="*/ 4025361 w 5673186"/>
              <a:gd name="connsiteY42" fmla="*/ 1421202 h 1798781"/>
              <a:gd name="connsiteX43" fmla="*/ 3965354 w 5673186"/>
              <a:gd name="connsiteY43" fmla="*/ 1319284 h 1798781"/>
              <a:gd name="connsiteX44" fmla="*/ 3944399 w 5673186"/>
              <a:gd name="connsiteY44" fmla="*/ 1309759 h 1798781"/>
              <a:gd name="connsiteX45" fmla="*/ 3616739 w 5673186"/>
              <a:gd name="connsiteY45" fmla="*/ 1338334 h 1798781"/>
              <a:gd name="connsiteX46" fmla="*/ 3585306 w 5673186"/>
              <a:gd name="connsiteY46" fmla="*/ 1364052 h 1798781"/>
              <a:gd name="connsiteX47" fmla="*/ 3563399 w 5673186"/>
              <a:gd name="connsiteY47" fmla="*/ 1406914 h 1798781"/>
              <a:gd name="connsiteX48" fmla="*/ 3471006 w 5673186"/>
              <a:gd name="connsiteY48" fmla="*/ 1439299 h 1798781"/>
              <a:gd name="connsiteX49" fmla="*/ 3153824 w 5673186"/>
              <a:gd name="connsiteY49" fmla="*/ 1492639 h 1798781"/>
              <a:gd name="connsiteX50" fmla="*/ 2712816 w 5673186"/>
              <a:gd name="connsiteY50" fmla="*/ 1567887 h 1798781"/>
              <a:gd name="connsiteX51" fmla="*/ 2689004 w 5673186"/>
              <a:gd name="connsiteY51" fmla="*/ 1589794 h 1798781"/>
              <a:gd name="connsiteX52" fmla="*/ 2661381 w 5673186"/>
              <a:gd name="connsiteY52" fmla="*/ 1645039 h 1798781"/>
              <a:gd name="connsiteX53" fmla="*/ 2671859 w 5673186"/>
              <a:gd name="connsiteY53" fmla="*/ 1646944 h 1798781"/>
              <a:gd name="connsiteX54" fmla="*/ 2720436 w 5673186"/>
              <a:gd name="connsiteY54" fmla="*/ 1687902 h 1798781"/>
              <a:gd name="connsiteX55" fmla="*/ 2709959 w 5673186"/>
              <a:gd name="connsiteY55" fmla="*/ 1765054 h 1798781"/>
              <a:gd name="connsiteX56" fmla="*/ 2668049 w 5673186"/>
              <a:gd name="connsiteY56" fmla="*/ 1772674 h 1798781"/>
              <a:gd name="connsiteX57" fmla="*/ 2657571 w 5673186"/>
              <a:gd name="connsiteY57" fmla="*/ 1760292 h 1798781"/>
              <a:gd name="connsiteX58" fmla="*/ 2622329 w 5673186"/>
              <a:gd name="connsiteY58" fmla="*/ 1772674 h 1798781"/>
              <a:gd name="connsiteX59" fmla="*/ 2587086 w 5673186"/>
              <a:gd name="connsiteY59" fmla="*/ 1770769 h 1798781"/>
              <a:gd name="connsiteX60" fmla="*/ 2555654 w 5673186"/>
              <a:gd name="connsiteY60" fmla="*/ 1778389 h 1798781"/>
              <a:gd name="connsiteX61" fmla="*/ 2513744 w 5673186"/>
              <a:gd name="connsiteY61" fmla="*/ 1793629 h 1798781"/>
              <a:gd name="connsiteX62" fmla="*/ 2500409 w 5673186"/>
              <a:gd name="connsiteY62" fmla="*/ 1778389 h 1798781"/>
              <a:gd name="connsiteX63" fmla="*/ 2469929 w 5673186"/>
              <a:gd name="connsiteY63" fmla="*/ 1783152 h 1798781"/>
              <a:gd name="connsiteX64" fmla="*/ 2441354 w 5673186"/>
              <a:gd name="connsiteY64" fmla="*/ 1796487 h 1798781"/>
              <a:gd name="connsiteX65" fmla="*/ 2410874 w 5673186"/>
              <a:gd name="connsiteY65" fmla="*/ 1775531 h 1798781"/>
              <a:gd name="connsiteX66" fmla="*/ 2372774 w 5673186"/>
              <a:gd name="connsiteY66" fmla="*/ 1764102 h 1798781"/>
              <a:gd name="connsiteX67" fmla="*/ 2341341 w 5673186"/>
              <a:gd name="connsiteY67" fmla="*/ 1743147 h 1798781"/>
              <a:gd name="connsiteX68" fmla="*/ 2344199 w 5673186"/>
              <a:gd name="connsiteY68" fmla="*/ 1641229 h 1798781"/>
              <a:gd name="connsiteX69" fmla="*/ 2376584 w 5673186"/>
              <a:gd name="connsiteY69" fmla="*/ 1624084 h 1798781"/>
              <a:gd name="connsiteX70" fmla="*/ 2407064 w 5673186"/>
              <a:gd name="connsiteY70" fmla="*/ 1638372 h 1798781"/>
              <a:gd name="connsiteX71" fmla="*/ 2419446 w 5673186"/>
              <a:gd name="connsiteY71" fmla="*/ 1654564 h 1798781"/>
              <a:gd name="connsiteX72" fmla="*/ 2436591 w 5673186"/>
              <a:gd name="connsiteY72" fmla="*/ 1638372 h 1798781"/>
              <a:gd name="connsiteX73" fmla="*/ 2442306 w 5673186"/>
              <a:gd name="connsiteY73" fmla="*/ 1586937 h 1798781"/>
              <a:gd name="connsiteX74" fmla="*/ 2406111 w 5673186"/>
              <a:gd name="connsiteY74" fmla="*/ 1555504 h 1798781"/>
              <a:gd name="connsiteX75" fmla="*/ 2383251 w 5673186"/>
              <a:gd name="connsiteY75" fmla="*/ 1545027 h 1798781"/>
              <a:gd name="connsiteX76" fmla="*/ 2348961 w 5673186"/>
              <a:gd name="connsiteY76" fmla="*/ 1558362 h 1798781"/>
              <a:gd name="connsiteX77" fmla="*/ 2330864 w 5673186"/>
              <a:gd name="connsiteY77" fmla="*/ 1622179 h 1798781"/>
              <a:gd name="connsiteX78" fmla="*/ 2309909 w 5673186"/>
              <a:gd name="connsiteY78" fmla="*/ 1638372 h 1798781"/>
              <a:gd name="connsiteX79" fmla="*/ 2239424 w 5673186"/>
              <a:gd name="connsiteY79" fmla="*/ 1615512 h 1798781"/>
              <a:gd name="connsiteX80" fmla="*/ 2181321 w 5673186"/>
              <a:gd name="connsiteY80" fmla="*/ 1600272 h 1798781"/>
              <a:gd name="connsiteX81" fmla="*/ 2174654 w 5673186"/>
              <a:gd name="connsiteY81" fmla="*/ 1604081 h 1798781"/>
              <a:gd name="connsiteX82" fmla="*/ 2166081 w 5673186"/>
              <a:gd name="connsiteY82" fmla="*/ 1640277 h 1798781"/>
              <a:gd name="connsiteX83" fmla="*/ 2178464 w 5673186"/>
              <a:gd name="connsiteY83" fmla="*/ 1655517 h 1798781"/>
              <a:gd name="connsiteX84" fmla="*/ 2226089 w 5673186"/>
              <a:gd name="connsiteY84" fmla="*/ 1685044 h 1798781"/>
              <a:gd name="connsiteX85" fmla="*/ 2208944 w 5673186"/>
              <a:gd name="connsiteY85" fmla="*/ 1763149 h 1798781"/>
              <a:gd name="connsiteX86" fmla="*/ 2168939 w 5673186"/>
              <a:gd name="connsiteY86" fmla="*/ 1757434 h 1798781"/>
              <a:gd name="connsiteX87" fmla="*/ 2155604 w 5673186"/>
              <a:gd name="connsiteY87" fmla="*/ 1741242 h 1798781"/>
              <a:gd name="connsiteX88" fmla="*/ 2123219 w 5673186"/>
              <a:gd name="connsiteY88" fmla="*/ 1744099 h 1798781"/>
              <a:gd name="connsiteX89" fmla="*/ 2087024 w 5673186"/>
              <a:gd name="connsiteY89" fmla="*/ 1766959 h 1798781"/>
              <a:gd name="connsiteX90" fmla="*/ 2057496 w 5673186"/>
              <a:gd name="connsiteY90" fmla="*/ 1736479 h 1798781"/>
              <a:gd name="connsiteX91" fmla="*/ 2038446 w 5673186"/>
              <a:gd name="connsiteY91" fmla="*/ 1725049 h 1798781"/>
              <a:gd name="connsiteX92" fmla="*/ 1994631 w 5673186"/>
              <a:gd name="connsiteY92" fmla="*/ 1695522 h 1798781"/>
              <a:gd name="connsiteX93" fmla="*/ 1993679 w 5673186"/>
              <a:gd name="connsiteY93" fmla="*/ 1645039 h 1798781"/>
              <a:gd name="connsiteX94" fmla="*/ 2026064 w 5673186"/>
              <a:gd name="connsiteY94" fmla="*/ 1614559 h 1798781"/>
              <a:gd name="connsiteX95" fmla="*/ 2060354 w 5673186"/>
              <a:gd name="connsiteY95" fmla="*/ 1639324 h 1798781"/>
              <a:gd name="connsiteX96" fmla="*/ 2072736 w 5673186"/>
              <a:gd name="connsiteY96" fmla="*/ 1655517 h 1798781"/>
              <a:gd name="connsiteX97" fmla="*/ 2093691 w 5673186"/>
              <a:gd name="connsiteY97" fmla="*/ 1641229 h 1798781"/>
              <a:gd name="connsiteX98" fmla="*/ 2099406 w 5673186"/>
              <a:gd name="connsiteY98" fmla="*/ 1625989 h 1798781"/>
              <a:gd name="connsiteX99" fmla="*/ 2101311 w 5673186"/>
              <a:gd name="connsiteY99" fmla="*/ 1539312 h 1798781"/>
              <a:gd name="connsiteX100" fmla="*/ 2093691 w 5673186"/>
              <a:gd name="connsiteY100" fmla="*/ 1538359 h 1798781"/>
              <a:gd name="connsiteX101" fmla="*/ 2072736 w 5673186"/>
              <a:gd name="connsiteY101" fmla="*/ 1594556 h 1798781"/>
              <a:gd name="connsiteX102" fmla="*/ 2049876 w 5673186"/>
              <a:gd name="connsiteY102" fmla="*/ 1606939 h 1798781"/>
              <a:gd name="connsiteX103" fmla="*/ 1942244 w 5673186"/>
              <a:gd name="connsiteY103" fmla="*/ 1573602 h 1798781"/>
              <a:gd name="connsiteX104" fmla="*/ 1926051 w 5673186"/>
              <a:gd name="connsiteY104" fmla="*/ 1561219 h 1798781"/>
              <a:gd name="connsiteX105" fmla="*/ 1874616 w 5673186"/>
              <a:gd name="connsiteY105" fmla="*/ 1522167 h 1798781"/>
              <a:gd name="connsiteX106" fmla="*/ 1852709 w 5673186"/>
              <a:gd name="connsiteY106" fmla="*/ 1466922 h 1798781"/>
              <a:gd name="connsiteX107" fmla="*/ 1826039 w 5673186"/>
              <a:gd name="connsiteY107" fmla="*/ 1415487 h 1798781"/>
              <a:gd name="connsiteX108" fmla="*/ 1801542 w 5673186"/>
              <a:gd name="connsiteY108" fmla="*/ 1414936 h 1798781"/>
              <a:gd name="connsiteX109" fmla="*/ 1791392 w 5673186"/>
              <a:gd name="connsiteY109" fmla="*/ 1421102 h 1798781"/>
              <a:gd name="connsiteX110" fmla="*/ 1730789 w 5673186"/>
              <a:gd name="connsiteY110" fmla="*/ 1403104 h 1798781"/>
              <a:gd name="connsiteX111" fmla="*/ 1695546 w 5673186"/>
              <a:gd name="connsiteY111" fmla="*/ 1450729 h 1798781"/>
              <a:gd name="connsiteX112" fmla="*/ 1694594 w 5673186"/>
              <a:gd name="connsiteY112" fmla="*/ 1474542 h 1798781"/>
              <a:gd name="connsiteX113" fmla="*/ 1706024 w 5673186"/>
              <a:gd name="connsiteY113" fmla="*/ 1482162 h 1798781"/>
              <a:gd name="connsiteX114" fmla="*/ 1711416 w 5673186"/>
              <a:gd name="connsiteY114" fmla="*/ 1472171 h 1798781"/>
              <a:gd name="connsiteX115" fmla="*/ 1711416 w 5673186"/>
              <a:gd name="connsiteY115" fmla="*/ 1495204 h 1798781"/>
              <a:gd name="connsiteX116" fmla="*/ 1706024 w 5673186"/>
              <a:gd name="connsiteY116" fmla="*/ 1499306 h 1798781"/>
              <a:gd name="connsiteX117" fmla="*/ 1698404 w 5673186"/>
              <a:gd name="connsiteY117" fmla="*/ 1536454 h 1798781"/>
              <a:gd name="connsiteX118" fmla="*/ 1708881 w 5673186"/>
              <a:gd name="connsiteY118" fmla="*/ 1593604 h 1798781"/>
              <a:gd name="connsiteX119" fmla="*/ 1697451 w 5673186"/>
              <a:gd name="connsiteY119" fmla="*/ 1592652 h 1798781"/>
              <a:gd name="connsiteX120" fmla="*/ 1687926 w 5673186"/>
              <a:gd name="connsiteY120" fmla="*/ 1601224 h 1798781"/>
              <a:gd name="connsiteX121" fmla="*/ 1702214 w 5673186"/>
              <a:gd name="connsiteY121" fmla="*/ 1605987 h 1798781"/>
              <a:gd name="connsiteX122" fmla="*/ 1743171 w 5673186"/>
              <a:gd name="connsiteY122" fmla="*/ 1650754 h 1798781"/>
              <a:gd name="connsiteX123" fmla="*/ 1726979 w 5673186"/>
              <a:gd name="connsiteY123" fmla="*/ 1704094 h 1798781"/>
              <a:gd name="connsiteX124" fmla="*/ 1676496 w 5673186"/>
              <a:gd name="connsiteY124" fmla="*/ 1701237 h 1798781"/>
              <a:gd name="connsiteX125" fmla="*/ 1665066 w 5673186"/>
              <a:gd name="connsiteY125" fmla="*/ 1682187 h 1798781"/>
              <a:gd name="connsiteX126" fmla="*/ 1633634 w 5673186"/>
              <a:gd name="connsiteY126" fmla="*/ 1683139 h 1798781"/>
              <a:gd name="connsiteX127" fmla="*/ 1597439 w 5673186"/>
              <a:gd name="connsiteY127" fmla="*/ 1699331 h 1798781"/>
              <a:gd name="connsiteX128" fmla="*/ 1573626 w 5673186"/>
              <a:gd name="connsiteY128" fmla="*/ 1669804 h 1798781"/>
              <a:gd name="connsiteX129" fmla="*/ 1592676 w 5673186"/>
              <a:gd name="connsiteY129" fmla="*/ 1636467 h 1798781"/>
              <a:gd name="connsiteX130" fmla="*/ 1599344 w 5673186"/>
              <a:gd name="connsiteY130" fmla="*/ 1620274 h 1798781"/>
              <a:gd name="connsiteX131" fmla="*/ 1543146 w 5673186"/>
              <a:gd name="connsiteY131" fmla="*/ 1605034 h 1798781"/>
              <a:gd name="connsiteX132" fmla="*/ 1568864 w 5673186"/>
              <a:gd name="connsiteY132" fmla="*/ 1517404 h 1798781"/>
              <a:gd name="connsiteX133" fmla="*/ 1609821 w 5673186"/>
              <a:gd name="connsiteY133" fmla="*/ 1535502 h 1798781"/>
              <a:gd name="connsiteX134" fmla="*/ 1615536 w 5673186"/>
              <a:gd name="connsiteY134" fmla="*/ 1555504 h 1798781"/>
              <a:gd name="connsiteX135" fmla="*/ 1628871 w 5673186"/>
              <a:gd name="connsiteY135" fmla="*/ 1565981 h 1798781"/>
              <a:gd name="connsiteX136" fmla="*/ 1640301 w 5673186"/>
              <a:gd name="connsiteY136" fmla="*/ 1554552 h 1798781"/>
              <a:gd name="connsiteX137" fmla="*/ 1645064 w 5673186"/>
              <a:gd name="connsiteY137" fmla="*/ 1513594 h 1798781"/>
              <a:gd name="connsiteX138" fmla="*/ 1625061 w 5673186"/>
              <a:gd name="connsiteY138" fmla="*/ 1436442 h 1798781"/>
              <a:gd name="connsiteX139" fmla="*/ 1619346 w 5673186"/>
              <a:gd name="connsiteY139" fmla="*/ 1374529 h 1798781"/>
              <a:gd name="connsiteX140" fmla="*/ 1560291 w 5673186"/>
              <a:gd name="connsiteY140" fmla="*/ 1371672 h 1798781"/>
              <a:gd name="connsiteX141" fmla="*/ 1461231 w 5673186"/>
              <a:gd name="connsiteY141" fmla="*/ 1354527 h 1798781"/>
              <a:gd name="connsiteX142" fmla="*/ 1400271 w 5673186"/>
              <a:gd name="connsiteY142" fmla="*/ 1341192 h 1798781"/>
              <a:gd name="connsiteX143" fmla="*/ 1382174 w 5673186"/>
              <a:gd name="connsiteY143" fmla="*/ 1335477 h 1798781"/>
              <a:gd name="connsiteX144" fmla="*/ 1380269 w 5673186"/>
              <a:gd name="connsiteY144" fmla="*/ 1354527 h 1798781"/>
              <a:gd name="connsiteX145" fmla="*/ 1376459 w 5673186"/>
              <a:gd name="connsiteY145" fmla="*/ 1392627 h 1798781"/>
              <a:gd name="connsiteX146" fmla="*/ 1331691 w 5673186"/>
              <a:gd name="connsiteY146" fmla="*/ 1401199 h 1798781"/>
              <a:gd name="connsiteX147" fmla="*/ 1293591 w 5673186"/>
              <a:gd name="connsiteY147" fmla="*/ 1379292 h 1798781"/>
              <a:gd name="connsiteX148" fmla="*/ 1285971 w 5673186"/>
              <a:gd name="connsiteY148" fmla="*/ 1367862 h 1798781"/>
              <a:gd name="connsiteX149" fmla="*/ 1281209 w 5673186"/>
              <a:gd name="connsiteY149" fmla="*/ 1374529 h 1798781"/>
              <a:gd name="connsiteX150" fmla="*/ 1237394 w 5673186"/>
              <a:gd name="connsiteY150" fmla="*/ 1402152 h 1798781"/>
              <a:gd name="connsiteX151" fmla="*/ 1182149 w 5673186"/>
              <a:gd name="connsiteY151" fmla="*/ 1358337 h 1798781"/>
              <a:gd name="connsiteX152" fmla="*/ 1190721 w 5673186"/>
              <a:gd name="connsiteY152" fmla="*/ 1304997 h 1798781"/>
              <a:gd name="connsiteX153" fmla="*/ 1210724 w 5673186"/>
              <a:gd name="connsiteY153" fmla="*/ 1289756 h 1798781"/>
              <a:gd name="connsiteX154" fmla="*/ 1092614 w 5673186"/>
              <a:gd name="connsiteY154" fmla="*/ 1261181 h 1798781"/>
              <a:gd name="connsiteX155" fmla="*/ 1064039 w 5673186"/>
              <a:gd name="connsiteY155" fmla="*/ 1266897 h 1798781"/>
              <a:gd name="connsiteX156" fmla="*/ 1003079 w 5673186"/>
              <a:gd name="connsiteY156" fmla="*/ 1313569 h 1798781"/>
              <a:gd name="connsiteX157" fmla="*/ 997364 w 5673186"/>
              <a:gd name="connsiteY157" fmla="*/ 1324999 h 1798781"/>
              <a:gd name="connsiteX158" fmla="*/ 1003079 w 5673186"/>
              <a:gd name="connsiteY158" fmla="*/ 1351669 h 1798781"/>
              <a:gd name="connsiteX159" fmla="*/ 947834 w 5673186"/>
              <a:gd name="connsiteY159" fmla="*/ 1421202 h 1798781"/>
              <a:gd name="connsiteX160" fmla="*/ 943071 w 5673186"/>
              <a:gd name="connsiteY160" fmla="*/ 1421202 h 1798781"/>
              <a:gd name="connsiteX161" fmla="*/ 745904 w 5673186"/>
              <a:gd name="connsiteY161" fmla="*/ 1403104 h 1798781"/>
              <a:gd name="connsiteX162" fmla="*/ 636366 w 5673186"/>
              <a:gd name="connsiteY162" fmla="*/ 1389769 h 1798781"/>
              <a:gd name="connsiteX163" fmla="*/ 600171 w 5673186"/>
              <a:gd name="connsiteY163" fmla="*/ 1240227 h 1798781"/>
              <a:gd name="connsiteX164" fmla="*/ 600171 w 5673186"/>
              <a:gd name="connsiteY164" fmla="*/ 1220224 h 1798781"/>
              <a:gd name="connsiteX165" fmla="*/ 560166 w 5673186"/>
              <a:gd name="connsiteY165" fmla="*/ 1216414 h 1798781"/>
              <a:gd name="connsiteX166" fmla="*/ 517304 w 5673186"/>
              <a:gd name="connsiteY166" fmla="*/ 1267849 h 1798781"/>
              <a:gd name="connsiteX167" fmla="*/ 510636 w 5673186"/>
              <a:gd name="connsiteY167" fmla="*/ 1284042 h 1798781"/>
              <a:gd name="connsiteX168" fmla="*/ 519209 w 5673186"/>
              <a:gd name="connsiteY168" fmla="*/ 1309759 h 1798781"/>
              <a:gd name="connsiteX169" fmla="*/ 477299 w 5673186"/>
              <a:gd name="connsiteY169" fmla="*/ 1384054 h 1798781"/>
              <a:gd name="connsiteX170" fmla="*/ 322994 w 5673186"/>
              <a:gd name="connsiteY170" fmla="*/ 1382149 h 1798781"/>
              <a:gd name="connsiteX171" fmla="*/ 186786 w 5673186"/>
              <a:gd name="connsiteY171" fmla="*/ 1338334 h 1798781"/>
              <a:gd name="connsiteX172" fmla="*/ 127731 w 5673186"/>
              <a:gd name="connsiteY172" fmla="*/ 1189744 h 1798781"/>
              <a:gd name="connsiteX173" fmla="*/ 257271 w 5673186"/>
              <a:gd name="connsiteY173" fmla="*/ 1089732 h 1798781"/>
              <a:gd name="connsiteX174" fmla="*/ 318231 w 5673186"/>
              <a:gd name="connsiteY174" fmla="*/ 1084969 h 1798781"/>
              <a:gd name="connsiteX175" fmla="*/ 208694 w 5673186"/>
              <a:gd name="connsiteY175" fmla="*/ 1059252 h 1798781"/>
              <a:gd name="connsiteX176" fmla="*/ 26766 w 5673186"/>
              <a:gd name="connsiteY176" fmla="*/ 1016389 h 1798781"/>
              <a:gd name="connsiteX177" fmla="*/ 96 w 5673186"/>
              <a:gd name="connsiteY177" fmla="*/ 1004007 h 1798781"/>
              <a:gd name="connsiteX178" fmla="*/ 138209 w 5673186"/>
              <a:gd name="connsiteY178" fmla="*/ 981147 h 1798781"/>
              <a:gd name="connsiteX179" fmla="*/ 361094 w 5673186"/>
              <a:gd name="connsiteY179" fmla="*/ 1014484 h 1798781"/>
              <a:gd name="connsiteX180" fmla="*/ 801149 w 5673186"/>
              <a:gd name="connsiteY180" fmla="*/ 1075444 h 1798781"/>
              <a:gd name="connsiteX181" fmla="*/ 1055466 w 5673186"/>
              <a:gd name="connsiteY181" fmla="*/ 1090684 h 1798781"/>
              <a:gd name="connsiteX182" fmla="*/ 1075469 w 5673186"/>
              <a:gd name="connsiteY182" fmla="*/ 1067824 h 1798781"/>
              <a:gd name="connsiteX183" fmla="*/ 1076421 w 5673186"/>
              <a:gd name="connsiteY183" fmla="*/ 1052584 h 1798781"/>
              <a:gd name="connsiteX184" fmla="*/ 1060229 w 5673186"/>
              <a:gd name="connsiteY184" fmla="*/ 981147 h 1798781"/>
              <a:gd name="connsiteX185" fmla="*/ 917354 w 5673186"/>
              <a:gd name="connsiteY185" fmla="*/ 779217 h 1798781"/>
              <a:gd name="connsiteX186" fmla="*/ 948786 w 5673186"/>
              <a:gd name="connsiteY186" fmla="*/ 672536 h 1798781"/>
              <a:gd name="connsiteX187" fmla="*/ 977361 w 5673186"/>
              <a:gd name="connsiteY187" fmla="*/ 640151 h 1798781"/>
              <a:gd name="connsiteX188" fmla="*/ 1167861 w 5673186"/>
              <a:gd name="connsiteY188" fmla="*/ 472511 h 1798781"/>
              <a:gd name="connsiteX189" fmla="*/ 1367886 w 5673186"/>
              <a:gd name="connsiteY189" fmla="*/ 423934 h 1798781"/>
              <a:gd name="connsiteX190" fmla="*/ 1698404 w 5673186"/>
              <a:gd name="connsiteY190" fmla="*/ 513469 h 1798781"/>
              <a:gd name="connsiteX191" fmla="*/ 1767936 w 5673186"/>
              <a:gd name="connsiteY191" fmla="*/ 542997 h 1798781"/>
              <a:gd name="connsiteX192" fmla="*/ 2060354 w 5673186"/>
              <a:gd name="connsiteY192" fmla="*/ 700159 h 1798781"/>
              <a:gd name="connsiteX193" fmla="*/ 2223231 w 5673186"/>
              <a:gd name="connsiteY193" fmla="*/ 760167 h 1798781"/>
              <a:gd name="connsiteX194" fmla="*/ 2890934 w 5673186"/>
              <a:gd name="connsiteY194" fmla="*/ 920186 h 1798781"/>
              <a:gd name="connsiteX195" fmla="*/ 2939511 w 5673186"/>
              <a:gd name="connsiteY195" fmla="*/ 900184 h 1798781"/>
              <a:gd name="connsiteX196" fmla="*/ 3134774 w 5673186"/>
              <a:gd name="connsiteY196" fmla="*/ 654439 h 1798781"/>
              <a:gd name="connsiteX197" fmla="*/ 3645314 w 5673186"/>
              <a:gd name="connsiteY197" fmla="*/ 61031 h 1798781"/>
              <a:gd name="connsiteX198" fmla="*/ 3661506 w 5673186"/>
              <a:gd name="connsiteY198" fmla="*/ 41029 h 1798781"/>
              <a:gd name="connsiteX199" fmla="*/ 3725131 w 5673186"/>
              <a:gd name="connsiteY199" fmla="*/ 175 h 1798781"/>
              <a:gd name="connsiteX0" fmla="*/ 3911419 w 5673186"/>
              <a:gd name="connsiteY0" fmla="*/ 1189863 h 1798781"/>
              <a:gd name="connsiteX1" fmla="*/ 3885344 w 5673186"/>
              <a:gd name="connsiteY1" fmla="*/ 1191649 h 1798781"/>
              <a:gd name="connsiteX2" fmla="*/ 3742469 w 5673186"/>
              <a:gd name="connsiteY2" fmla="*/ 1195459 h 1798781"/>
              <a:gd name="connsiteX3" fmla="*/ 3634836 w 5673186"/>
              <a:gd name="connsiteY3" fmla="*/ 1200222 h 1798781"/>
              <a:gd name="connsiteX4" fmla="*/ 3616739 w 5673186"/>
              <a:gd name="connsiteY4" fmla="*/ 1236417 h 1798781"/>
              <a:gd name="connsiteX5" fmla="*/ 3634836 w 5673186"/>
              <a:gd name="connsiteY5" fmla="*/ 1244037 h 1798781"/>
              <a:gd name="connsiteX6" fmla="*/ 3682461 w 5673186"/>
              <a:gd name="connsiteY6" fmla="*/ 1242131 h 1798781"/>
              <a:gd name="connsiteX7" fmla="*/ 3912966 w 5673186"/>
              <a:gd name="connsiteY7" fmla="*/ 1236417 h 1798781"/>
              <a:gd name="connsiteX8" fmla="*/ 3941541 w 5673186"/>
              <a:gd name="connsiteY8" fmla="*/ 1237369 h 1798781"/>
              <a:gd name="connsiteX9" fmla="*/ 3942494 w 5673186"/>
              <a:gd name="connsiteY9" fmla="*/ 1204032 h 1798781"/>
              <a:gd name="connsiteX10" fmla="*/ 3933921 w 5673186"/>
              <a:gd name="connsiteY10" fmla="*/ 1191649 h 1798781"/>
              <a:gd name="connsiteX11" fmla="*/ 3911419 w 5673186"/>
              <a:gd name="connsiteY11" fmla="*/ 1189863 h 1798781"/>
              <a:gd name="connsiteX12" fmla="*/ 3725131 w 5673186"/>
              <a:gd name="connsiteY12" fmla="*/ 175 h 1798781"/>
              <a:gd name="connsiteX13" fmla="*/ 3752946 w 5673186"/>
              <a:gd name="connsiteY13" fmla="*/ 1976 h 1798781"/>
              <a:gd name="connsiteX14" fmla="*/ 3840576 w 5673186"/>
              <a:gd name="connsiteY14" fmla="*/ 17216 h 1798781"/>
              <a:gd name="connsiteX15" fmla="*/ 3852959 w 5673186"/>
              <a:gd name="connsiteY15" fmla="*/ 39124 h 1798781"/>
              <a:gd name="connsiteX16" fmla="*/ 3782474 w 5673186"/>
              <a:gd name="connsiteY16" fmla="*/ 271534 h 1798781"/>
              <a:gd name="connsiteX17" fmla="*/ 3703416 w 5673186"/>
              <a:gd name="connsiteY17" fmla="*/ 484894 h 1798781"/>
              <a:gd name="connsiteX18" fmla="*/ 3527204 w 5673186"/>
              <a:gd name="connsiteY18" fmla="*/ 1075444 h 1798781"/>
              <a:gd name="connsiteX19" fmla="*/ 3549111 w 5673186"/>
              <a:gd name="connsiteY19" fmla="*/ 1104972 h 1798781"/>
              <a:gd name="connsiteX20" fmla="*/ 4827366 w 5673186"/>
              <a:gd name="connsiteY20" fmla="*/ 1055442 h 1798781"/>
              <a:gd name="connsiteX21" fmla="*/ 5314094 w 5673186"/>
              <a:gd name="connsiteY21" fmla="*/ 1014484 h 1798781"/>
              <a:gd name="connsiteX22" fmla="*/ 5463636 w 5673186"/>
              <a:gd name="connsiteY22" fmla="*/ 1020199 h 1798781"/>
              <a:gd name="connsiteX23" fmla="*/ 5554124 w 5673186"/>
              <a:gd name="connsiteY23" fmla="*/ 1037344 h 1798781"/>
              <a:gd name="connsiteX24" fmla="*/ 5673186 w 5673186"/>
              <a:gd name="connsiteY24" fmla="*/ 1062109 h 1798781"/>
              <a:gd name="connsiteX25" fmla="*/ 5517929 w 5673186"/>
              <a:gd name="connsiteY25" fmla="*/ 1057347 h 1798781"/>
              <a:gd name="connsiteX26" fmla="*/ 5180744 w 5673186"/>
              <a:gd name="connsiteY26" fmla="*/ 1117354 h 1798781"/>
              <a:gd name="connsiteX27" fmla="*/ 4631151 w 5673186"/>
              <a:gd name="connsiteY27" fmla="*/ 1188792 h 1798781"/>
              <a:gd name="connsiteX28" fmla="*/ 4523519 w 5673186"/>
              <a:gd name="connsiteY28" fmla="*/ 1204984 h 1798781"/>
              <a:gd name="connsiteX29" fmla="*/ 4541616 w 5673186"/>
              <a:gd name="connsiteY29" fmla="*/ 1230702 h 1798781"/>
              <a:gd name="connsiteX30" fmla="*/ 4734974 w 5673186"/>
              <a:gd name="connsiteY30" fmla="*/ 1224987 h 1798781"/>
              <a:gd name="connsiteX31" fmla="*/ 4813079 w 5673186"/>
              <a:gd name="connsiteY31" fmla="*/ 1231654 h 1798781"/>
              <a:gd name="connsiteX32" fmla="*/ 4781646 w 5673186"/>
              <a:gd name="connsiteY32" fmla="*/ 1240227 h 1798781"/>
              <a:gd name="connsiteX33" fmla="*/ 4484466 w 5673186"/>
              <a:gd name="connsiteY33" fmla="*/ 1265944 h 1798781"/>
              <a:gd name="connsiteX34" fmla="*/ 4449224 w 5673186"/>
              <a:gd name="connsiteY34" fmla="*/ 1282137 h 1798781"/>
              <a:gd name="connsiteX35" fmla="*/ 4438746 w 5673186"/>
              <a:gd name="connsiteY35" fmla="*/ 1291662 h 1798781"/>
              <a:gd name="connsiteX36" fmla="*/ 4415886 w 5673186"/>
              <a:gd name="connsiteY36" fmla="*/ 1384054 h 1798781"/>
              <a:gd name="connsiteX37" fmla="*/ 4437794 w 5673186"/>
              <a:gd name="connsiteY37" fmla="*/ 1417392 h 1798781"/>
              <a:gd name="connsiteX38" fmla="*/ 4402551 w 5673186"/>
              <a:gd name="connsiteY38" fmla="*/ 1430727 h 1798781"/>
              <a:gd name="connsiteX39" fmla="*/ 4265391 w 5673186"/>
              <a:gd name="connsiteY39" fmla="*/ 1441204 h 1798781"/>
              <a:gd name="connsiteX40" fmla="*/ 4201574 w 5673186"/>
              <a:gd name="connsiteY40" fmla="*/ 1445014 h 1798781"/>
              <a:gd name="connsiteX41" fmla="*/ 4172999 w 5673186"/>
              <a:gd name="connsiteY41" fmla="*/ 1449777 h 1798781"/>
              <a:gd name="connsiteX42" fmla="*/ 4025361 w 5673186"/>
              <a:gd name="connsiteY42" fmla="*/ 1421202 h 1798781"/>
              <a:gd name="connsiteX43" fmla="*/ 3965354 w 5673186"/>
              <a:gd name="connsiteY43" fmla="*/ 1319284 h 1798781"/>
              <a:gd name="connsiteX44" fmla="*/ 3944399 w 5673186"/>
              <a:gd name="connsiteY44" fmla="*/ 1309759 h 1798781"/>
              <a:gd name="connsiteX45" fmla="*/ 3616739 w 5673186"/>
              <a:gd name="connsiteY45" fmla="*/ 1338334 h 1798781"/>
              <a:gd name="connsiteX46" fmla="*/ 3585306 w 5673186"/>
              <a:gd name="connsiteY46" fmla="*/ 1364052 h 1798781"/>
              <a:gd name="connsiteX47" fmla="*/ 3563399 w 5673186"/>
              <a:gd name="connsiteY47" fmla="*/ 1406914 h 1798781"/>
              <a:gd name="connsiteX48" fmla="*/ 3471006 w 5673186"/>
              <a:gd name="connsiteY48" fmla="*/ 1439299 h 1798781"/>
              <a:gd name="connsiteX49" fmla="*/ 3153824 w 5673186"/>
              <a:gd name="connsiteY49" fmla="*/ 1492639 h 1798781"/>
              <a:gd name="connsiteX50" fmla="*/ 2712816 w 5673186"/>
              <a:gd name="connsiteY50" fmla="*/ 1567887 h 1798781"/>
              <a:gd name="connsiteX51" fmla="*/ 2689004 w 5673186"/>
              <a:gd name="connsiteY51" fmla="*/ 1589794 h 1798781"/>
              <a:gd name="connsiteX52" fmla="*/ 2661381 w 5673186"/>
              <a:gd name="connsiteY52" fmla="*/ 1645039 h 1798781"/>
              <a:gd name="connsiteX53" fmla="*/ 2671859 w 5673186"/>
              <a:gd name="connsiteY53" fmla="*/ 1646944 h 1798781"/>
              <a:gd name="connsiteX54" fmla="*/ 2720436 w 5673186"/>
              <a:gd name="connsiteY54" fmla="*/ 1687902 h 1798781"/>
              <a:gd name="connsiteX55" fmla="*/ 2709959 w 5673186"/>
              <a:gd name="connsiteY55" fmla="*/ 1765054 h 1798781"/>
              <a:gd name="connsiteX56" fmla="*/ 2668049 w 5673186"/>
              <a:gd name="connsiteY56" fmla="*/ 1772674 h 1798781"/>
              <a:gd name="connsiteX57" fmla="*/ 2657571 w 5673186"/>
              <a:gd name="connsiteY57" fmla="*/ 1760292 h 1798781"/>
              <a:gd name="connsiteX58" fmla="*/ 2622329 w 5673186"/>
              <a:gd name="connsiteY58" fmla="*/ 1772674 h 1798781"/>
              <a:gd name="connsiteX59" fmla="*/ 2587086 w 5673186"/>
              <a:gd name="connsiteY59" fmla="*/ 1770769 h 1798781"/>
              <a:gd name="connsiteX60" fmla="*/ 2555654 w 5673186"/>
              <a:gd name="connsiteY60" fmla="*/ 1778389 h 1798781"/>
              <a:gd name="connsiteX61" fmla="*/ 2513744 w 5673186"/>
              <a:gd name="connsiteY61" fmla="*/ 1793629 h 1798781"/>
              <a:gd name="connsiteX62" fmla="*/ 2500409 w 5673186"/>
              <a:gd name="connsiteY62" fmla="*/ 1778389 h 1798781"/>
              <a:gd name="connsiteX63" fmla="*/ 2469929 w 5673186"/>
              <a:gd name="connsiteY63" fmla="*/ 1783152 h 1798781"/>
              <a:gd name="connsiteX64" fmla="*/ 2441354 w 5673186"/>
              <a:gd name="connsiteY64" fmla="*/ 1796487 h 1798781"/>
              <a:gd name="connsiteX65" fmla="*/ 2410874 w 5673186"/>
              <a:gd name="connsiteY65" fmla="*/ 1775531 h 1798781"/>
              <a:gd name="connsiteX66" fmla="*/ 2372774 w 5673186"/>
              <a:gd name="connsiteY66" fmla="*/ 1764102 h 1798781"/>
              <a:gd name="connsiteX67" fmla="*/ 2341341 w 5673186"/>
              <a:gd name="connsiteY67" fmla="*/ 1743147 h 1798781"/>
              <a:gd name="connsiteX68" fmla="*/ 2344199 w 5673186"/>
              <a:gd name="connsiteY68" fmla="*/ 1641229 h 1798781"/>
              <a:gd name="connsiteX69" fmla="*/ 2376584 w 5673186"/>
              <a:gd name="connsiteY69" fmla="*/ 1624084 h 1798781"/>
              <a:gd name="connsiteX70" fmla="*/ 2407064 w 5673186"/>
              <a:gd name="connsiteY70" fmla="*/ 1638372 h 1798781"/>
              <a:gd name="connsiteX71" fmla="*/ 2419446 w 5673186"/>
              <a:gd name="connsiteY71" fmla="*/ 1654564 h 1798781"/>
              <a:gd name="connsiteX72" fmla="*/ 2436591 w 5673186"/>
              <a:gd name="connsiteY72" fmla="*/ 1638372 h 1798781"/>
              <a:gd name="connsiteX73" fmla="*/ 2442306 w 5673186"/>
              <a:gd name="connsiteY73" fmla="*/ 1586937 h 1798781"/>
              <a:gd name="connsiteX74" fmla="*/ 2406111 w 5673186"/>
              <a:gd name="connsiteY74" fmla="*/ 1555504 h 1798781"/>
              <a:gd name="connsiteX75" fmla="*/ 2383251 w 5673186"/>
              <a:gd name="connsiteY75" fmla="*/ 1545027 h 1798781"/>
              <a:gd name="connsiteX76" fmla="*/ 2348961 w 5673186"/>
              <a:gd name="connsiteY76" fmla="*/ 1558362 h 1798781"/>
              <a:gd name="connsiteX77" fmla="*/ 2330864 w 5673186"/>
              <a:gd name="connsiteY77" fmla="*/ 1622179 h 1798781"/>
              <a:gd name="connsiteX78" fmla="*/ 2309909 w 5673186"/>
              <a:gd name="connsiteY78" fmla="*/ 1638372 h 1798781"/>
              <a:gd name="connsiteX79" fmla="*/ 2239424 w 5673186"/>
              <a:gd name="connsiteY79" fmla="*/ 1615512 h 1798781"/>
              <a:gd name="connsiteX80" fmla="*/ 2181321 w 5673186"/>
              <a:gd name="connsiteY80" fmla="*/ 1600272 h 1798781"/>
              <a:gd name="connsiteX81" fmla="*/ 2174654 w 5673186"/>
              <a:gd name="connsiteY81" fmla="*/ 1604081 h 1798781"/>
              <a:gd name="connsiteX82" fmla="*/ 2166081 w 5673186"/>
              <a:gd name="connsiteY82" fmla="*/ 1640277 h 1798781"/>
              <a:gd name="connsiteX83" fmla="*/ 2178464 w 5673186"/>
              <a:gd name="connsiteY83" fmla="*/ 1655517 h 1798781"/>
              <a:gd name="connsiteX84" fmla="*/ 2226089 w 5673186"/>
              <a:gd name="connsiteY84" fmla="*/ 1685044 h 1798781"/>
              <a:gd name="connsiteX85" fmla="*/ 2208944 w 5673186"/>
              <a:gd name="connsiteY85" fmla="*/ 1763149 h 1798781"/>
              <a:gd name="connsiteX86" fmla="*/ 2168939 w 5673186"/>
              <a:gd name="connsiteY86" fmla="*/ 1757434 h 1798781"/>
              <a:gd name="connsiteX87" fmla="*/ 2155604 w 5673186"/>
              <a:gd name="connsiteY87" fmla="*/ 1741242 h 1798781"/>
              <a:gd name="connsiteX88" fmla="*/ 2123219 w 5673186"/>
              <a:gd name="connsiteY88" fmla="*/ 1744099 h 1798781"/>
              <a:gd name="connsiteX89" fmla="*/ 2087024 w 5673186"/>
              <a:gd name="connsiteY89" fmla="*/ 1766959 h 1798781"/>
              <a:gd name="connsiteX90" fmla="*/ 2057496 w 5673186"/>
              <a:gd name="connsiteY90" fmla="*/ 1736479 h 1798781"/>
              <a:gd name="connsiteX91" fmla="*/ 2038446 w 5673186"/>
              <a:gd name="connsiteY91" fmla="*/ 1725049 h 1798781"/>
              <a:gd name="connsiteX92" fmla="*/ 1994631 w 5673186"/>
              <a:gd name="connsiteY92" fmla="*/ 1695522 h 1798781"/>
              <a:gd name="connsiteX93" fmla="*/ 1993679 w 5673186"/>
              <a:gd name="connsiteY93" fmla="*/ 1645039 h 1798781"/>
              <a:gd name="connsiteX94" fmla="*/ 2026064 w 5673186"/>
              <a:gd name="connsiteY94" fmla="*/ 1614559 h 1798781"/>
              <a:gd name="connsiteX95" fmla="*/ 2060354 w 5673186"/>
              <a:gd name="connsiteY95" fmla="*/ 1639324 h 1798781"/>
              <a:gd name="connsiteX96" fmla="*/ 2072736 w 5673186"/>
              <a:gd name="connsiteY96" fmla="*/ 1655517 h 1798781"/>
              <a:gd name="connsiteX97" fmla="*/ 2093691 w 5673186"/>
              <a:gd name="connsiteY97" fmla="*/ 1641229 h 1798781"/>
              <a:gd name="connsiteX98" fmla="*/ 2099406 w 5673186"/>
              <a:gd name="connsiteY98" fmla="*/ 1625989 h 1798781"/>
              <a:gd name="connsiteX99" fmla="*/ 2101311 w 5673186"/>
              <a:gd name="connsiteY99" fmla="*/ 1539312 h 1798781"/>
              <a:gd name="connsiteX100" fmla="*/ 2093691 w 5673186"/>
              <a:gd name="connsiteY100" fmla="*/ 1538359 h 1798781"/>
              <a:gd name="connsiteX101" fmla="*/ 2072736 w 5673186"/>
              <a:gd name="connsiteY101" fmla="*/ 1594556 h 1798781"/>
              <a:gd name="connsiteX102" fmla="*/ 2049876 w 5673186"/>
              <a:gd name="connsiteY102" fmla="*/ 1606939 h 1798781"/>
              <a:gd name="connsiteX103" fmla="*/ 1942244 w 5673186"/>
              <a:gd name="connsiteY103" fmla="*/ 1573602 h 1798781"/>
              <a:gd name="connsiteX104" fmla="*/ 1926051 w 5673186"/>
              <a:gd name="connsiteY104" fmla="*/ 1561219 h 1798781"/>
              <a:gd name="connsiteX105" fmla="*/ 1874616 w 5673186"/>
              <a:gd name="connsiteY105" fmla="*/ 1522167 h 1798781"/>
              <a:gd name="connsiteX106" fmla="*/ 1852709 w 5673186"/>
              <a:gd name="connsiteY106" fmla="*/ 1466922 h 1798781"/>
              <a:gd name="connsiteX107" fmla="*/ 1826039 w 5673186"/>
              <a:gd name="connsiteY107" fmla="*/ 1415487 h 1798781"/>
              <a:gd name="connsiteX108" fmla="*/ 1801542 w 5673186"/>
              <a:gd name="connsiteY108" fmla="*/ 1414936 h 1798781"/>
              <a:gd name="connsiteX109" fmla="*/ 1730789 w 5673186"/>
              <a:gd name="connsiteY109" fmla="*/ 1403104 h 1798781"/>
              <a:gd name="connsiteX110" fmla="*/ 1695546 w 5673186"/>
              <a:gd name="connsiteY110" fmla="*/ 1450729 h 1798781"/>
              <a:gd name="connsiteX111" fmla="*/ 1694594 w 5673186"/>
              <a:gd name="connsiteY111" fmla="*/ 1474542 h 1798781"/>
              <a:gd name="connsiteX112" fmla="*/ 1706024 w 5673186"/>
              <a:gd name="connsiteY112" fmla="*/ 1482162 h 1798781"/>
              <a:gd name="connsiteX113" fmla="*/ 1711416 w 5673186"/>
              <a:gd name="connsiteY113" fmla="*/ 1472171 h 1798781"/>
              <a:gd name="connsiteX114" fmla="*/ 1711416 w 5673186"/>
              <a:gd name="connsiteY114" fmla="*/ 1495204 h 1798781"/>
              <a:gd name="connsiteX115" fmla="*/ 1706024 w 5673186"/>
              <a:gd name="connsiteY115" fmla="*/ 1499306 h 1798781"/>
              <a:gd name="connsiteX116" fmla="*/ 1698404 w 5673186"/>
              <a:gd name="connsiteY116" fmla="*/ 1536454 h 1798781"/>
              <a:gd name="connsiteX117" fmla="*/ 1708881 w 5673186"/>
              <a:gd name="connsiteY117" fmla="*/ 1593604 h 1798781"/>
              <a:gd name="connsiteX118" fmla="*/ 1697451 w 5673186"/>
              <a:gd name="connsiteY118" fmla="*/ 1592652 h 1798781"/>
              <a:gd name="connsiteX119" fmla="*/ 1687926 w 5673186"/>
              <a:gd name="connsiteY119" fmla="*/ 1601224 h 1798781"/>
              <a:gd name="connsiteX120" fmla="*/ 1702214 w 5673186"/>
              <a:gd name="connsiteY120" fmla="*/ 1605987 h 1798781"/>
              <a:gd name="connsiteX121" fmla="*/ 1743171 w 5673186"/>
              <a:gd name="connsiteY121" fmla="*/ 1650754 h 1798781"/>
              <a:gd name="connsiteX122" fmla="*/ 1726979 w 5673186"/>
              <a:gd name="connsiteY122" fmla="*/ 1704094 h 1798781"/>
              <a:gd name="connsiteX123" fmla="*/ 1676496 w 5673186"/>
              <a:gd name="connsiteY123" fmla="*/ 1701237 h 1798781"/>
              <a:gd name="connsiteX124" fmla="*/ 1665066 w 5673186"/>
              <a:gd name="connsiteY124" fmla="*/ 1682187 h 1798781"/>
              <a:gd name="connsiteX125" fmla="*/ 1633634 w 5673186"/>
              <a:gd name="connsiteY125" fmla="*/ 1683139 h 1798781"/>
              <a:gd name="connsiteX126" fmla="*/ 1597439 w 5673186"/>
              <a:gd name="connsiteY126" fmla="*/ 1699331 h 1798781"/>
              <a:gd name="connsiteX127" fmla="*/ 1573626 w 5673186"/>
              <a:gd name="connsiteY127" fmla="*/ 1669804 h 1798781"/>
              <a:gd name="connsiteX128" fmla="*/ 1592676 w 5673186"/>
              <a:gd name="connsiteY128" fmla="*/ 1636467 h 1798781"/>
              <a:gd name="connsiteX129" fmla="*/ 1599344 w 5673186"/>
              <a:gd name="connsiteY129" fmla="*/ 1620274 h 1798781"/>
              <a:gd name="connsiteX130" fmla="*/ 1543146 w 5673186"/>
              <a:gd name="connsiteY130" fmla="*/ 1605034 h 1798781"/>
              <a:gd name="connsiteX131" fmla="*/ 1568864 w 5673186"/>
              <a:gd name="connsiteY131" fmla="*/ 1517404 h 1798781"/>
              <a:gd name="connsiteX132" fmla="*/ 1609821 w 5673186"/>
              <a:gd name="connsiteY132" fmla="*/ 1535502 h 1798781"/>
              <a:gd name="connsiteX133" fmla="*/ 1615536 w 5673186"/>
              <a:gd name="connsiteY133" fmla="*/ 1555504 h 1798781"/>
              <a:gd name="connsiteX134" fmla="*/ 1628871 w 5673186"/>
              <a:gd name="connsiteY134" fmla="*/ 1565981 h 1798781"/>
              <a:gd name="connsiteX135" fmla="*/ 1640301 w 5673186"/>
              <a:gd name="connsiteY135" fmla="*/ 1554552 h 1798781"/>
              <a:gd name="connsiteX136" fmla="*/ 1645064 w 5673186"/>
              <a:gd name="connsiteY136" fmla="*/ 1513594 h 1798781"/>
              <a:gd name="connsiteX137" fmla="*/ 1625061 w 5673186"/>
              <a:gd name="connsiteY137" fmla="*/ 1436442 h 1798781"/>
              <a:gd name="connsiteX138" fmla="*/ 1619346 w 5673186"/>
              <a:gd name="connsiteY138" fmla="*/ 1374529 h 1798781"/>
              <a:gd name="connsiteX139" fmla="*/ 1560291 w 5673186"/>
              <a:gd name="connsiteY139" fmla="*/ 1371672 h 1798781"/>
              <a:gd name="connsiteX140" fmla="*/ 1461231 w 5673186"/>
              <a:gd name="connsiteY140" fmla="*/ 1354527 h 1798781"/>
              <a:gd name="connsiteX141" fmla="*/ 1400271 w 5673186"/>
              <a:gd name="connsiteY141" fmla="*/ 1341192 h 1798781"/>
              <a:gd name="connsiteX142" fmla="*/ 1382174 w 5673186"/>
              <a:gd name="connsiteY142" fmla="*/ 1335477 h 1798781"/>
              <a:gd name="connsiteX143" fmla="*/ 1380269 w 5673186"/>
              <a:gd name="connsiteY143" fmla="*/ 1354527 h 1798781"/>
              <a:gd name="connsiteX144" fmla="*/ 1376459 w 5673186"/>
              <a:gd name="connsiteY144" fmla="*/ 1392627 h 1798781"/>
              <a:gd name="connsiteX145" fmla="*/ 1331691 w 5673186"/>
              <a:gd name="connsiteY145" fmla="*/ 1401199 h 1798781"/>
              <a:gd name="connsiteX146" fmla="*/ 1293591 w 5673186"/>
              <a:gd name="connsiteY146" fmla="*/ 1379292 h 1798781"/>
              <a:gd name="connsiteX147" fmla="*/ 1285971 w 5673186"/>
              <a:gd name="connsiteY147" fmla="*/ 1367862 h 1798781"/>
              <a:gd name="connsiteX148" fmla="*/ 1281209 w 5673186"/>
              <a:gd name="connsiteY148" fmla="*/ 1374529 h 1798781"/>
              <a:gd name="connsiteX149" fmla="*/ 1237394 w 5673186"/>
              <a:gd name="connsiteY149" fmla="*/ 1402152 h 1798781"/>
              <a:gd name="connsiteX150" fmla="*/ 1182149 w 5673186"/>
              <a:gd name="connsiteY150" fmla="*/ 1358337 h 1798781"/>
              <a:gd name="connsiteX151" fmla="*/ 1190721 w 5673186"/>
              <a:gd name="connsiteY151" fmla="*/ 1304997 h 1798781"/>
              <a:gd name="connsiteX152" fmla="*/ 1210724 w 5673186"/>
              <a:gd name="connsiteY152" fmla="*/ 1289756 h 1798781"/>
              <a:gd name="connsiteX153" fmla="*/ 1092614 w 5673186"/>
              <a:gd name="connsiteY153" fmla="*/ 1261181 h 1798781"/>
              <a:gd name="connsiteX154" fmla="*/ 1064039 w 5673186"/>
              <a:gd name="connsiteY154" fmla="*/ 1266897 h 1798781"/>
              <a:gd name="connsiteX155" fmla="*/ 1003079 w 5673186"/>
              <a:gd name="connsiteY155" fmla="*/ 1313569 h 1798781"/>
              <a:gd name="connsiteX156" fmla="*/ 997364 w 5673186"/>
              <a:gd name="connsiteY156" fmla="*/ 1324999 h 1798781"/>
              <a:gd name="connsiteX157" fmla="*/ 1003079 w 5673186"/>
              <a:gd name="connsiteY157" fmla="*/ 1351669 h 1798781"/>
              <a:gd name="connsiteX158" fmla="*/ 947834 w 5673186"/>
              <a:gd name="connsiteY158" fmla="*/ 1421202 h 1798781"/>
              <a:gd name="connsiteX159" fmla="*/ 943071 w 5673186"/>
              <a:gd name="connsiteY159" fmla="*/ 1421202 h 1798781"/>
              <a:gd name="connsiteX160" fmla="*/ 745904 w 5673186"/>
              <a:gd name="connsiteY160" fmla="*/ 1403104 h 1798781"/>
              <a:gd name="connsiteX161" fmla="*/ 636366 w 5673186"/>
              <a:gd name="connsiteY161" fmla="*/ 1389769 h 1798781"/>
              <a:gd name="connsiteX162" fmla="*/ 600171 w 5673186"/>
              <a:gd name="connsiteY162" fmla="*/ 1240227 h 1798781"/>
              <a:gd name="connsiteX163" fmla="*/ 600171 w 5673186"/>
              <a:gd name="connsiteY163" fmla="*/ 1220224 h 1798781"/>
              <a:gd name="connsiteX164" fmla="*/ 560166 w 5673186"/>
              <a:gd name="connsiteY164" fmla="*/ 1216414 h 1798781"/>
              <a:gd name="connsiteX165" fmla="*/ 517304 w 5673186"/>
              <a:gd name="connsiteY165" fmla="*/ 1267849 h 1798781"/>
              <a:gd name="connsiteX166" fmla="*/ 510636 w 5673186"/>
              <a:gd name="connsiteY166" fmla="*/ 1284042 h 1798781"/>
              <a:gd name="connsiteX167" fmla="*/ 519209 w 5673186"/>
              <a:gd name="connsiteY167" fmla="*/ 1309759 h 1798781"/>
              <a:gd name="connsiteX168" fmla="*/ 477299 w 5673186"/>
              <a:gd name="connsiteY168" fmla="*/ 1384054 h 1798781"/>
              <a:gd name="connsiteX169" fmla="*/ 322994 w 5673186"/>
              <a:gd name="connsiteY169" fmla="*/ 1382149 h 1798781"/>
              <a:gd name="connsiteX170" fmla="*/ 186786 w 5673186"/>
              <a:gd name="connsiteY170" fmla="*/ 1338334 h 1798781"/>
              <a:gd name="connsiteX171" fmla="*/ 127731 w 5673186"/>
              <a:gd name="connsiteY171" fmla="*/ 1189744 h 1798781"/>
              <a:gd name="connsiteX172" fmla="*/ 257271 w 5673186"/>
              <a:gd name="connsiteY172" fmla="*/ 1089732 h 1798781"/>
              <a:gd name="connsiteX173" fmla="*/ 318231 w 5673186"/>
              <a:gd name="connsiteY173" fmla="*/ 1084969 h 1798781"/>
              <a:gd name="connsiteX174" fmla="*/ 208694 w 5673186"/>
              <a:gd name="connsiteY174" fmla="*/ 1059252 h 1798781"/>
              <a:gd name="connsiteX175" fmla="*/ 26766 w 5673186"/>
              <a:gd name="connsiteY175" fmla="*/ 1016389 h 1798781"/>
              <a:gd name="connsiteX176" fmla="*/ 96 w 5673186"/>
              <a:gd name="connsiteY176" fmla="*/ 1004007 h 1798781"/>
              <a:gd name="connsiteX177" fmla="*/ 138209 w 5673186"/>
              <a:gd name="connsiteY177" fmla="*/ 981147 h 1798781"/>
              <a:gd name="connsiteX178" fmla="*/ 361094 w 5673186"/>
              <a:gd name="connsiteY178" fmla="*/ 1014484 h 1798781"/>
              <a:gd name="connsiteX179" fmla="*/ 801149 w 5673186"/>
              <a:gd name="connsiteY179" fmla="*/ 1075444 h 1798781"/>
              <a:gd name="connsiteX180" fmla="*/ 1055466 w 5673186"/>
              <a:gd name="connsiteY180" fmla="*/ 1090684 h 1798781"/>
              <a:gd name="connsiteX181" fmla="*/ 1075469 w 5673186"/>
              <a:gd name="connsiteY181" fmla="*/ 1067824 h 1798781"/>
              <a:gd name="connsiteX182" fmla="*/ 1076421 w 5673186"/>
              <a:gd name="connsiteY182" fmla="*/ 1052584 h 1798781"/>
              <a:gd name="connsiteX183" fmla="*/ 1060229 w 5673186"/>
              <a:gd name="connsiteY183" fmla="*/ 981147 h 1798781"/>
              <a:gd name="connsiteX184" fmla="*/ 917354 w 5673186"/>
              <a:gd name="connsiteY184" fmla="*/ 779217 h 1798781"/>
              <a:gd name="connsiteX185" fmla="*/ 948786 w 5673186"/>
              <a:gd name="connsiteY185" fmla="*/ 672536 h 1798781"/>
              <a:gd name="connsiteX186" fmla="*/ 977361 w 5673186"/>
              <a:gd name="connsiteY186" fmla="*/ 640151 h 1798781"/>
              <a:gd name="connsiteX187" fmla="*/ 1167861 w 5673186"/>
              <a:gd name="connsiteY187" fmla="*/ 472511 h 1798781"/>
              <a:gd name="connsiteX188" fmla="*/ 1367886 w 5673186"/>
              <a:gd name="connsiteY188" fmla="*/ 423934 h 1798781"/>
              <a:gd name="connsiteX189" fmla="*/ 1698404 w 5673186"/>
              <a:gd name="connsiteY189" fmla="*/ 513469 h 1798781"/>
              <a:gd name="connsiteX190" fmla="*/ 1767936 w 5673186"/>
              <a:gd name="connsiteY190" fmla="*/ 542997 h 1798781"/>
              <a:gd name="connsiteX191" fmla="*/ 2060354 w 5673186"/>
              <a:gd name="connsiteY191" fmla="*/ 700159 h 1798781"/>
              <a:gd name="connsiteX192" fmla="*/ 2223231 w 5673186"/>
              <a:gd name="connsiteY192" fmla="*/ 760167 h 1798781"/>
              <a:gd name="connsiteX193" fmla="*/ 2890934 w 5673186"/>
              <a:gd name="connsiteY193" fmla="*/ 920186 h 1798781"/>
              <a:gd name="connsiteX194" fmla="*/ 2939511 w 5673186"/>
              <a:gd name="connsiteY194" fmla="*/ 900184 h 1798781"/>
              <a:gd name="connsiteX195" fmla="*/ 3134774 w 5673186"/>
              <a:gd name="connsiteY195" fmla="*/ 654439 h 1798781"/>
              <a:gd name="connsiteX196" fmla="*/ 3645314 w 5673186"/>
              <a:gd name="connsiteY196" fmla="*/ 61031 h 1798781"/>
              <a:gd name="connsiteX197" fmla="*/ 3661506 w 5673186"/>
              <a:gd name="connsiteY197" fmla="*/ 41029 h 1798781"/>
              <a:gd name="connsiteX198" fmla="*/ 3725131 w 5673186"/>
              <a:gd name="connsiteY198" fmla="*/ 175 h 1798781"/>
              <a:gd name="connsiteX0" fmla="*/ 3911419 w 5673186"/>
              <a:gd name="connsiteY0" fmla="*/ 1189863 h 1798781"/>
              <a:gd name="connsiteX1" fmla="*/ 3885344 w 5673186"/>
              <a:gd name="connsiteY1" fmla="*/ 1191649 h 1798781"/>
              <a:gd name="connsiteX2" fmla="*/ 3742469 w 5673186"/>
              <a:gd name="connsiteY2" fmla="*/ 1195459 h 1798781"/>
              <a:gd name="connsiteX3" fmla="*/ 3634836 w 5673186"/>
              <a:gd name="connsiteY3" fmla="*/ 1200222 h 1798781"/>
              <a:gd name="connsiteX4" fmla="*/ 3616739 w 5673186"/>
              <a:gd name="connsiteY4" fmla="*/ 1236417 h 1798781"/>
              <a:gd name="connsiteX5" fmla="*/ 3634836 w 5673186"/>
              <a:gd name="connsiteY5" fmla="*/ 1244037 h 1798781"/>
              <a:gd name="connsiteX6" fmla="*/ 3682461 w 5673186"/>
              <a:gd name="connsiteY6" fmla="*/ 1242131 h 1798781"/>
              <a:gd name="connsiteX7" fmla="*/ 3912966 w 5673186"/>
              <a:gd name="connsiteY7" fmla="*/ 1236417 h 1798781"/>
              <a:gd name="connsiteX8" fmla="*/ 3941541 w 5673186"/>
              <a:gd name="connsiteY8" fmla="*/ 1237369 h 1798781"/>
              <a:gd name="connsiteX9" fmla="*/ 3942494 w 5673186"/>
              <a:gd name="connsiteY9" fmla="*/ 1204032 h 1798781"/>
              <a:gd name="connsiteX10" fmla="*/ 3933921 w 5673186"/>
              <a:gd name="connsiteY10" fmla="*/ 1191649 h 1798781"/>
              <a:gd name="connsiteX11" fmla="*/ 3911419 w 5673186"/>
              <a:gd name="connsiteY11" fmla="*/ 1189863 h 1798781"/>
              <a:gd name="connsiteX12" fmla="*/ 3725131 w 5673186"/>
              <a:gd name="connsiteY12" fmla="*/ 175 h 1798781"/>
              <a:gd name="connsiteX13" fmla="*/ 3752946 w 5673186"/>
              <a:gd name="connsiteY13" fmla="*/ 1976 h 1798781"/>
              <a:gd name="connsiteX14" fmla="*/ 3840576 w 5673186"/>
              <a:gd name="connsiteY14" fmla="*/ 17216 h 1798781"/>
              <a:gd name="connsiteX15" fmla="*/ 3852959 w 5673186"/>
              <a:gd name="connsiteY15" fmla="*/ 39124 h 1798781"/>
              <a:gd name="connsiteX16" fmla="*/ 3782474 w 5673186"/>
              <a:gd name="connsiteY16" fmla="*/ 271534 h 1798781"/>
              <a:gd name="connsiteX17" fmla="*/ 3703416 w 5673186"/>
              <a:gd name="connsiteY17" fmla="*/ 484894 h 1798781"/>
              <a:gd name="connsiteX18" fmla="*/ 3527204 w 5673186"/>
              <a:gd name="connsiteY18" fmla="*/ 1075444 h 1798781"/>
              <a:gd name="connsiteX19" fmla="*/ 3549111 w 5673186"/>
              <a:gd name="connsiteY19" fmla="*/ 1104972 h 1798781"/>
              <a:gd name="connsiteX20" fmla="*/ 4827366 w 5673186"/>
              <a:gd name="connsiteY20" fmla="*/ 1055442 h 1798781"/>
              <a:gd name="connsiteX21" fmla="*/ 5314094 w 5673186"/>
              <a:gd name="connsiteY21" fmla="*/ 1014484 h 1798781"/>
              <a:gd name="connsiteX22" fmla="*/ 5463636 w 5673186"/>
              <a:gd name="connsiteY22" fmla="*/ 1020199 h 1798781"/>
              <a:gd name="connsiteX23" fmla="*/ 5554124 w 5673186"/>
              <a:gd name="connsiteY23" fmla="*/ 1037344 h 1798781"/>
              <a:gd name="connsiteX24" fmla="*/ 5673186 w 5673186"/>
              <a:gd name="connsiteY24" fmla="*/ 1062109 h 1798781"/>
              <a:gd name="connsiteX25" fmla="*/ 5517929 w 5673186"/>
              <a:gd name="connsiteY25" fmla="*/ 1057347 h 1798781"/>
              <a:gd name="connsiteX26" fmla="*/ 5180744 w 5673186"/>
              <a:gd name="connsiteY26" fmla="*/ 1117354 h 1798781"/>
              <a:gd name="connsiteX27" fmla="*/ 4631151 w 5673186"/>
              <a:gd name="connsiteY27" fmla="*/ 1188792 h 1798781"/>
              <a:gd name="connsiteX28" fmla="*/ 4523519 w 5673186"/>
              <a:gd name="connsiteY28" fmla="*/ 1204984 h 1798781"/>
              <a:gd name="connsiteX29" fmla="*/ 4541616 w 5673186"/>
              <a:gd name="connsiteY29" fmla="*/ 1230702 h 1798781"/>
              <a:gd name="connsiteX30" fmla="*/ 4734974 w 5673186"/>
              <a:gd name="connsiteY30" fmla="*/ 1224987 h 1798781"/>
              <a:gd name="connsiteX31" fmla="*/ 4813079 w 5673186"/>
              <a:gd name="connsiteY31" fmla="*/ 1231654 h 1798781"/>
              <a:gd name="connsiteX32" fmla="*/ 4781646 w 5673186"/>
              <a:gd name="connsiteY32" fmla="*/ 1240227 h 1798781"/>
              <a:gd name="connsiteX33" fmla="*/ 4484466 w 5673186"/>
              <a:gd name="connsiteY33" fmla="*/ 1265944 h 1798781"/>
              <a:gd name="connsiteX34" fmla="*/ 4449224 w 5673186"/>
              <a:gd name="connsiteY34" fmla="*/ 1282137 h 1798781"/>
              <a:gd name="connsiteX35" fmla="*/ 4438746 w 5673186"/>
              <a:gd name="connsiteY35" fmla="*/ 1291662 h 1798781"/>
              <a:gd name="connsiteX36" fmla="*/ 4415886 w 5673186"/>
              <a:gd name="connsiteY36" fmla="*/ 1384054 h 1798781"/>
              <a:gd name="connsiteX37" fmla="*/ 4437794 w 5673186"/>
              <a:gd name="connsiteY37" fmla="*/ 1417392 h 1798781"/>
              <a:gd name="connsiteX38" fmla="*/ 4402551 w 5673186"/>
              <a:gd name="connsiteY38" fmla="*/ 1430727 h 1798781"/>
              <a:gd name="connsiteX39" fmla="*/ 4265391 w 5673186"/>
              <a:gd name="connsiteY39" fmla="*/ 1441204 h 1798781"/>
              <a:gd name="connsiteX40" fmla="*/ 4201574 w 5673186"/>
              <a:gd name="connsiteY40" fmla="*/ 1445014 h 1798781"/>
              <a:gd name="connsiteX41" fmla="*/ 4172999 w 5673186"/>
              <a:gd name="connsiteY41" fmla="*/ 1449777 h 1798781"/>
              <a:gd name="connsiteX42" fmla="*/ 4025361 w 5673186"/>
              <a:gd name="connsiteY42" fmla="*/ 1421202 h 1798781"/>
              <a:gd name="connsiteX43" fmla="*/ 3965354 w 5673186"/>
              <a:gd name="connsiteY43" fmla="*/ 1319284 h 1798781"/>
              <a:gd name="connsiteX44" fmla="*/ 3944399 w 5673186"/>
              <a:gd name="connsiteY44" fmla="*/ 1309759 h 1798781"/>
              <a:gd name="connsiteX45" fmla="*/ 3616739 w 5673186"/>
              <a:gd name="connsiteY45" fmla="*/ 1338334 h 1798781"/>
              <a:gd name="connsiteX46" fmla="*/ 3585306 w 5673186"/>
              <a:gd name="connsiteY46" fmla="*/ 1364052 h 1798781"/>
              <a:gd name="connsiteX47" fmla="*/ 3563399 w 5673186"/>
              <a:gd name="connsiteY47" fmla="*/ 1406914 h 1798781"/>
              <a:gd name="connsiteX48" fmla="*/ 3471006 w 5673186"/>
              <a:gd name="connsiteY48" fmla="*/ 1439299 h 1798781"/>
              <a:gd name="connsiteX49" fmla="*/ 3153824 w 5673186"/>
              <a:gd name="connsiteY49" fmla="*/ 1492639 h 1798781"/>
              <a:gd name="connsiteX50" fmla="*/ 2712816 w 5673186"/>
              <a:gd name="connsiteY50" fmla="*/ 1567887 h 1798781"/>
              <a:gd name="connsiteX51" fmla="*/ 2689004 w 5673186"/>
              <a:gd name="connsiteY51" fmla="*/ 1589794 h 1798781"/>
              <a:gd name="connsiteX52" fmla="*/ 2661381 w 5673186"/>
              <a:gd name="connsiteY52" fmla="*/ 1645039 h 1798781"/>
              <a:gd name="connsiteX53" fmla="*/ 2671859 w 5673186"/>
              <a:gd name="connsiteY53" fmla="*/ 1646944 h 1798781"/>
              <a:gd name="connsiteX54" fmla="*/ 2720436 w 5673186"/>
              <a:gd name="connsiteY54" fmla="*/ 1687902 h 1798781"/>
              <a:gd name="connsiteX55" fmla="*/ 2709959 w 5673186"/>
              <a:gd name="connsiteY55" fmla="*/ 1765054 h 1798781"/>
              <a:gd name="connsiteX56" fmla="*/ 2668049 w 5673186"/>
              <a:gd name="connsiteY56" fmla="*/ 1772674 h 1798781"/>
              <a:gd name="connsiteX57" fmla="*/ 2657571 w 5673186"/>
              <a:gd name="connsiteY57" fmla="*/ 1760292 h 1798781"/>
              <a:gd name="connsiteX58" fmla="*/ 2622329 w 5673186"/>
              <a:gd name="connsiteY58" fmla="*/ 1772674 h 1798781"/>
              <a:gd name="connsiteX59" fmla="*/ 2587086 w 5673186"/>
              <a:gd name="connsiteY59" fmla="*/ 1770769 h 1798781"/>
              <a:gd name="connsiteX60" fmla="*/ 2555654 w 5673186"/>
              <a:gd name="connsiteY60" fmla="*/ 1778389 h 1798781"/>
              <a:gd name="connsiteX61" fmla="*/ 2513744 w 5673186"/>
              <a:gd name="connsiteY61" fmla="*/ 1793629 h 1798781"/>
              <a:gd name="connsiteX62" fmla="*/ 2500409 w 5673186"/>
              <a:gd name="connsiteY62" fmla="*/ 1778389 h 1798781"/>
              <a:gd name="connsiteX63" fmla="*/ 2469929 w 5673186"/>
              <a:gd name="connsiteY63" fmla="*/ 1783152 h 1798781"/>
              <a:gd name="connsiteX64" fmla="*/ 2441354 w 5673186"/>
              <a:gd name="connsiteY64" fmla="*/ 1796487 h 1798781"/>
              <a:gd name="connsiteX65" fmla="*/ 2410874 w 5673186"/>
              <a:gd name="connsiteY65" fmla="*/ 1775531 h 1798781"/>
              <a:gd name="connsiteX66" fmla="*/ 2372774 w 5673186"/>
              <a:gd name="connsiteY66" fmla="*/ 1764102 h 1798781"/>
              <a:gd name="connsiteX67" fmla="*/ 2341341 w 5673186"/>
              <a:gd name="connsiteY67" fmla="*/ 1743147 h 1798781"/>
              <a:gd name="connsiteX68" fmla="*/ 2344199 w 5673186"/>
              <a:gd name="connsiteY68" fmla="*/ 1641229 h 1798781"/>
              <a:gd name="connsiteX69" fmla="*/ 2376584 w 5673186"/>
              <a:gd name="connsiteY69" fmla="*/ 1624084 h 1798781"/>
              <a:gd name="connsiteX70" fmla="*/ 2407064 w 5673186"/>
              <a:gd name="connsiteY70" fmla="*/ 1638372 h 1798781"/>
              <a:gd name="connsiteX71" fmla="*/ 2419446 w 5673186"/>
              <a:gd name="connsiteY71" fmla="*/ 1654564 h 1798781"/>
              <a:gd name="connsiteX72" fmla="*/ 2436591 w 5673186"/>
              <a:gd name="connsiteY72" fmla="*/ 1638372 h 1798781"/>
              <a:gd name="connsiteX73" fmla="*/ 2442306 w 5673186"/>
              <a:gd name="connsiteY73" fmla="*/ 1586937 h 1798781"/>
              <a:gd name="connsiteX74" fmla="*/ 2406111 w 5673186"/>
              <a:gd name="connsiteY74" fmla="*/ 1555504 h 1798781"/>
              <a:gd name="connsiteX75" fmla="*/ 2383251 w 5673186"/>
              <a:gd name="connsiteY75" fmla="*/ 1545027 h 1798781"/>
              <a:gd name="connsiteX76" fmla="*/ 2348961 w 5673186"/>
              <a:gd name="connsiteY76" fmla="*/ 1558362 h 1798781"/>
              <a:gd name="connsiteX77" fmla="*/ 2330864 w 5673186"/>
              <a:gd name="connsiteY77" fmla="*/ 1622179 h 1798781"/>
              <a:gd name="connsiteX78" fmla="*/ 2309909 w 5673186"/>
              <a:gd name="connsiteY78" fmla="*/ 1638372 h 1798781"/>
              <a:gd name="connsiteX79" fmla="*/ 2239424 w 5673186"/>
              <a:gd name="connsiteY79" fmla="*/ 1615512 h 1798781"/>
              <a:gd name="connsiteX80" fmla="*/ 2181321 w 5673186"/>
              <a:gd name="connsiteY80" fmla="*/ 1600272 h 1798781"/>
              <a:gd name="connsiteX81" fmla="*/ 2174654 w 5673186"/>
              <a:gd name="connsiteY81" fmla="*/ 1604081 h 1798781"/>
              <a:gd name="connsiteX82" fmla="*/ 2166081 w 5673186"/>
              <a:gd name="connsiteY82" fmla="*/ 1640277 h 1798781"/>
              <a:gd name="connsiteX83" fmla="*/ 2178464 w 5673186"/>
              <a:gd name="connsiteY83" fmla="*/ 1655517 h 1798781"/>
              <a:gd name="connsiteX84" fmla="*/ 2226089 w 5673186"/>
              <a:gd name="connsiteY84" fmla="*/ 1685044 h 1798781"/>
              <a:gd name="connsiteX85" fmla="*/ 2208944 w 5673186"/>
              <a:gd name="connsiteY85" fmla="*/ 1763149 h 1798781"/>
              <a:gd name="connsiteX86" fmla="*/ 2168939 w 5673186"/>
              <a:gd name="connsiteY86" fmla="*/ 1757434 h 1798781"/>
              <a:gd name="connsiteX87" fmla="*/ 2155604 w 5673186"/>
              <a:gd name="connsiteY87" fmla="*/ 1741242 h 1798781"/>
              <a:gd name="connsiteX88" fmla="*/ 2123219 w 5673186"/>
              <a:gd name="connsiteY88" fmla="*/ 1744099 h 1798781"/>
              <a:gd name="connsiteX89" fmla="*/ 2087024 w 5673186"/>
              <a:gd name="connsiteY89" fmla="*/ 1766959 h 1798781"/>
              <a:gd name="connsiteX90" fmla="*/ 2057496 w 5673186"/>
              <a:gd name="connsiteY90" fmla="*/ 1736479 h 1798781"/>
              <a:gd name="connsiteX91" fmla="*/ 2038446 w 5673186"/>
              <a:gd name="connsiteY91" fmla="*/ 1725049 h 1798781"/>
              <a:gd name="connsiteX92" fmla="*/ 1994631 w 5673186"/>
              <a:gd name="connsiteY92" fmla="*/ 1695522 h 1798781"/>
              <a:gd name="connsiteX93" fmla="*/ 1993679 w 5673186"/>
              <a:gd name="connsiteY93" fmla="*/ 1645039 h 1798781"/>
              <a:gd name="connsiteX94" fmla="*/ 2026064 w 5673186"/>
              <a:gd name="connsiteY94" fmla="*/ 1614559 h 1798781"/>
              <a:gd name="connsiteX95" fmla="*/ 2060354 w 5673186"/>
              <a:gd name="connsiteY95" fmla="*/ 1639324 h 1798781"/>
              <a:gd name="connsiteX96" fmla="*/ 2072736 w 5673186"/>
              <a:gd name="connsiteY96" fmla="*/ 1655517 h 1798781"/>
              <a:gd name="connsiteX97" fmla="*/ 2093691 w 5673186"/>
              <a:gd name="connsiteY97" fmla="*/ 1641229 h 1798781"/>
              <a:gd name="connsiteX98" fmla="*/ 2099406 w 5673186"/>
              <a:gd name="connsiteY98" fmla="*/ 1625989 h 1798781"/>
              <a:gd name="connsiteX99" fmla="*/ 2101311 w 5673186"/>
              <a:gd name="connsiteY99" fmla="*/ 1539312 h 1798781"/>
              <a:gd name="connsiteX100" fmla="*/ 2093691 w 5673186"/>
              <a:gd name="connsiteY100" fmla="*/ 1538359 h 1798781"/>
              <a:gd name="connsiteX101" fmla="*/ 2072736 w 5673186"/>
              <a:gd name="connsiteY101" fmla="*/ 1594556 h 1798781"/>
              <a:gd name="connsiteX102" fmla="*/ 2049876 w 5673186"/>
              <a:gd name="connsiteY102" fmla="*/ 1606939 h 1798781"/>
              <a:gd name="connsiteX103" fmla="*/ 1942244 w 5673186"/>
              <a:gd name="connsiteY103" fmla="*/ 1573602 h 1798781"/>
              <a:gd name="connsiteX104" fmla="*/ 1926051 w 5673186"/>
              <a:gd name="connsiteY104" fmla="*/ 1561219 h 1798781"/>
              <a:gd name="connsiteX105" fmla="*/ 1874616 w 5673186"/>
              <a:gd name="connsiteY105" fmla="*/ 1522167 h 1798781"/>
              <a:gd name="connsiteX106" fmla="*/ 1852709 w 5673186"/>
              <a:gd name="connsiteY106" fmla="*/ 1466922 h 1798781"/>
              <a:gd name="connsiteX107" fmla="*/ 1826039 w 5673186"/>
              <a:gd name="connsiteY107" fmla="*/ 1415487 h 1798781"/>
              <a:gd name="connsiteX108" fmla="*/ 1801542 w 5673186"/>
              <a:gd name="connsiteY108" fmla="*/ 1414936 h 1798781"/>
              <a:gd name="connsiteX109" fmla="*/ 1730789 w 5673186"/>
              <a:gd name="connsiteY109" fmla="*/ 1403104 h 1798781"/>
              <a:gd name="connsiteX110" fmla="*/ 1695546 w 5673186"/>
              <a:gd name="connsiteY110" fmla="*/ 1450729 h 1798781"/>
              <a:gd name="connsiteX111" fmla="*/ 1694594 w 5673186"/>
              <a:gd name="connsiteY111" fmla="*/ 1474542 h 1798781"/>
              <a:gd name="connsiteX112" fmla="*/ 1706024 w 5673186"/>
              <a:gd name="connsiteY112" fmla="*/ 1482162 h 1798781"/>
              <a:gd name="connsiteX113" fmla="*/ 1711416 w 5673186"/>
              <a:gd name="connsiteY113" fmla="*/ 1472171 h 1798781"/>
              <a:gd name="connsiteX114" fmla="*/ 1711416 w 5673186"/>
              <a:gd name="connsiteY114" fmla="*/ 1495204 h 1798781"/>
              <a:gd name="connsiteX115" fmla="*/ 1698404 w 5673186"/>
              <a:gd name="connsiteY115" fmla="*/ 1536454 h 1798781"/>
              <a:gd name="connsiteX116" fmla="*/ 1708881 w 5673186"/>
              <a:gd name="connsiteY116" fmla="*/ 1593604 h 1798781"/>
              <a:gd name="connsiteX117" fmla="*/ 1697451 w 5673186"/>
              <a:gd name="connsiteY117" fmla="*/ 1592652 h 1798781"/>
              <a:gd name="connsiteX118" fmla="*/ 1687926 w 5673186"/>
              <a:gd name="connsiteY118" fmla="*/ 1601224 h 1798781"/>
              <a:gd name="connsiteX119" fmla="*/ 1702214 w 5673186"/>
              <a:gd name="connsiteY119" fmla="*/ 1605987 h 1798781"/>
              <a:gd name="connsiteX120" fmla="*/ 1743171 w 5673186"/>
              <a:gd name="connsiteY120" fmla="*/ 1650754 h 1798781"/>
              <a:gd name="connsiteX121" fmla="*/ 1726979 w 5673186"/>
              <a:gd name="connsiteY121" fmla="*/ 1704094 h 1798781"/>
              <a:gd name="connsiteX122" fmla="*/ 1676496 w 5673186"/>
              <a:gd name="connsiteY122" fmla="*/ 1701237 h 1798781"/>
              <a:gd name="connsiteX123" fmla="*/ 1665066 w 5673186"/>
              <a:gd name="connsiteY123" fmla="*/ 1682187 h 1798781"/>
              <a:gd name="connsiteX124" fmla="*/ 1633634 w 5673186"/>
              <a:gd name="connsiteY124" fmla="*/ 1683139 h 1798781"/>
              <a:gd name="connsiteX125" fmla="*/ 1597439 w 5673186"/>
              <a:gd name="connsiteY125" fmla="*/ 1699331 h 1798781"/>
              <a:gd name="connsiteX126" fmla="*/ 1573626 w 5673186"/>
              <a:gd name="connsiteY126" fmla="*/ 1669804 h 1798781"/>
              <a:gd name="connsiteX127" fmla="*/ 1592676 w 5673186"/>
              <a:gd name="connsiteY127" fmla="*/ 1636467 h 1798781"/>
              <a:gd name="connsiteX128" fmla="*/ 1599344 w 5673186"/>
              <a:gd name="connsiteY128" fmla="*/ 1620274 h 1798781"/>
              <a:gd name="connsiteX129" fmla="*/ 1543146 w 5673186"/>
              <a:gd name="connsiteY129" fmla="*/ 1605034 h 1798781"/>
              <a:gd name="connsiteX130" fmla="*/ 1568864 w 5673186"/>
              <a:gd name="connsiteY130" fmla="*/ 1517404 h 1798781"/>
              <a:gd name="connsiteX131" fmla="*/ 1609821 w 5673186"/>
              <a:gd name="connsiteY131" fmla="*/ 1535502 h 1798781"/>
              <a:gd name="connsiteX132" fmla="*/ 1615536 w 5673186"/>
              <a:gd name="connsiteY132" fmla="*/ 1555504 h 1798781"/>
              <a:gd name="connsiteX133" fmla="*/ 1628871 w 5673186"/>
              <a:gd name="connsiteY133" fmla="*/ 1565981 h 1798781"/>
              <a:gd name="connsiteX134" fmla="*/ 1640301 w 5673186"/>
              <a:gd name="connsiteY134" fmla="*/ 1554552 h 1798781"/>
              <a:gd name="connsiteX135" fmla="*/ 1645064 w 5673186"/>
              <a:gd name="connsiteY135" fmla="*/ 1513594 h 1798781"/>
              <a:gd name="connsiteX136" fmla="*/ 1625061 w 5673186"/>
              <a:gd name="connsiteY136" fmla="*/ 1436442 h 1798781"/>
              <a:gd name="connsiteX137" fmla="*/ 1619346 w 5673186"/>
              <a:gd name="connsiteY137" fmla="*/ 1374529 h 1798781"/>
              <a:gd name="connsiteX138" fmla="*/ 1560291 w 5673186"/>
              <a:gd name="connsiteY138" fmla="*/ 1371672 h 1798781"/>
              <a:gd name="connsiteX139" fmla="*/ 1461231 w 5673186"/>
              <a:gd name="connsiteY139" fmla="*/ 1354527 h 1798781"/>
              <a:gd name="connsiteX140" fmla="*/ 1400271 w 5673186"/>
              <a:gd name="connsiteY140" fmla="*/ 1341192 h 1798781"/>
              <a:gd name="connsiteX141" fmla="*/ 1382174 w 5673186"/>
              <a:gd name="connsiteY141" fmla="*/ 1335477 h 1798781"/>
              <a:gd name="connsiteX142" fmla="*/ 1380269 w 5673186"/>
              <a:gd name="connsiteY142" fmla="*/ 1354527 h 1798781"/>
              <a:gd name="connsiteX143" fmla="*/ 1376459 w 5673186"/>
              <a:gd name="connsiteY143" fmla="*/ 1392627 h 1798781"/>
              <a:gd name="connsiteX144" fmla="*/ 1331691 w 5673186"/>
              <a:gd name="connsiteY144" fmla="*/ 1401199 h 1798781"/>
              <a:gd name="connsiteX145" fmla="*/ 1293591 w 5673186"/>
              <a:gd name="connsiteY145" fmla="*/ 1379292 h 1798781"/>
              <a:gd name="connsiteX146" fmla="*/ 1285971 w 5673186"/>
              <a:gd name="connsiteY146" fmla="*/ 1367862 h 1798781"/>
              <a:gd name="connsiteX147" fmla="*/ 1281209 w 5673186"/>
              <a:gd name="connsiteY147" fmla="*/ 1374529 h 1798781"/>
              <a:gd name="connsiteX148" fmla="*/ 1237394 w 5673186"/>
              <a:gd name="connsiteY148" fmla="*/ 1402152 h 1798781"/>
              <a:gd name="connsiteX149" fmla="*/ 1182149 w 5673186"/>
              <a:gd name="connsiteY149" fmla="*/ 1358337 h 1798781"/>
              <a:gd name="connsiteX150" fmla="*/ 1190721 w 5673186"/>
              <a:gd name="connsiteY150" fmla="*/ 1304997 h 1798781"/>
              <a:gd name="connsiteX151" fmla="*/ 1210724 w 5673186"/>
              <a:gd name="connsiteY151" fmla="*/ 1289756 h 1798781"/>
              <a:gd name="connsiteX152" fmla="*/ 1092614 w 5673186"/>
              <a:gd name="connsiteY152" fmla="*/ 1261181 h 1798781"/>
              <a:gd name="connsiteX153" fmla="*/ 1064039 w 5673186"/>
              <a:gd name="connsiteY153" fmla="*/ 1266897 h 1798781"/>
              <a:gd name="connsiteX154" fmla="*/ 1003079 w 5673186"/>
              <a:gd name="connsiteY154" fmla="*/ 1313569 h 1798781"/>
              <a:gd name="connsiteX155" fmla="*/ 997364 w 5673186"/>
              <a:gd name="connsiteY155" fmla="*/ 1324999 h 1798781"/>
              <a:gd name="connsiteX156" fmla="*/ 1003079 w 5673186"/>
              <a:gd name="connsiteY156" fmla="*/ 1351669 h 1798781"/>
              <a:gd name="connsiteX157" fmla="*/ 947834 w 5673186"/>
              <a:gd name="connsiteY157" fmla="*/ 1421202 h 1798781"/>
              <a:gd name="connsiteX158" fmla="*/ 943071 w 5673186"/>
              <a:gd name="connsiteY158" fmla="*/ 1421202 h 1798781"/>
              <a:gd name="connsiteX159" fmla="*/ 745904 w 5673186"/>
              <a:gd name="connsiteY159" fmla="*/ 1403104 h 1798781"/>
              <a:gd name="connsiteX160" fmla="*/ 636366 w 5673186"/>
              <a:gd name="connsiteY160" fmla="*/ 1389769 h 1798781"/>
              <a:gd name="connsiteX161" fmla="*/ 600171 w 5673186"/>
              <a:gd name="connsiteY161" fmla="*/ 1240227 h 1798781"/>
              <a:gd name="connsiteX162" fmla="*/ 600171 w 5673186"/>
              <a:gd name="connsiteY162" fmla="*/ 1220224 h 1798781"/>
              <a:gd name="connsiteX163" fmla="*/ 560166 w 5673186"/>
              <a:gd name="connsiteY163" fmla="*/ 1216414 h 1798781"/>
              <a:gd name="connsiteX164" fmla="*/ 517304 w 5673186"/>
              <a:gd name="connsiteY164" fmla="*/ 1267849 h 1798781"/>
              <a:gd name="connsiteX165" fmla="*/ 510636 w 5673186"/>
              <a:gd name="connsiteY165" fmla="*/ 1284042 h 1798781"/>
              <a:gd name="connsiteX166" fmla="*/ 519209 w 5673186"/>
              <a:gd name="connsiteY166" fmla="*/ 1309759 h 1798781"/>
              <a:gd name="connsiteX167" fmla="*/ 477299 w 5673186"/>
              <a:gd name="connsiteY167" fmla="*/ 1384054 h 1798781"/>
              <a:gd name="connsiteX168" fmla="*/ 322994 w 5673186"/>
              <a:gd name="connsiteY168" fmla="*/ 1382149 h 1798781"/>
              <a:gd name="connsiteX169" fmla="*/ 186786 w 5673186"/>
              <a:gd name="connsiteY169" fmla="*/ 1338334 h 1798781"/>
              <a:gd name="connsiteX170" fmla="*/ 127731 w 5673186"/>
              <a:gd name="connsiteY170" fmla="*/ 1189744 h 1798781"/>
              <a:gd name="connsiteX171" fmla="*/ 257271 w 5673186"/>
              <a:gd name="connsiteY171" fmla="*/ 1089732 h 1798781"/>
              <a:gd name="connsiteX172" fmla="*/ 318231 w 5673186"/>
              <a:gd name="connsiteY172" fmla="*/ 1084969 h 1798781"/>
              <a:gd name="connsiteX173" fmla="*/ 208694 w 5673186"/>
              <a:gd name="connsiteY173" fmla="*/ 1059252 h 1798781"/>
              <a:gd name="connsiteX174" fmla="*/ 26766 w 5673186"/>
              <a:gd name="connsiteY174" fmla="*/ 1016389 h 1798781"/>
              <a:gd name="connsiteX175" fmla="*/ 96 w 5673186"/>
              <a:gd name="connsiteY175" fmla="*/ 1004007 h 1798781"/>
              <a:gd name="connsiteX176" fmla="*/ 138209 w 5673186"/>
              <a:gd name="connsiteY176" fmla="*/ 981147 h 1798781"/>
              <a:gd name="connsiteX177" fmla="*/ 361094 w 5673186"/>
              <a:gd name="connsiteY177" fmla="*/ 1014484 h 1798781"/>
              <a:gd name="connsiteX178" fmla="*/ 801149 w 5673186"/>
              <a:gd name="connsiteY178" fmla="*/ 1075444 h 1798781"/>
              <a:gd name="connsiteX179" fmla="*/ 1055466 w 5673186"/>
              <a:gd name="connsiteY179" fmla="*/ 1090684 h 1798781"/>
              <a:gd name="connsiteX180" fmla="*/ 1075469 w 5673186"/>
              <a:gd name="connsiteY180" fmla="*/ 1067824 h 1798781"/>
              <a:gd name="connsiteX181" fmla="*/ 1076421 w 5673186"/>
              <a:gd name="connsiteY181" fmla="*/ 1052584 h 1798781"/>
              <a:gd name="connsiteX182" fmla="*/ 1060229 w 5673186"/>
              <a:gd name="connsiteY182" fmla="*/ 981147 h 1798781"/>
              <a:gd name="connsiteX183" fmla="*/ 917354 w 5673186"/>
              <a:gd name="connsiteY183" fmla="*/ 779217 h 1798781"/>
              <a:gd name="connsiteX184" fmla="*/ 948786 w 5673186"/>
              <a:gd name="connsiteY184" fmla="*/ 672536 h 1798781"/>
              <a:gd name="connsiteX185" fmla="*/ 977361 w 5673186"/>
              <a:gd name="connsiteY185" fmla="*/ 640151 h 1798781"/>
              <a:gd name="connsiteX186" fmla="*/ 1167861 w 5673186"/>
              <a:gd name="connsiteY186" fmla="*/ 472511 h 1798781"/>
              <a:gd name="connsiteX187" fmla="*/ 1367886 w 5673186"/>
              <a:gd name="connsiteY187" fmla="*/ 423934 h 1798781"/>
              <a:gd name="connsiteX188" fmla="*/ 1698404 w 5673186"/>
              <a:gd name="connsiteY188" fmla="*/ 513469 h 1798781"/>
              <a:gd name="connsiteX189" fmla="*/ 1767936 w 5673186"/>
              <a:gd name="connsiteY189" fmla="*/ 542997 h 1798781"/>
              <a:gd name="connsiteX190" fmla="*/ 2060354 w 5673186"/>
              <a:gd name="connsiteY190" fmla="*/ 700159 h 1798781"/>
              <a:gd name="connsiteX191" fmla="*/ 2223231 w 5673186"/>
              <a:gd name="connsiteY191" fmla="*/ 760167 h 1798781"/>
              <a:gd name="connsiteX192" fmla="*/ 2890934 w 5673186"/>
              <a:gd name="connsiteY192" fmla="*/ 920186 h 1798781"/>
              <a:gd name="connsiteX193" fmla="*/ 2939511 w 5673186"/>
              <a:gd name="connsiteY193" fmla="*/ 900184 h 1798781"/>
              <a:gd name="connsiteX194" fmla="*/ 3134774 w 5673186"/>
              <a:gd name="connsiteY194" fmla="*/ 654439 h 1798781"/>
              <a:gd name="connsiteX195" fmla="*/ 3645314 w 5673186"/>
              <a:gd name="connsiteY195" fmla="*/ 61031 h 1798781"/>
              <a:gd name="connsiteX196" fmla="*/ 3661506 w 5673186"/>
              <a:gd name="connsiteY196" fmla="*/ 41029 h 1798781"/>
              <a:gd name="connsiteX197" fmla="*/ 3725131 w 5673186"/>
              <a:gd name="connsiteY197" fmla="*/ 175 h 1798781"/>
              <a:gd name="connsiteX0" fmla="*/ 3911419 w 5673186"/>
              <a:gd name="connsiteY0" fmla="*/ 1189863 h 1798781"/>
              <a:gd name="connsiteX1" fmla="*/ 3885344 w 5673186"/>
              <a:gd name="connsiteY1" fmla="*/ 1191649 h 1798781"/>
              <a:gd name="connsiteX2" fmla="*/ 3742469 w 5673186"/>
              <a:gd name="connsiteY2" fmla="*/ 1195459 h 1798781"/>
              <a:gd name="connsiteX3" fmla="*/ 3634836 w 5673186"/>
              <a:gd name="connsiteY3" fmla="*/ 1200222 h 1798781"/>
              <a:gd name="connsiteX4" fmla="*/ 3616739 w 5673186"/>
              <a:gd name="connsiteY4" fmla="*/ 1236417 h 1798781"/>
              <a:gd name="connsiteX5" fmla="*/ 3634836 w 5673186"/>
              <a:gd name="connsiteY5" fmla="*/ 1244037 h 1798781"/>
              <a:gd name="connsiteX6" fmla="*/ 3682461 w 5673186"/>
              <a:gd name="connsiteY6" fmla="*/ 1242131 h 1798781"/>
              <a:gd name="connsiteX7" fmla="*/ 3912966 w 5673186"/>
              <a:gd name="connsiteY7" fmla="*/ 1236417 h 1798781"/>
              <a:gd name="connsiteX8" fmla="*/ 3941541 w 5673186"/>
              <a:gd name="connsiteY8" fmla="*/ 1237369 h 1798781"/>
              <a:gd name="connsiteX9" fmla="*/ 3942494 w 5673186"/>
              <a:gd name="connsiteY9" fmla="*/ 1204032 h 1798781"/>
              <a:gd name="connsiteX10" fmla="*/ 3933921 w 5673186"/>
              <a:gd name="connsiteY10" fmla="*/ 1191649 h 1798781"/>
              <a:gd name="connsiteX11" fmla="*/ 3911419 w 5673186"/>
              <a:gd name="connsiteY11" fmla="*/ 1189863 h 1798781"/>
              <a:gd name="connsiteX12" fmla="*/ 3725131 w 5673186"/>
              <a:gd name="connsiteY12" fmla="*/ 175 h 1798781"/>
              <a:gd name="connsiteX13" fmla="*/ 3752946 w 5673186"/>
              <a:gd name="connsiteY13" fmla="*/ 1976 h 1798781"/>
              <a:gd name="connsiteX14" fmla="*/ 3840576 w 5673186"/>
              <a:gd name="connsiteY14" fmla="*/ 17216 h 1798781"/>
              <a:gd name="connsiteX15" fmla="*/ 3852959 w 5673186"/>
              <a:gd name="connsiteY15" fmla="*/ 39124 h 1798781"/>
              <a:gd name="connsiteX16" fmla="*/ 3782474 w 5673186"/>
              <a:gd name="connsiteY16" fmla="*/ 271534 h 1798781"/>
              <a:gd name="connsiteX17" fmla="*/ 3703416 w 5673186"/>
              <a:gd name="connsiteY17" fmla="*/ 484894 h 1798781"/>
              <a:gd name="connsiteX18" fmla="*/ 3527204 w 5673186"/>
              <a:gd name="connsiteY18" fmla="*/ 1075444 h 1798781"/>
              <a:gd name="connsiteX19" fmla="*/ 3549111 w 5673186"/>
              <a:gd name="connsiteY19" fmla="*/ 1104972 h 1798781"/>
              <a:gd name="connsiteX20" fmla="*/ 4827366 w 5673186"/>
              <a:gd name="connsiteY20" fmla="*/ 1055442 h 1798781"/>
              <a:gd name="connsiteX21" fmla="*/ 5314094 w 5673186"/>
              <a:gd name="connsiteY21" fmla="*/ 1014484 h 1798781"/>
              <a:gd name="connsiteX22" fmla="*/ 5463636 w 5673186"/>
              <a:gd name="connsiteY22" fmla="*/ 1020199 h 1798781"/>
              <a:gd name="connsiteX23" fmla="*/ 5554124 w 5673186"/>
              <a:gd name="connsiteY23" fmla="*/ 1037344 h 1798781"/>
              <a:gd name="connsiteX24" fmla="*/ 5673186 w 5673186"/>
              <a:gd name="connsiteY24" fmla="*/ 1062109 h 1798781"/>
              <a:gd name="connsiteX25" fmla="*/ 5517929 w 5673186"/>
              <a:gd name="connsiteY25" fmla="*/ 1057347 h 1798781"/>
              <a:gd name="connsiteX26" fmla="*/ 5180744 w 5673186"/>
              <a:gd name="connsiteY26" fmla="*/ 1117354 h 1798781"/>
              <a:gd name="connsiteX27" fmla="*/ 4631151 w 5673186"/>
              <a:gd name="connsiteY27" fmla="*/ 1188792 h 1798781"/>
              <a:gd name="connsiteX28" fmla="*/ 4523519 w 5673186"/>
              <a:gd name="connsiteY28" fmla="*/ 1204984 h 1798781"/>
              <a:gd name="connsiteX29" fmla="*/ 4541616 w 5673186"/>
              <a:gd name="connsiteY29" fmla="*/ 1230702 h 1798781"/>
              <a:gd name="connsiteX30" fmla="*/ 4734974 w 5673186"/>
              <a:gd name="connsiteY30" fmla="*/ 1224987 h 1798781"/>
              <a:gd name="connsiteX31" fmla="*/ 4813079 w 5673186"/>
              <a:gd name="connsiteY31" fmla="*/ 1231654 h 1798781"/>
              <a:gd name="connsiteX32" fmla="*/ 4781646 w 5673186"/>
              <a:gd name="connsiteY32" fmla="*/ 1240227 h 1798781"/>
              <a:gd name="connsiteX33" fmla="*/ 4484466 w 5673186"/>
              <a:gd name="connsiteY33" fmla="*/ 1265944 h 1798781"/>
              <a:gd name="connsiteX34" fmla="*/ 4449224 w 5673186"/>
              <a:gd name="connsiteY34" fmla="*/ 1282137 h 1798781"/>
              <a:gd name="connsiteX35" fmla="*/ 4438746 w 5673186"/>
              <a:gd name="connsiteY35" fmla="*/ 1291662 h 1798781"/>
              <a:gd name="connsiteX36" fmla="*/ 4415886 w 5673186"/>
              <a:gd name="connsiteY36" fmla="*/ 1384054 h 1798781"/>
              <a:gd name="connsiteX37" fmla="*/ 4437794 w 5673186"/>
              <a:gd name="connsiteY37" fmla="*/ 1417392 h 1798781"/>
              <a:gd name="connsiteX38" fmla="*/ 4402551 w 5673186"/>
              <a:gd name="connsiteY38" fmla="*/ 1430727 h 1798781"/>
              <a:gd name="connsiteX39" fmla="*/ 4265391 w 5673186"/>
              <a:gd name="connsiteY39" fmla="*/ 1441204 h 1798781"/>
              <a:gd name="connsiteX40" fmla="*/ 4201574 w 5673186"/>
              <a:gd name="connsiteY40" fmla="*/ 1445014 h 1798781"/>
              <a:gd name="connsiteX41" fmla="*/ 4172999 w 5673186"/>
              <a:gd name="connsiteY41" fmla="*/ 1449777 h 1798781"/>
              <a:gd name="connsiteX42" fmla="*/ 4025361 w 5673186"/>
              <a:gd name="connsiteY42" fmla="*/ 1421202 h 1798781"/>
              <a:gd name="connsiteX43" fmla="*/ 3965354 w 5673186"/>
              <a:gd name="connsiteY43" fmla="*/ 1319284 h 1798781"/>
              <a:gd name="connsiteX44" fmla="*/ 3944399 w 5673186"/>
              <a:gd name="connsiteY44" fmla="*/ 1309759 h 1798781"/>
              <a:gd name="connsiteX45" fmla="*/ 3616739 w 5673186"/>
              <a:gd name="connsiteY45" fmla="*/ 1338334 h 1798781"/>
              <a:gd name="connsiteX46" fmla="*/ 3585306 w 5673186"/>
              <a:gd name="connsiteY46" fmla="*/ 1364052 h 1798781"/>
              <a:gd name="connsiteX47" fmla="*/ 3563399 w 5673186"/>
              <a:gd name="connsiteY47" fmla="*/ 1406914 h 1798781"/>
              <a:gd name="connsiteX48" fmla="*/ 3471006 w 5673186"/>
              <a:gd name="connsiteY48" fmla="*/ 1439299 h 1798781"/>
              <a:gd name="connsiteX49" fmla="*/ 3153824 w 5673186"/>
              <a:gd name="connsiteY49" fmla="*/ 1492639 h 1798781"/>
              <a:gd name="connsiteX50" fmla="*/ 2712816 w 5673186"/>
              <a:gd name="connsiteY50" fmla="*/ 1567887 h 1798781"/>
              <a:gd name="connsiteX51" fmla="*/ 2689004 w 5673186"/>
              <a:gd name="connsiteY51" fmla="*/ 1589794 h 1798781"/>
              <a:gd name="connsiteX52" fmla="*/ 2661381 w 5673186"/>
              <a:gd name="connsiteY52" fmla="*/ 1645039 h 1798781"/>
              <a:gd name="connsiteX53" fmla="*/ 2671859 w 5673186"/>
              <a:gd name="connsiteY53" fmla="*/ 1646944 h 1798781"/>
              <a:gd name="connsiteX54" fmla="*/ 2720436 w 5673186"/>
              <a:gd name="connsiteY54" fmla="*/ 1687902 h 1798781"/>
              <a:gd name="connsiteX55" fmla="*/ 2709959 w 5673186"/>
              <a:gd name="connsiteY55" fmla="*/ 1765054 h 1798781"/>
              <a:gd name="connsiteX56" fmla="*/ 2668049 w 5673186"/>
              <a:gd name="connsiteY56" fmla="*/ 1772674 h 1798781"/>
              <a:gd name="connsiteX57" fmla="*/ 2657571 w 5673186"/>
              <a:gd name="connsiteY57" fmla="*/ 1760292 h 1798781"/>
              <a:gd name="connsiteX58" fmla="*/ 2622329 w 5673186"/>
              <a:gd name="connsiteY58" fmla="*/ 1772674 h 1798781"/>
              <a:gd name="connsiteX59" fmla="*/ 2587086 w 5673186"/>
              <a:gd name="connsiteY59" fmla="*/ 1770769 h 1798781"/>
              <a:gd name="connsiteX60" fmla="*/ 2555654 w 5673186"/>
              <a:gd name="connsiteY60" fmla="*/ 1778389 h 1798781"/>
              <a:gd name="connsiteX61" fmla="*/ 2513744 w 5673186"/>
              <a:gd name="connsiteY61" fmla="*/ 1793629 h 1798781"/>
              <a:gd name="connsiteX62" fmla="*/ 2500409 w 5673186"/>
              <a:gd name="connsiteY62" fmla="*/ 1778389 h 1798781"/>
              <a:gd name="connsiteX63" fmla="*/ 2469929 w 5673186"/>
              <a:gd name="connsiteY63" fmla="*/ 1783152 h 1798781"/>
              <a:gd name="connsiteX64" fmla="*/ 2441354 w 5673186"/>
              <a:gd name="connsiteY64" fmla="*/ 1796487 h 1798781"/>
              <a:gd name="connsiteX65" fmla="*/ 2410874 w 5673186"/>
              <a:gd name="connsiteY65" fmla="*/ 1775531 h 1798781"/>
              <a:gd name="connsiteX66" fmla="*/ 2372774 w 5673186"/>
              <a:gd name="connsiteY66" fmla="*/ 1764102 h 1798781"/>
              <a:gd name="connsiteX67" fmla="*/ 2341341 w 5673186"/>
              <a:gd name="connsiteY67" fmla="*/ 1743147 h 1798781"/>
              <a:gd name="connsiteX68" fmla="*/ 2344199 w 5673186"/>
              <a:gd name="connsiteY68" fmla="*/ 1641229 h 1798781"/>
              <a:gd name="connsiteX69" fmla="*/ 2376584 w 5673186"/>
              <a:gd name="connsiteY69" fmla="*/ 1624084 h 1798781"/>
              <a:gd name="connsiteX70" fmla="*/ 2407064 w 5673186"/>
              <a:gd name="connsiteY70" fmla="*/ 1638372 h 1798781"/>
              <a:gd name="connsiteX71" fmla="*/ 2419446 w 5673186"/>
              <a:gd name="connsiteY71" fmla="*/ 1654564 h 1798781"/>
              <a:gd name="connsiteX72" fmla="*/ 2436591 w 5673186"/>
              <a:gd name="connsiteY72" fmla="*/ 1638372 h 1798781"/>
              <a:gd name="connsiteX73" fmla="*/ 2442306 w 5673186"/>
              <a:gd name="connsiteY73" fmla="*/ 1586937 h 1798781"/>
              <a:gd name="connsiteX74" fmla="*/ 2406111 w 5673186"/>
              <a:gd name="connsiteY74" fmla="*/ 1555504 h 1798781"/>
              <a:gd name="connsiteX75" fmla="*/ 2383251 w 5673186"/>
              <a:gd name="connsiteY75" fmla="*/ 1545027 h 1798781"/>
              <a:gd name="connsiteX76" fmla="*/ 2348961 w 5673186"/>
              <a:gd name="connsiteY76" fmla="*/ 1558362 h 1798781"/>
              <a:gd name="connsiteX77" fmla="*/ 2330864 w 5673186"/>
              <a:gd name="connsiteY77" fmla="*/ 1622179 h 1798781"/>
              <a:gd name="connsiteX78" fmla="*/ 2309909 w 5673186"/>
              <a:gd name="connsiteY78" fmla="*/ 1638372 h 1798781"/>
              <a:gd name="connsiteX79" fmla="*/ 2239424 w 5673186"/>
              <a:gd name="connsiteY79" fmla="*/ 1615512 h 1798781"/>
              <a:gd name="connsiteX80" fmla="*/ 2181321 w 5673186"/>
              <a:gd name="connsiteY80" fmla="*/ 1600272 h 1798781"/>
              <a:gd name="connsiteX81" fmla="*/ 2174654 w 5673186"/>
              <a:gd name="connsiteY81" fmla="*/ 1604081 h 1798781"/>
              <a:gd name="connsiteX82" fmla="*/ 2166081 w 5673186"/>
              <a:gd name="connsiteY82" fmla="*/ 1640277 h 1798781"/>
              <a:gd name="connsiteX83" fmla="*/ 2178464 w 5673186"/>
              <a:gd name="connsiteY83" fmla="*/ 1655517 h 1798781"/>
              <a:gd name="connsiteX84" fmla="*/ 2226089 w 5673186"/>
              <a:gd name="connsiteY84" fmla="*/ 1685044 h 1798781"/>
              <a:gd name="connsiteX85" fmla="*/ 2208944 w 5673186"/>
              <a:gd name="connsiteY85" fmla="*/ 1763149 h 1798781"/>
              <a:gd name="connsiteX86" fmla="*/ 2168939 w 5673186"/>
              <a:gd name="connsiteY86" fmla="*/ 1757434 h 1798781"/>
              <a:gd name="connsiteX87" fmla="*/ 2155604 w 5673186"/>
              <a:gd name="connsiteY87" fmla="*/ 1741242 h 1798781"/>
              <a:gd name="connsiteX88" fmla="*/ 2123219 w 5673186"/>
              <a:gd name="connsiteY88" fmla="*/ 1744099 h 1798781"/>
              <a:gd name="connsiteX89" fmla="*/ 2087024 w 5673186"/>
              <a:gd name="connsiteY89" fmla="*/ 1766959 h 1798781"/>
              <a:gd name="connsiteX90" fmla="*/ 2057496 w 5673186"/>
              <a:gd name="connsiteY90" fmla="*/ 1736479 h 1798781"/>
              <a:gd name="connsiteX91" fmla="*/ 2038446 w 5673186"/>
              <a:gd name="connsiteY91" fmla="*/ 1725049 h 1798781"/>
              <a:gd name="connsiteX92" fmla="*/ 1994631 w 5673186"/>
              <a:gd name="connsiteY92" fmla="*/ 1695522 h 1798781"/>
              <a:gd name="connsiteX93" fmla="*/ 1993679 w 5673186"/>
              <a:gd name="connsiteY93" fmla="*/ 1645039 h 1798781"/>
              <a:gd name="connsiteX94" fmla="*/ 2026064 w 5673186"/>
              <a:gd name="connsiteY94" fmla="*/ 1614559 h 1798781"/>
              <a:gd name="connsiteX95" fmla="*/ 2060354 w 5673186"/>
              <a:gd name="connsiteY95" fmla="*/ 1639324 h 1798781"/>
              <a:gd name="connsiteX96" fmla="*/ 2072736 w 5673186"/>
              <a:gd name="connsiteY96" fmla="*/ 1655517 h 1798781"/>
              <a:gd name="connsiteX97" fmla="*/ 2093691 w 5673186"/>
              <a:gd name="connsiteY97" fmla="*/ 1641229 h 1798781"/>
              <a:gd name="connsiteX98" fmla="*/ 2099406 w 5673186"/>
              <a:gd name="connsiteY98" fmla="*/ 1625989 h 1798781"/>
              <a:gd name="connsiteX99" fmla="*/ 2101311 w 5673186"/>
              <a:gd name="connsiteY99" fmla="*/ 1539312 h 1798781"/>
              <a:gd name="connsiteX100" fmla="*/ 2093691 w 5673186"/>
              <a:gd name="connsiteY100" fmla="*/ 1538359 h 1798781"/>
              <a:gd name="connsiteX101" fmla="*/ 2072736 w 5673186"/>
              <a:gd name="connsiteY101" fmla="*/ 1594556 h 1798781"/>
              <a:gd name="connsiteX102" fmla="*/ 2049876 w 5673186"/>
              <a:gd name="connsiteY102" fmla="*/ 1606939 h 1798781"/>
              <a:gd name="connsiteX103" fmla="*/ 1942244 w 5673186"/>
              <a:gd name="connsiteY103" fmla="*/ 1573602 h 1798781"/>
              <a:gd name="connsiteX104" fmla="*/ 1926051 w 5673186"/>
              <a:gd name="connsiteY104" fmla="*/ 1561219 h 1798781"/>
              <a:gd name="connsiteX105" fmla="*/ 1874616 w 5673186"/>
              <a:gd name="connsiteY105" fmla="*/ 1522167 h 1798781"/>
              <a:gd name="connsiteX106" fmla="*/ 1852709 w 5673186"/>
              <a:gd name="connsiteY106" fmla="*/ 1466922 h 1798781"/>
              <a:gd name="connsiteX107" fmla="*/ 1826039 w 5673186"/>
              <a:gd name="connsiteY107" fmla="*/ 1415487 h 1798781"/>
              <a:gd name="connsiteX108" fmla="*/ 1801542 w 5673186"/>
              <a:gd name="connsiteY108" fmla="*/ 1414936 h 1798781"/>
              <a:gd name="connsiteX109" fmla="*/ 1730789 w 5673186"/>
              <a:gd name="connsiteY109" fmla="*/ 1403104 h 1798781"/>
              <a:gd name="connsiteX110" fmla="*/ 1695546 w 5673186"/>
              <a:gd name="connsiteY110" fmla="*/ 1450729 h 1798781"/>
              <a:gd name="connsiteX111" fmla="*/ 1694594 w 5673186"/>
              <a:gd name="connsiteY111" fmla="*/ 1474542 h 1798781"/>
              <a:gd name="connsiteX112" fmla="*/ 1706024 w 5673186"/>
              <a:gd name="connsiteY112" fmla="*/ 1482162 h 1798781"/>
              <a:gd name="connsiteX113" fmla="*/ 1711416 w 5673186"/>
              <a:gd name="connsiteY113" fmla="*/ 1472171 h 1798781"/>
              <a:gd name="connsiteX114" fmla="*/ 1698404 w 5673186"/>
              <a:gd name="connsiteY114" fmla="*/ 1536454 h 1798781"/>
              <a:gd name="connsiteX115" fmla="*/ 1708881 w 5673186"/>
              <a:gd name="connsiteY115" fmla="*/ 1593604 h 1798781"/>
              <a:gd name="connsiteX116" fmla="*/ 1697451 w 5673186"/>
              <a:gd name="connsiteY116" fmla="*/ 1592652 h 1798781"/>
              <a:gd name="connsiteX117" fmla="*/ 1687926 w 5673186"/>
              <a:gd name="connsiteY117" fmla="*/ 1601224 h 1798781"/>
              <a:gd name="connsiteX118" fmla="*/ 1702214 w 5673186"/>
              <a:gd name="connsiteY118" fmla="*/ 1605987 h 1798781"/>
              <a:gd name="connsiteX119" fmla="*/ 1743171 w 5673186"/>
              <a:gd name="connsiteY119" fmla="*/ 1650754 h 1798781"/>
              <a:gd name="connsiteX120" fmla="*/ 1726979 w 5673186"/>
              <a:gd name="connsiteY120" fmla="*/ 1704094 h 1798781"/>
              <a:gd name="connsiteX121" fmla="*/ 1676496 w 5673186"/>
              <a:gd name="connsiteY121" fmla="*/ 1701237 h 1798781"/>
              <a:gd name="connsiteX122" fmla="*/ 1665066 w 5673186"/>
              <a:gd name="connsiteY122" fmla="*/ 1682187 h 1798781"/>
              <a:gd name="connsiteX123" fmla="*/ 1633634 w 5673186"/>
              <a:gd name="connsiteY123" fmla="*/ 1683139 h 1798781"/>
              <a:gd name="connsiteX124" fmla="*/ 1597439 w 5673186"/>
              <a:gd name="connsiteY124" fmla="*/ 1699331 h 1798781"/>
              <a:gd name="connsiteX125" fmla="*/ 1573626 w 5673186"/>
              <a:gd name="connsiteY125" fmla="*/ 1669804 h 1798781"/>
              <a:gd name="connsiteX126" fmla="*/ 1592676 w 5673186"/>
              <a:gd name="connsiteY126" fmla="*/ 1636467 h 1798781"/>
              <a:gd name="connsiteX127" fmla="*/ 1599344 w 5673186"/>
              <a:gd name="connsiteY127" fmla="*/ 1620274 h 1798781"/>
              <a:gd name="connsiteX128" fmla="*/ 1543146 w 5673186"/>
              <a:gd name="connsiteY128" fmla="*/ 1605034 h 1798781"/>
              <a:gd name="connsiteX129" fmla="*/ 1568864 w 5673186"/>
              <a:gd name="connsiteY129" fmla="*/ 1517404 h 1798781"/>
              <a:gd name="connsiteX130" fmla="*/ 1609821 w 5673186"/>
              <a:gd name="connsiteY130" fmla="*/ 1535502 h 1798781"/>
              <a:gd name="connsiteX131" fmla="*/ 1615536 w 5673186"/>
              <a:gd name="connsiteY131" fmla="*/ 1555504 h 1798781"/>
              <a:gd name="connsiteX132" fmla="*/ 1628871 w 5673186"/>
              <a:gd name="connsiteY132" fmla="*/ 1565981 h 1798781"/>
              <a:gd name="connsiteX133" fmla="*/ 1640301 w 5673186"/>
              <a:gd name="connsiteY133" fmla="*/ 1554552 h 1798781"/>
              <a:gd name="connsiteX134" fmla="*/ 1645064 w 5673186"/>
              <a:gd name="connsiteY134" fmla="*/ 1513594 h 1798781"/>
              <a:gd name="connsiteX135" fmla="*/ 1625061 w 5673186"/>
              <a:gd name="connsiteY135" fmla="*/ 1436442 h 1798781"/>
              <a:gd name="connsiteX136" fmla="*/ 1619346 w 5673186"/>
              <a:gd name="connsiteY136" fmla="*/ 1374529 h 1798781"/>
              <a:gd name="connsiteX137" fmla="*/ 1560291 w 5673186"/>
              <a:gd name="connsiteY137" fmla="*/ 1371672 h 1798781"/>
              <a:gd name="connsiteX138" fmla="*/ 1461231 w 5673186"/>
              <a:gd name="connsiteY138" fmla="*/ 1354527 h 1798781"/>
              <a:gd name="connsiteX139" fmla="*/ 1400271 w 5673186"/>
              <a:gd name="connsiteY139" fmla="*/ 1341192 h 1798781"/>
              <a:gd name="connsiteX140" fmla="*/ 1382174 w 5673186"/>
              <a:gd name="connsiteY140" fmla="*/ 1335477 h 1798781"/>
              <a:gd name="connsiteX141" fmla="*/ 1380269 w 5673186"/>
              <a:gd name="connsiteY141" fmla="*/ 1354527 h 1798781"/>
              <a:gd name="connsiteX142" fmla="*/ 1376459 w 5673186"/>
              <a:gd name="connsiteY142" fmla="*/ 1392627 h 1798781"/>
              <a:gd name="connsiteX143" fmla="*/ 1331691 w 5673186"/>
              <a:gd name="connsiteY143" fmla="*/ 1401199 h 1798781"/>
              <a:gd name="connsiteX144" fmla="*/ 1293591 w 5673186"/>
              <a:gd name="connsiteY144" fmla="*/ 1379292 h 1798781"/>
              <a:gd name="connsiteX145" fmla="*/ 1285971 w 5673186"/>
              <a:gd name="connsiteY145" fmla="*/ 1367862 h 1798781"/>
              <a:gd name="connsiteX146" fmla="*/ 1281209 w 5673186"/>
              <a:gd name="connsiteY146" fmla="*/ 1374529 h 1798781"/>
              <a:gd name="connsiteX147" fmla="*/ 1237394 w 5673186"/>
              <a:gd name="connsiteY147" fmla="*/ 1402152 h 1798781"/>
              <a:gd name="connsiteX148" fmla="*/ 1182149 w 5673186"/>
              <a:gd name="connsiteY148" fmla="*/ 1358337 h 1798781"/>
              <a:gd name="connsiteX149" fmla="*/ 1190721 w 5673186"/>
              <a:gd name="connsiteY149" fmla="*/ 1304997 h 1798781"/>
              <a:gd name="connsiteX150" fmla="*/ 1210724 w 5673186"/>
              <a:gd name="connsiteY150" fmla="*/ 1289756 h 1798781"/>
              <a:gd name="connsiteX151" fmla="*/ 1092614 w 5673186"/>
              <a:gd name="connsiteY151" fmla="*/ 1261181 h 1798781"/>
              <a:gd name="connsiteX152" fmla="*/ 1064039 w 5673186"/>
              <a:gd name="connsiteY152" fmla="*/ 1266897 h 1798781"/>
              <a:gd name="connsiteX153" fmla="*/ 1003079 w 5673186"/>
              <a:gd name="connsiteY153" fmla="*/ 1313569 h 1798781"/>
              <a:gd name="connsiteX154" fmla="*/ 997364 w 5673186"/>
              <a:gd name="connsiteY154" fmla="*/ 1324999 h 1798781"/>
              <a:gd name="connsiteX155" fmla="*/ 1003079 w 5673186"/>
              <a:gd name="connsiteY155" fmla="*/ 1351669 h 1798781"/>
              <a:gd name="connsiteX156" fmla="*/ 947834 w 5673186"/>
              <a:gd name="connsiteY156" fmla="*/ 1421202 h 1798781"/>
              <a:gd name="connsiteX157" fmla="*/ 943071 w 5673186"/>
              <a:gd name="connsiteY157" fmla="*/ 1421202 h 1798781"/>
              <a:gd name="connsiteX158" fmla="*/ 745904 w 5673186"/>
              <a:gd name="connsiteY158" fmla="*/ 1403104 h 1798781"/>
              <a:gd name="connsiteX159" fmla="*/ 636366 w 5673186"/>
              <a:gd name="connsiteY159" fmla="*/ 1389769 h 1798781"/>
              <a:gd name="connsiteX160" fmla="*/ 600171 w 5673186"/>
              <a:gd name="connsiteY160" fmla="*/ 1240227 h 1798781"/>
              <a:gd name="connsiteX161" fmla="*/ 600171 w 5673186"/>
              <a:gd name="connsiteY161" fmla="*/ 1220224 h 1798781"/>
              <a:gd name="connsiteX162" fmla="*/ 560166 w 5673186"/>
              <a:gd name="connsiteY162" fmla="*/ 1216414 h 1798781"/>
              <a:gd name="connsiteX163" fmla="*/ 517304 w 5673186"/>
              <a:gd name="connsiteY163" fmla="*/ 1267849 h 1798781"/>
              <a:gd name="connsiteX164" fmla="*/ 510636 w 5673186"/>
              <a:gd name="connsiteY164" fmla="*/ 1284042 h 1798781"/>
              <a:gd name="connsiteX165" fmla="*/ 519209 w 5673186"/>
              <a:gd name="connsiteY165" fmla="*/ 1309759 h 1798781"/>
              <a:gd name="connsiteX166" fmla="*/ 477299 w 5673186"/>
              <a:gd name="connsiteY166" fmla="*/ 1384054 h 1798781"/>
              <a:gd name="connsiteX167" fmla="*/ 322994 w 5673186"/>
              <a:gd name="connsiteY167" fmla="*/ 1382149 h 1798781"/>
              <a:gd name="connsiteX168" fmla="*/ 186786 w 5673186"/>
              <a:gd name="connsiteY168" fmla="*/ 1338334 h 1798781"/>
              <a:gd name="connsiteX169" fmla="*/ 127731 w 5673186"/>
              <a:gd name="connsiteY169" fmla="*/ 1189744 h 1798781"/>
              <a:gd name="connsiteX170" fmla="*/ 257271 w 5673186"/>
              <a:gd name="connsiteY170" fmla="*/ 1089732 h 1798781"/>
              <a:gd name="connsiteX171" fmla="*/ 318231 w 5673186"/>
              <a:gd name="connsiteY171" fmla="*/ 1084969 h 1798781"/>
              <a:gd name="connsiteX172" fmla="*/ 208694 w 5673186"/>
              <a:gd name="connsiteY172" fmla="*/ 1059252 h 1798781"/>
              <a:gd name="connsiteX173" fmla="*/ 26766 w 5673186"/>
              <a:gd name="connsiteY173" fmla="*/ 1016389 h 1798781"/>
              <a:gd name="connsiteX174" fmla="*/ 96 w 5673186"/>
              <a:gd name="connsiteY174" fmla="*/ 1004007 h 1798781"/>
              <a:gd name="connsiteX175" fmla="*/ 138209 w 5673186"/>
              <a:gd name="connsiteY175" fmla="*/ 981147 h 1798781"/>
              <a:gd name="connsiteX176" fmla="*/ 361094 w 5673186"/>
              <a:gd name="connsiteY176" fmla="*/ 1014484 h 1798781"/>
              <a:gd name="connsiteX177" fmla="*/ 801149 w 5673186"/>
              <a:gd name="connsiteY177" fmla="*/ 1075444 h 1798781"/>
              <a:gd name="connsiteX178" fmla="*/ 1055466 w 5673186"/>
              <a:gd name="connsiteY178" fmla="*/ 1090684 h 1798781"/>
              <a:gd name="connsiteX179" fmla="*/ 1075469 w 5673186"/>
              <a:gd name="connsiteY179" fmla="*/ 1067824 h 1798781"/>
              <a:gd name="connsiteX180" fmla="*/ 1076421 w 5673186"/>
              <a:gd name="connsiteY180" fmla="*/ 1052584 h 1798781"/>
              <a:gd name="connsiteX181" fmla="*/ 1060229 w 5673186"/>
              <a:gd name="connsiteY181" fmla="*/ 981147 h 1798781"/>
              <a:gd name="connsiteX182" fmla="*/ 917354 w 5673186"/>
              <a:gd name="connsiteY182" fmla="*/ 779217 h 1798781"/>
              <a:gd name="connsiteX183" fmla="*/ 948786 w 5673186"/>
              <a:gd name="connsiteY183" fmla="*/ 672536 h 1798781"/>
              <a:gd name="connsiteX184" fmla="*/ 977361 w 5673186"/>
              <a:gd name="connsiteY184" fmla="*/ 640151 h 1798781"/>
              <a:gd name="connsiteX185" fmla="*/ 1167861 w 5673186"/>
              <a:gd name="connsiteY185" fmla="*/ 472511 h 1798781"/>
              <a:gd name="connsiteX186" fmla="*/ 1367886 w 5673186"/>
              <a:gd name="connsiteY186" fmla="*/ 423934 h 1798781"/>
              <a:gd name="connsiteX187" fmla="*/ 1698404 w 5673186"/>
              <a:gd name="connsiteY187" fmla="*/ 513469 h 1798781"/>
              <a:gd name="connsiteX188" fmla="*/ 1767936 w 5673186"/>
              <a:gd name="connsiteY188" fmla="*/ 542997 h 1798781"/>
              <a:gd name="connsiteX189" fmla="*/ 2060354 w 5673186"/>
              <a:gd name="connsiteY189" fmla="*/ 700159 h 1798781"/>
              <a:gd name="connsiteX190" fmla="*/ 2223231 w 5673186"/>
              <a:gd name="connsiteY190" fmla="*/ 760167 h 1798781"/>
              <a:gd name="connsiteX191" fmla="*/ 2890934 w 5673186"/>
              <a:gd name="connsiteY191" fmla="*/ 920186 h 1798781"/>
              <a:gd name="connsiteX192" fmla="*/ 2939511 w 5673186"/>
              <a:gd name="connsiteY192" fmla="*/ 900184 h 1798781"/>
              <a:gd name="connsiteX193" fmla="*/ 3134774 w 5673186"/>
              <a:gd name="connsiteY193" fmla="*/ 654439 h 1798781"/>
              <a:gd name="connsiteX194" fmla="*/ 3645314 w 5673186"/>
              <a:gd name="connsiteY194" fmla="*/ 61031 h 1798781"/>
              <a:gd name="connsiteX195" fmla="*/ 3661506 w 5673186"/>
              <a:gd name="connsiteY195" fmla="*/ 41029 h 1798781"/>
              <a:gd name="connsiteX196" fmla="*/ 3725131 w 5673186"/>
              <a:gd name="connsiteY196" fmla="*/ 175 h 1798781"/>
              <a:gd name="connsiteX0" fmla="*/ 3911419 w 5673186"/>
              <a:gd name="connsiteY0" fmla="*/ 1189863 h 1798781"/>
              <a:gd name="connsiteX1" fmla="*/ 3885344 w 5673186"/>
              <a:gd name="connsiteY1" fmla="*/ 1191649 h 1798781"/>
              <a:gd name="connsiteX2" fmla="*/ 3742469 w 5673186"/>
              <a:gd name="connsiteY2" fmla="*/ 1195459 h 1798781"/>
              <a:gd name="connsiteX3" fmla="*/ 3634836 w 5673186"/>
              <a:gd name="connsiteY3" fmla="*/ 1200222 h 1798781"/>
              <a:gd name="connsiteX4" fmla="*/ 3616739 w 5673186"/>
              <a:gd name="connsiteY4" fmla="*/ 1236417 h 1798781"/>
              <a:gd name="connsiteX5" fmla="*/ 3634836 w 5673186"/>
              <a:gd name="connsiteY5" fmla="*/ 1244037 h 1798781"/>
              <a:gd name="connsiteX6" fmla="*/ 3682461 w 5673186"/>
              <a:gd name="connsiteY6" fmla="*/ 1242131 h 1798781"/>
              <a:gd name="connsiteX7" fmla="*/ 3912966 w 5673186"/>
              <a:gd name="connsiteY7" fmla="*/ 1236417 h 1798781"/>
              <a:gd name="connsiteX8" fmla="*/ 3941541 w 5673186"/>
              <a:gd name="connsiteY8" fmla="*/ 1237369 h 1798781"/>
              <a:gd name="connsiteX9" fmla="*/ 3942494 w 5673186"/>
              <a:gd name="connsiteY9" fmla="*/ 1204032 h 1798781"/>
              <a:gd name="connsiteX10" fmla="*/ 3933921 w 5673186"/>
              <a:gd name="connsiteY10" fmla="*/ 1191649 h 1798781"/>
              <a:gd name="connsiteX11" fmla="*/ 3911419 w 5673186"/>
              <a:gd name="connsiteY11" fmla="*/ 1189863 h 1798781"/>
              <a:gd name="connsiteX12" fmla="*/ 3725131 w 5673186"/>
              <a:gd name="connsiteY12" fmla="*/ 175 h 1798781"/>
              <a:gd name="connsiteX13" fmla="*/ 3752946 w 5673186"/>
              <a:gd name="connsiteY13" fmla="*/ 1976 h 1798781"/>
              <a:gd name="connsiteX14" fmla="*/ 3840576 w 5673186"/>
              <a:gd name="connsiteY14" fmla="*/ 17216 h 1798781"/>
              <a:gd name="connsiteX15" fmla="*/ 3852959 w 5673186"/>
              <a:gd name="connsiteY15" fmla="*/ 39124 h 1798781"/>
              <a:gd name="connsiteX16" fmla="*/ 3782474 w 5673186"/>
              <a:gd name="connsiteY16" fmla="*/ 271534 h 1798781"/>
              <a:gd name="connsiteX17" fmla="*/ 3703416 w 5673186"/>
              <a:gd name="connsiteY17" fmla="*/ 484894 h 1798781"/>
              <a:gd name="connsiteX18" fmla="*/ 3527204 w 5673186"/>
              <a:gd name="connsiteY18" fmla="*/ 1075444 h 1798781"/>
              <a:gd name="connsiteX19" fmla="*/ 3549111 w 5673186"/>
              <a:gd name="connsiteY19" fmla="*/ 1104972 h 1798781"/>
              <a:gd name="connsiteX20" fmla="*/ 4827366 w 5673186"/>
              <a:gd name="connsiteY20" fmla="*/ 1055442 h 1798781"/>
              <a:gd name="connsiteX21" fmla="*/ 5314094 w 5673186"/>
              <a:gd name="connsiteY21" fmla="*/ 1014484 h 1798781"/>
              <a:gd name="connsiteX22" fmla="*/ 5463636 w 5673186"/>
              <a:gd name="connsiteY22" fmla="*/ 1020199 h 1798781"/>
              <a:gd name="connsiteX23" fmla="*/ 5554124 w 5673186"/>
              <a:gd name="connsiteY23" fmla="*/ 1037344 h 1798781"/>
              <a:gd name="connsiteX24" fmla="*/ 5673186 w 5673186"/>
              <a:gd name="connsiteY24" fmla="*/ 1062109 h 1798781"/>
              <a:gd name="connsiteX25" fmla="*/ 5517929 w 5673186"/>
              <a:gd name="connsiteY25" fmla="*/ 1057347 h 1798781"/>
              <a:gd name="connsiteX26" fmla="*/ 5180744 w 5673186"/>
              <a:gd name="connsiteY26" fmla="*/ 1117354 h 1798781"/>
              <a:gd name="connsiteX27" fmla="*/ 4631151 w 5673186"/>
              <a:gd name="connsiteY27" fmla="*/ 1188792 h 1798781"/>
              <a:gd name="connsiteX28" fmla="*/ 4523519 w 5673186"/>
              <a:gd name="connsiteY28" fmla="*/ 1204984 h 1798781"/>
              <a:gd name="connsiteX29" fmla="*/ 4541616 w 5673186"/>
              <a:gd name="connsiteY29" fmla="*/ 1230702 h 1798781"/>
              <a:gd name="connsiteX30" fmla="*/ 4734974 w 5673186"/>
              <a:gd name="connsiteY30" fmla="*/ 1224987 h 1798781"/>
              <a:gd name="connsiteX31" fmla="*/ 4813079 w 5673186"/>
              <a:gd name="connsiteY31" fmla="*/ 1231654 h 1798781"/>
              <a:gd name="connsiteX32" fmla="*/ 4781646 w 5673186"/>
              <a:gd name="connsiteY32" fmla="*/ 1240227 h 1798781"/>
              <a:gd name="connsiteX33" fmla="*/ 4484466 w 5673186"/>
              <a:gd name="connsiteY33" fmla="*/ 1265944 h 1798781"/>
              <a:gd name="connsiteX34" fmla="*/ 4449224 w 5673186"/>
              <a:gd name="connsiteY34" fmla="*/ 1282137 h 1798781"/>
              <a:gd name="connsiteX35" fmla="*/ 4438746 w 5673186"/>
              <a:gd name="connsiteY35" fmla="*/ 1291662 h 1798781"/>
              <a:gd name="connsiteX36" fmla="*/ 4415886 w 5673186"/>
              <a:gd name="connsiteY36" fmla="*/ 1384054 h 1798781"/>
              <a:gd name="connsiteX37" fmla="*/ 4437794 w 5673186"/>
              <a:gd name="connsiteY37" fmla="*/ 1417392 h 1798781"/>
              <a:gd name="connsiteX38" fmla="*/ 4402551 w 5673186"/>
              <a:gd name="connsiteY38" fmla="*/ 1430727 h 1798781"/>
              <a:gd name="connsiteX39" fmla="*/ 4265391 w 5673186"/>
              <a:gd name="connsiteY39" fmla="*/ 1441204 h 1798781"/>
              <a:gd name="connsiteX40" fmla="*/ 4201574 w 5673186"/>
              <a:gd name="connsiteY40" fmla="*/ 1445014 h 1798781"/>
              <a:gd name="connsiteX41" fmla="*/ 4172999 w 5673186"/>
              <a:gd name="connsiteY41" fmla="*/ 1449777 h 1798781"/>
              <a:gd name="connsiteX42" fmla="*/ 4025361 w 5673186"/>
              <a:gd name="connsiteY42" fmla="*/ 1421202 h 1798781"/>
              <a:gd name="connsiteX43" fmla="*/ 3965354 w 5673186"/>
              <a:gd name="connsiteY43" fmla="*/ 1319284 h 1798781"/>
              <a:gd name="connsiteX44" fmla="*/ 3944399 w 5673186"/>
              <a:gd name="connsiteY44" fmla="*/ 1309759 h 1798781"/>
              <a:gd name="connsiteX45" fmla="*/ 3616739 w 5673186"/>
              <a:gd name="connsiteY45" fmla="*/ 1338334 h 1798781"/>
              <a:gd name="connsiteX46" fmla="*/ 3585306 w 5673186"/>
              <a:gd name="connsiteY46" fmla="*/ 1364052 h 1798781"/>
              <a:gd name="connsiteX47" fmla="*/ 3563399 w 5673186"/>
              <a:gd name="connsiteY47" fmla="*/ 1406914 h 1798781"/>
              <a:gd name="connsiteX48" fmla="*/ 3471006 w 5673186"/>
              <a:gd name="connsiteY48" fmla="*/ 1439299 h 1798781"/>
              <a:gd name="connsiteX49" fmla="*/ 3153824 w 5673186"/>
              <a:gd name="connsiteY49" fmla="*/ 1492639 h 1798781"/>
              <a:gd name="connsiteX50" fmla="*/ 2712816 w 5673186"/>
              <a:gd name="connsiteY50" fmla="*/ 1567887 h 1798781"/>
              <a:gd name="connsiteX51" fmla="*/ 2689004 w 5673186"/>
              <a:gd name="connsiteY51" fmla="*/ 1589794 h 1798781"/>
              <a:gd name="connsiteX52" fmla="*/ 2661381 w 5673186"/>
              <a:gd name="connsiteY52" fmla="*/ 1645039 h 1798781"/>
              <a:gd name="connsiteX53" fmla="*/ 2671859 w 5673186"/>
              <a:gd name="connsiteY53" fmla="*/ 1646944 h 1798781"/>
              <a:gd name="connsiteX54" fmla="*/ 2720436 w 5673186"/>
              <a:gd name="connsiteY54" fmla="*/ 1687902 h 1798781"/>
              <a:gd name="connsiteX55" fmla="*/ 2709959 w 5673186"/>
              <a:gd name="connsiteY55" fmla="*/ 1765054 h 1798781"/>
              <a:gd name="connsiteX56" fmla="*/ 2668049 w 5673186"/>
              <a:gd name="connsiteY56" fmla="*/ 1772674 h 1798781"/>
              <a:gd name="connsiteX57" fmla="*/ 2657571 w 5673186"/>
              <a:gd name="connsiteY57" fmla="*/ 1760292 h 1798781"/>
              <a:gd name="connsiteX58" fmla="*/ 2622329 w 5673186"/>
              <a:gd name="connsiteY58" fmla="*/ 1772674 h 1798781"/>
              <a:gd name="connsiteX59" fmla="*/ 2587086 w 5673186"/>
              <a:gd name="connsiteY59" fmla="*/ 1770769 h 1798781"/>
              <a:gd name="connsiteX60" fmla="*/ 2555654 w 5673186"/>
              <a:gd name="connsiteY60" fmla="*/ 1778389 h 1798781"/>
              <a:gd name="connsiteX61" fmla="*/ 2513744 w 5673186"/>
              <a:gd name="connsiteY61" fmla="*/ 1793629 h 1798781"/>
              <a:gd name="connsiteX62" fmla="*/ 2500409 w 5673186"/>
              <a:gd name="connsiteY62" fmla="*/ 1778389 h 1798781"/>
              <a:gd name="connsiteX63" fmla="*/ 2469929 w 5673186"/>
              <a:gd name="connsiteY63" fmla="*/ 1783152 h 1798781"/>
              <a:gd name="connsiteX64" fmla="*/ 2441354 w 5673186"/>
              <a:gd name="connsiteY64" fmla="*/ 1796487 h 1798781"/>
              <a:gd name="connsiteX65" fmla="*/ 2410874 w 5673186"/>
              <a:gd name="connsiteY65" fmla="*/ 1775531 h 1798781"/>
              <a:gd name="connsiteX66" fmla="*/ 2372774 w 5673186"/>
              <a:gd name="connsiteY66" fmla="*/ 1764102 h 1798781"/>
              <a:gd name="connsiteX67" fmla="*/ 2341341 w 5673186"/>
              <a:gd name="connsiteY67" fmla="*/ 1743147 h 1798781"/>
              <a:gd name="connsiteX68" fmla="*/ 2344199 w 5673186"/>
              <a:gd name="connsiteY68" fmla="*/ 1641229 h 1798781"/>
              <a:gd name="connsiteX69" fmla="*/ 2376584 w 5673186"/>
              <a:gd name="connsiteY69" fmla="*/ 1624084 h 1798781"/>
              <a:gd name="connsiteX70" fmla="*/ 2407064 w 5673186"/>
              <a:gd name="connsiteY70" fmla="*/ 1638372 h 1798781"/>
              <a:gd name="connsiteX71" fmla="*/ 2419446 w 5673186"/>
              <a:gd name="connsiteY71" fmla="*/ 1654564 h 1798781"/>
              <a:gd name="connsiteX72" fmla="*/ 2436591 w 5673186"/>
              <a:gd name="connsiteY72" fmla="*/ 1638372 h 1798781"/>
              <a:gd name="connsiteX73" fmla="*/ 2442306 w 5673186"/>
              <a:gd name="connsiteY73" fmla="*/ 1586937 h 1798781"/>
              <a:gd name="connsiteX74" fmla="*/ 2406111 w 5673186"/>
              <a:gd name="connsiteY74" fmla="*/ 1555504 h 1798781"/>
              <a:gd name="connsiteX75" fmla="*/ 2383251 w 5673186"/>
              <a:gd name="connsiteY75" fmla="*/ 1545027 h 1798781"/>
              <a:gd name="connsiteX76" fmla="*/ 2348961 w 5673186"/>
              <a:gd name="connsiteY76" fmla="*/ 1558362 h 1798781"/>
              <a:gd name="connsiteX77" fmla="*/ 2330864 w 5673186"/>
              <a:gd name="connsiteY77" fmla="*/ 1622179 h 1798781"/>
              <a:gd name="connsiteX78" fmla="*/ 2309909 w 5673186"/>
              <a:gd name="connsiteY78" fmla="*/ 1638372 h 1798781"/>
              <a:gd name="connsiteX79" fmla="*/ 2239424 w 5673186"/>
              <a:gd name="connsiteY79" fmla="*/ 1615512 h 1798781"/>
              <a:gd name="connsiteX80" fmla="*/ 2181321 w 5673186"/>
              <a:gd name="connsiteY80" fmla="*/ 1600272 h 1798781"/>
              <a:gd name="connsiteX81" fmla="*/ 2174654 w 5673186"/>
              <a:gd name="connsiteY81" fmla="*/ 1604081 h 1798781"/>
              <a:gd name="connsiteX82" fmla="*/ 2166081 w 5673186"/>
              <a:gd name="connsiteY82" fmla="*/ 1640277 h 1798781"/>
              <a:gd name="connsiteX83" fmla="*/ 2178464 w 5673186"/>
              <a:gd name="connsiteY83" fmla="*/ 1655517 h 1798781"/>
              <a:gd name="connsiteX84" fmla="*/ 2226089 w 5673186"/>
              <a:gd name="connsiteY84" fmla="*/ 1685044 h 1798781"/>
              <a:gd name="connsiteX85" fmla="*/ 2208944 w 5673186"/>
              <a:gd name="connsiteY85" fmla="*/ 1763149 h 1798781"/>
              <a:gd name="connsiteX86" fmla="*/ 2168939 w 5673186"/>
              <a:gd name="connsiteY86" fmla="*/ 1757434 h 1798781"/>
              <a:gd name="connsiteX87" fmla="*/ 2155604 w 5673186"/>
              <a:gd name="connsiteY87" fmla="*/ 1741242 h 1798781"/>
              <a:gd name="connsiteX88" fmla="*/ 2123219 w 5673186"/>
              <a:gd name="connsiteY88" fmla="*/ 1744099 h 1798781"/>
              <a:gd name="connsiteX89" fmla="*/ 2087024 w 5673186"/>
              <a:gd name="connsiteY89" fmla="*/ 1766959 h 1798781"/>
              <a:gd name="connsiteX90" fmla="*/ 2057496 w 5673186"/>
              <a:gd name="connsiteY90" fmla="*/ 1736479 h 1798781"/>
              <a:gd name="connsiteX91" fmla="*/ 2038446 w 5673186"/>
              <a:gd name="connsiteY91" fmla="*/ 1725049 h 1798781"/>
              <a:gd name="connsiteX92" fmla="*/ 1994631 w 5673186"/>
              <a:gd name="connsiteY92" fmla="*/ 1695522 h 1798781"/>
              <a:gd name="connsiteX93" fmla="*/ 1993679 w 5673186"/>
              <a:gd name="connsiteY93" fmla="*/ 1645039 h 1798781"/>
              <a:gd name="connsiteX94" fmla="*/ 2026064 w 5673186"/>
              <a:gd name="connsiteY94" fmla="*/ 1614559 h 1798781"/>
              <a:gd name="connsiteX95" fmla="*/ 2060354 w 5673186"/>
              <a:gd name="connsiteY95" fmla="*/ 1639324 h 1798781"/>
              <a:gd name="connsiteX96" fmla="*/ 2072736 w 5673186"/>
              <a:gd name="connsiteY96" fmla="*/ 1655517 h 1798781"/>
              <a:gd name="connsiteX97" fmla="*/ 2093691 w 5673186"/>
              <a:gd name="connsiteY97" fmla="*/ 1641229 h 1798781"/>
              <a:gd name="connsiteX98" fmla="*/ 2099406 w 5673186"/>
              <a:gd name="connsiteY98" fmla="*/ 1625989 h 1798781"/>
              <a:gd name="connsiteX99" fmla="*/ 2101311 w 5673186"/>
              <a:gd name="connsiteY99" fmla="*/ 1539312 h 1798781"/>
              <a:gd name="connsiteX100" fmla="*/ 2093691 w 5673186"/>
              <a:gd name="connsiteY100" fmla="*/ 1538359 h 1798781"/>
              <a:gd name="connsiteX101" fmla="*/ 2072736 w 5673186"/>
              <a:gd name="connsiteY101" fmla="*/ 1594556 h 1798781"/>
              <a:gd name="connsiteX102" fmla="*/ 2049876 w 5673186"/>
              <a:gd name="connsiteY102" fmla="*/ 1606939 h 1798781"/>
              <a:gd name="connsiteX103" fmla="*/ 1942244 w 5673186"/>
              <a:gd name="connsiteY103" fmla="*/ 1573602 h 1798781"/>
              <a:gd name="connsiteX104" fmla="*/ 1926051 w 5673186"/>
              <a:gd name="connsiteY104" fmla="*/ 1561219 h 1798781"/>
              <a:gd name="connsiteX105" fmla="*/ 1874616 w 5673186"/>
              <a:gd name="connsiteY105" fmla="*/ 1522167 h 1798781"/>
              <a:gd name="connsiteX106" fmla="*/ 1852709 w 5673186"/>
              <a:gd name="connsiteY106" fmla="*/ 1466922 h 1798781"/>
              <a:gd name="connsiteX107" fmla="*/ 1826039 w 5673186"/>
              <a:gd name="connsiteY107" fmla="*/ 1415487 h 1798781"/>
              <a:gd name="connsiteX108" fmla="*/ 1801542 w 5673186"/>
              <a:gd name="connsiteY108" fmla="*/ 1414936 h 1798781"/>
              <a:gd name="connsiteX109" fmla="*/ 1730789 w 5673186"/>
              <a:gd name="connsiteY109" fmla="*/ 1403104 h 1798781"/>
              <a:gd name="connsiteX110" fmla="*/ 1695546 w 5673186"/>
              <a:gd name="connsiteY110" fmla="*/ 1450729 h 1798781"/>
              <a:gd name="connsiteX111" fmla="*/ 1694594 w 5673186"/>
              <a:gd name="connsiteY111" fmla="*/ 1474542 h 1798781"/>
              <a:gd name="connsiteX112" fmla="*/ 1706024 w 5673186"/>
              <a:gd name="connsiteY112" fmla="*/ 1482162 h 1798781"/>
              <a:gd name="connsiteX113" fmla="*/ 1698404 w 5673186"/>
              <a:gd name="connsiteY113" fmla="*/ 1536454 h 1798781"/>
              <a:gd name="connsiteX114" fmla="*/ 1708881 w 5673186"/>
              <a:gd name="connsiteY114" fmla="*/ 1593604 h 1798781"/>
              <a:gd name="connsiteX115" fmla="*/ 1697451 w 5673186"/>
              <a:gd name="connsiteY115" fmla="*/ 1592652 h 1798781"/>
              <a:gd name="connsiteX116" fmla="*/ 1687926 w 5673186"/>
              <a:gd name="connsiteY116" fmla="*/ 1601224 h 1798781"/>
              <a:gd name="connsiteX117" fmla="*/ 1702214 w 5673186"/>
              <a:gd name="connsiteY117" fmla="*/ 1605987 h 1798781"/>
              <a:gd name="connsiteX118" fmla="*/ 1743171 w 5673186"/>
              <a:gd name="connsiteY118" fmla="*/ 1650754 h 1798781"/>
              <a:gd name="connsiteX119" fmla="*/ 1726979 w 5673186"/>
              <a:gd name="connsiteY119" fmla="*/ 1704094 h 1798781"/>
              <a:gd name="connsiteX120" fmla="*/ 1676496 w 5673186"/>
              <a:gd name="connsiteY120" fmla="*/ 1701237 h 1798781"/>
              <a:gd name="connsiteX121" fmla="*/ 1665066 w 5673186"/>
              <a:gd name="connsiteY121" fmla="*/ 1682187 h 1798781"/>
              <a:gd name="connsiteX122" fmla="*/ 1633634 w 5673186"/>
              <a:gd name="connsiteY122" fmla="*/ 1683139 h 1798781"/>
              <a:gd name="connsiteX123" fmla="*/ 1597439 w 5673186"/>
              <a:gd name="connsiteY123" fmla="*/ 1699331 h 1798781"/>
              <a:gd name="connsiteX124" fmla="*/ 1573626 w 5673186"/>
              <a:gd name="connsiteY124" fmla="*/ 1669804 h 1798781"/>
              <a:gd name="connsiteX125" fmla="*/ 1592676 w 5673186"/>
              <a:gd name="connsiteY125" fmla="*/ 1636467 h 1798781"/>
              <a:gd name="connsiteX126" fmla="*/ 1599344 w 5673186"/>
              <a:gd name="connsiteY126" fmla="*/ 1620274 h 1798781"/>
              <a:gd name="connsiteX127" fmla="*/ 1543146 w 5673186"/>
              <a:gd name="connsiteY127" fmla="*/ 1605034 h 1798781"/>
              <a:gd name="connsiteX128" fmla="*/ 1568864 w 5673186"/>
              <a:gd name="connsiteY128" fmla="*/ 1517404 h 1798781"/>
              <a:gd name="connsiteX129" fmla="*/ 1609821 w 5673186"/>
              <a:gd name="connsiteY129" fmla="*/ 1535502 h 1798781"/>
              <a:gd name="connsiteX130" fmla="*/ 1615536 w 5673186"/>
              <a:gd name="connsiteY130" fmla="*/ 1555504 h 1798781"/>
              <a:gd name="connsiteX131" fmla="*/ 1628871 w 5673186"/>
              <a:gd name="connsiteY131" fmla="*/ 1565981 h 1798781"/>
              <a:gd name="connsiteX132" fmla="*/ 1640301 w 5673186"/>
              <a:gd name="connsiteY132" fmla="*/ 1554552 h 1798781"/>
              <a:gd name="connsiteX133" fmla="*/ 1645064 w 5673186"/>
              <a:gd name="connsiteY133" fmla="*/ 1513594 h 1798781"/>
              <a:gd name="connsiteX134" fmla="*/ 1625061 w 5673186"/>
              <a:gd name="connsiteY134" fmla="*/ 1436442 h 1798781"/>
              <a:gd name="connsiteX135" fmla="*/ 1619346 w 5673186"/>
              <a:gd name="connsiteY135" fmla="*/ 1374529 h 1798781"/>
              <a:gd name="connsiteX136" fmla="*/ 1560291 w 5673186"/>
              <a:gd name="connsiteY136" fmla="*/ 1371672 h 1798781"/>
              <a:gd name="connsiteX137" fmla="*/ 1461231 w 5673186"/>
              <a:gd name="connsiteY137" fmla="*/ 1354527 h 1798781"/>
              <a:gd name="connsiteX138" fmla="*/ 1400271 w 5673186"/>
              <a:gd name="connsiteY138" fmla="*/ 1341192 h 1798781"/>
              <a:gd name="connsiteX139" fmla="*/ 1382174 w 5673186"/>
              <a:gd name="connsiteY139" fmla="*/ 1335477 h 1798781"/>
              <a:gd name="connsiteX140" fmla="*/ 1380269 w 5673186"/>
              <a:gd name="connsiteY140" fmla="*/ 1354527 h 1798781"/>
              <a:gd name="connsiteX141" fmla="*/ 1376459 w 5673186"/>
              <a:gd name="connsiteY141" fmla="*/ 1392627 h 1798781"/>
              <a:gd name="connsiteX142" fmla="*/ 1331691 w 5673186"/>
              <a:gd name="connsiteY142" fmla="*/ 1401199 h 1798781"/>
              <a:gd name="connsiteX143" fmla="*/ 1293591 w 5673186"/>
              <a:gd name="connsiteY143" fmla="*/ 1379292 h 1798781"/>
              <a:gd name="connsiteX144" fmla="*/ 1285971 w 5673186"/>
              <a:gd name="connsiteY144" fmla="*/ 1367862 h 1798781"/>
              <a:gd name="connsiteX145" fmla="*/ 1281209 w 5673186"/>
              <a:gd name="connsiteY145" fmla="*/ 1374529 h 1798781"/>
              <a:gd name="connsiteX146" fmla="*/ 1237394 w 5673186"/>
              <a:gd name="connsiteY146" fmla="*/ 1402152 h 1798781"/>
              <a:gd name="connsiteX147" fmla="*/ 1182149 w 5673186"/>
              <a:gd name="connsiteY147" fmla="*/ 1358337 h 1798781"/>
              <a:gd name="connsiteX148" fmla="*/ 1190721 w 5673186"/>
              <a:gd name="connsiteY148" fmla="*/ 1304997 h 1798781"/>
              <a:gd name="connsiteX149" fmla="*/ 1210724 w 5673186"/>
              <a:gd name="connsiteY149" fmla="*/ 1289756 h 1798781"/>
              <a:gd name="connsiteX150" fmla="*/ 1092614 w 5673186"/>
              <a:gd name="connsiteY150" fmla="*/ 1261181 h 1798781"/>
              <a:gd name="connsiteX151" fmla="*/ 1064039 w 5673186"/>
              <a:gd name="connsiteY151" fmla="*/ 1266897 h 1798781"/>
              <a:gd name="connsiteX152" fmla="*/ 1003079 w 5673186"/>
              <a:gd name="connsiteY152" fmla="*/ 1313569 h 1798781"/>
              <a:gd name="connsiteX153" fmla="*/ 997364 w 5673186"/>
              <a:gd name="connsiteY153" fmla="*/ 1324999 h 1798781"/>
              <a:gd name="connsiteX154" fmla="*/ 1003079 w 5673186"/>
              <a:gd name="connsiteY154" fmla="*/ 1351669 h 1798781"/>
              <a:gd name="connsiteX155" fmla="*/ 947834 w 5673186"/>
              <a:gd name="connsiteY155" fmla="*/ 1421202 h 1798781"/>
              <a:gd name="connsiteX156" fmla="*/ 943071 w 5673186"/>
              <a:gd name="connsiteY156" fmla="*/ 1421202 h 1798781"/>
              <a:gd name="connsiteX157" fmla="*/ 745904 w 5673186"/>
              <a:gd name="connsiteY157" fmla="*/ 1403104 h 1798781"/>
              <a:gd name="connsiteX158" fmla="*/ 636366 w 5673186"/>
              <a:gd name="connsiteY158" fmla="*/ 1389769 h 1798781"/>
              <a:gd name="connsiteX159" fmla="*/ 600171 w 5673186"/>
              <a:gd name="connsiteY159" fmla="*/ 1240227 h 1798781"/>
              <a:gd name="connsiteX160" fmla="*/ 600171 w 5673186"/>
              <a:gd name="connsiteY160" fmla="*/ 1220224 h 1798781"/>
              <a:gd name="connsiteX161" fmla="*/ 560166 w 5673186"/>
              <a:gd name="connsiteY161" fmla="*/ 1216414 h 1798781"/>
              <a:gd name="connsiteX162" fmla="*/ 517304 w 5673186"/>
              <a:gd name="connsiteY162" fmla="*/ 1267849 h 1798781"/>
              <a:gd name="connsiteX163" fmla="*/ 510636 w 5673186"/>
              <a:gd name="connsiteY163" fmla="*/ 1284042 h 1798781"/>
              <a:gd name="connsiteX164" fmla="*/ 519209 w 5673186"/>
              <a:gd name="connsiteY164" fmla="*/ 1309759 h 1798781"/>
              <a:gd name="connsiteX165" fmla="*/ 477299 w 5673186"/>
              <a:gd name="connsiteY165" fmla="*/ 1384054 h 1798781"/>
              <a:gd name="connsiteX166" fmla="*/ 322994 w 5673186"/>
              <a:gd name="connsiteY166" fmla="*/ 1382149 h 1798781"/>
              <a:gd name="connsiteX167" fmla="*/ 186786 w 5673186"/>
              <a:gd name="connsiteY167" fmla="*/ 1338334 h 1798781"/>
              <a:gd name="connsiteX168" fmla="*/ 127731 w 5673186"/>
              <a:gd name="connsiteY168" fmla="*/ 1189744 h 1798781"/>
              <a:gd name="connsiteX169" fmla="*/ 257271 w 5673186"/>
              <a:gd name="connsiteY169" fmla="*/ 1089732 h 1798781"/>
              <a:gd name="connsiteX170" fmla="*/ 318231 w 5673186"/>
              <a:gd name="connsiteY170" fmla="*/ 1084969 h 1798781"/>
              <a:gd name="connsiteX171" fmla="*/ 208694 w 5673186"/>
              <a:gd name="connsiteY171" fmla="*/ 1059252 h 1798781"/>
              <a:gd name="connsiteX172" fmla="*/ 26766 w 5673186"/>
              <a:gd name="connsiteY172" fmla="*/ 1016389 h 1798781"/>
              <a:gd name="connsiteX173" fmla="*/ 96 w 5673186"/>
              <a:gd name="connsiteY173" fmla="*/ 1004007 h 1798781"/>
              <a:gd name="connsiteX174" fmla="*/ 138209 w 5673186"/>
              <a:gd name="connsiteY174" fmla="*/ 981147 h 1798781"/>
              <a:gd name="connsiteX175" fmla="*/ 361094 w 5673186"/>
              <a:gd name="connsiteY175" fmla="*/ 1014484 h 1798781"/>
              <a:gd name="connsiteX176" fmla="*/ 801149 w 5673186"/>
              <a:gd name="connsiteY176" fmla="*/ 1075444 h 1798781"/>
              <a:gd name="connsiteX177" fmla="*/ 1055466 w 5673186"/>
              <a:gd name="connsiteY177" fmla="*/ 1090684 h 1798781"/>
              <a:gd name="connsiteX178" fmla="*/ 1075469 w 5673186"/>
              <a:gd name="connsiteY178" fmla="*/ 1067824 h 1798781"/>
              <a:gd name="connsiteX179" fmla="*/ 1076421 w 5673186"/>
              <a:gd name="connsiteY179" fmla="*/ 1052584 h 1798781"/>
              <a:gd name="connsiteX180" fmla="*/ 1060229 w 5673186"/>
              <a:gd name="connsiteY180" fmla="*/ 981147 h 1798781"/>
              <a:gd name="connsiteX181" fmla="*/ 917354 w 5673186"/>
              <a:gd name="connsiteY181" fmla="*/ 779217 h 1798781"/>
              <a:gd name="connsiteX182" fmla="*/ 948786 w 5673186"/>
              <a:gd name="connsiteY182" fmla="*/ 672536 h 1798781"/>
              <a:gd name="connsiteX183" fmla="*/ 977361 w 5673186"/>
              <a:gd name="connsiteY183" fmla="*/ 640151 h 1798781"/>
              <a:gd name="connsiteX184" fmla="*/ 1167861 w 5673186"/>
              <a:gd name="connsiteY184" fmla="*/ 472511 h 1798781"/>
              <a:gd name="connsiteX185" fmla="*/ 1367886 w 5673186"/>
              <a:gd name="connsiteY185" fmla="*/ 423934 h 1798781"/>
              <a:gd name="connsiteX186" fmla="*/ 1698404 w 5673186"/>
              <a:gd name="connsiteY186" fmla="*/ 513469 h 1798781"/>
              <a:gd name="connsiteX187" fmla="*/ 1767936 w 5673186"/>
              <a:gd name="connsiteY187" fmla="*/ 542997 h 1798781"/>
              <a:gd name="connsiteX188" fmla="*/ 2060354 w 5673186"/>
              <a:gd name="connsiteY188" fmla="*/ 700159 h 1798781"/>
              <a:gd name="connsiteX189" fmla="*/ 2223231 w 5673186"/>
              <a:gd name="connsiteY189" fmla="*/ 760167 h 1798781"/>
              <a:gd name="connsiteX190" fmla="*/ 2890934 w 5673186"/>
              <a:gd name="connsiteY190" fmla="*/ 920186 h 1798781"/>
              <a:gd name="connsiteX191" fmla="*/ 2939511 w 5673186"/>
              <a:gd name="connsiteY191" fmla="*/ 900184 h 1798781"/>
              <a:gd name="connsiteX192" fmla="*/ 3134774 w 5673186"/>
              <a:gd name="connsiteY192" fmla="*/ 654439 h 1798781"/>
              <a:gd name="connsiteX193" fmla="*/ 3645314 w 5673186"/>
              <a:gd name="connsiteY193" fmla="*/ 61031 h 1798781"/>
              <a:gd name="connsiteX194" fmla="*/ 3661506 w 5673186"/>
              <a:gd name="connsiteY194" fmla="*/ 41029 h 1798781"/>
              <a:gd name="connsiteX195" fmla="*/ 3725131 w 5673186"/>
              <a:gd name="connsiteY195" fmla="*/ 175 h 1798781"/>
              <a:gd name="connsiteX0" fmla="*/ 3911419 w 5673186"/>
              <a:gd name="connsiteY0" fmla="*/ 1189863 h 1798781"/>
              <a:gd name="connsiteX1" fmla="*/ 3885344 w 5673186"/>
              <a:gd name="connsiteY1" fmla="*/ 1191649 h 1798781"/>
              <a:gd name="connsiteX2" fmla="*/ 3742469 w 5673186"/>
              <a:gd name="connsiteY2" fmla="*/ 1195459 h 1798781"/>
              <a:gd name="connsiteX3" fmla="*/ 3634836 w 5673186"/>
              <a:gd name="connsiteY3" fmla="*/ 1200222 h 1798781"/>
              <a:gd name="connsiteX4" fmla="*/ 3616739 w 5673186"/>
              <a:gd name="connsiteY4" fmla="*/ 1236417 h 1798781"/>
              <a:gd name="connsiteX5" fmla="*/ 3634836 w 5673186"/>
              <a:gd name="connsiteY5" fmla="*/ 1244037 h 1798781"/>
              <a:gd name="connsiteX6" fmla="*/ 3682461 w 5673186"/>
              <a:gd name="connsiteY6" fmla="*/ 1242131 h 1798781"/>
              <a:gd name="connsiteX7" fmla="*/ 3912966 w 5673186"/>
              <a:gd name="connsiteY7" fmla="*/ 1236417 h 1798781"/>
              <a:gd name="connsiteX8" fmla="*/ 3941541 w 5673186"/>
              <a:gd name="connsiteY8" fmla="*/ 1237369 h 1798781"/>
              <a:gd name="connsiteX9" fmla="*/ 3942494 w 5673186"/>
              <a:gd name="connsiteY9" fmla="*/ 1204032 h 1798781"/>
              <a:gd name="connsiteX10" fmla="*/ 3933921 w 5673186"/>
              <a:gd name="connsiteY10" fmla="*/ 1191649 h 1798781"/>
              <a:gd name="connsiteX11" fmla="*/ 3911419 w 5673186"/>
              <a:gd name="connsiteY11" fmla="*/ 1189863 h 1798781"/>
              <a:gd name="connsiteX12" fmla="*/ 3725131 w 5673186"/>
              <a:gd name="connsiteY12" fmla="*/ 175 h 1798781"/>
              <a:gd name="connsiteX13" fmla="*/ 3752946 w 5673186"/>
              <a:gd name="connsiteY13" fmla="*/ 1976 h 1798781"/>
              <a:gd name="connsiteX14" fmla="*/ 3840576 w 5673186"/>
              <a:gd name="connsiteY14" fmla="*/ 17216 h 1798781"/>
              <a:gd name="connsiteX15" fmla="*/ 3852959 w 5673186"/>
              <a:gd name="connsiteY15" fmla="*/ 39124 h 1798781"/>
              <a:gd name="connsiteX16" fmla="*/ 3782474 w 5673186"/>
              <a:gd name="connsiteY16" fmla="*/ 271534 h 1798781"/>
              <a:gd name="connsiteX17" fmla="*/ 3703416 w 5673186"/>
              <a:gd name="connsiteY17" fmla="*/ 484894 h 1798781"/>
              <a:gd name="connsiteX18" fmla="*/ 3527204 w 5673186"/>
              <a:gd name="connsiteY18" fmla="*/ 1075444 h 1798781"/>
              <a:gd name="connsiteX19" fmla="*/ 3549111 w 5673186"/>
              <a:gd name="connsiteY19" fmla="*/ 1104972 h 1798781"/>
              <a:gd name="connsiteX20" fmla="*/ 4827366 w 5673186"/>
              <a:gd name="connsiteY20" fmla="*/ 1055442 h 1798781"/>
              <a:gd name="connsiteX21" fmla="*/ 5314094 w 5673186"/>
              <a:gd name="connsiteY21" fmla="*/ 1014484 h 1798781"/>
              <a:gd name="connsiteX22" fmla="*/ 5463636 w 5673186"/>
              <a:gd name="connsiteY22" fmla="*/ 1020199 h 1798781"/>
              <a:gd name="connsiteX23" fmla="*/ 5554124 w 5673186"/>
              <a:gd name="connsiteY23" fmla="*/ 1037344 h 1798781"/>
              <a:gd name="connsiteX24" fmla="*/ 5673186 w 5673186"/>
              <a:gd name="connsiteY24" fmla="*/ 1062109 h 1798781"/>
              <a:gd name="connsiteX25" fmla="*/ 5517929 w 5673186"/>
              <a:gd name="connsiteY25" fmla="*/ 1057347 h 1798781"/>
              <a:gd name="connsiteX26" fmla="*/ 5180744 w 5673186"/>
              <a:gd name="connsiteY26" fmla="*/ 1117354 h 1798781"/>
              <a:gd name="connsiteX27" fmla="*/ 4631151 w 5673186"/>
              <a:gd name="connsiteY27" fmla="*/ 1188792 h 1798781"/>
              <a:gd name="connsiteX28" fmla="*/ 4523519 w 5673186"/>
              <a:gd name="connsiteY28" fmla="*/ 1204984 h 1798781"/>
              <a:gd name="connsiteX29" fmla="*/ 4541616 w 5673186"/>
              <a:gd name="connsiteY29" fmla="*/ 1230702 h 1798781"/>
              <a:gd name="connsiteX30" fmla="*/ 4734974 w 5673186"/>
              <a:gd name="connsiteY30" fmla="*/ 1224987 h 1798781"/>
              <a:gd name="connsiteX31" fmla="*/ 4813079 w 5673186"/>
              <a:gd name="connsiteY31" fmla="*/ 1231654 h 1798781"/>
              <a:gd name="connsiteX32" fmla="*/ 4781646 w 5673186"/>
              <a:gd name="connsiteY32" fmla="*/ 1240227 h 1798781"/>
              <a:gd name="connsiteX33" fmla="*/ 4484466 w 5673186"/>
              <a:gd name="connsiteY33" fmla="*/ 1265944 h 1798781"/>
              <a:gd name="connsiteX34" fmla="*/ 4449224 w 5673186"/>
              <a:gd name="connsiteY34" fmla="*/ 1282137 h 1798781"/>
              <a:gd name="connsiteX35" fmla="*/ 4438746 w 5673186"/>
              <a:gd name="connsiteY35" fmla="*/ 1291662 h 1798781"/>
              <a:gd name="connsiteX36" fmla="*/ 4415886 w 5673186"/>
              <a:gd name="connsiteY36" fmla="*/ 1384054 h 1798781"/>
              <a:gd name="connsiteX37" fmla="*/ 4437794 w 5673186"/>
              <a:gd name="connsiteY37" fmla="*/ 1417392 h 1798781"/>
              <a:gd name="connsiteX38" fmla="*/ 4402551 w 5673186"/>
              <a:gd name="connsiteY38" fmla="*/ 1430727 h 1798781"/>
              <a:gd name="connsiteX39" fmla="*/ 4265391 w 5673186"/>
              <a:gd name="connsiteY39" fmla="*/ 1441204 h 1798781"/>
              <a:gd name="connsiteX40" fmla="*/ 4201574 w 5673186"/>
              <a:gd name="connsiteY40" fmla="*/ 1445014 h 1798781"/>
              <a:gd name="connsiteX41" fmla="*/ 4172999 w 5673186"/>
              <a:gd name="connsiteY41" fmla="*/ 1449777 h 1798781"/>
              <a:gd name="connsiteX42" fmla="*/ 4025361 w 5673186"/>
              <a:gd name="connsiteY42" fmla="*/ 1421202 h 1798781"/>
              <a:gd name="connsiteX43" fmla="*/ 3965354 w 5673186"/>
              <a:gd name="connsiteY43" fmla="*/ 1319284 h 1798781"/>
              <a:gd name="connsiteX44" fmla="*/ 3944399 w 5673186"/>
              <a:gd name="connsiteY44" fmla="*/ 1309759 h 1798781"/>
              <a:gd name="connsiteX45" fmla="*/ 3616739 w 5673186"/>
              <a:gd name="connsiteY45" fmla="*/ 1338334 h 1798781"/>
              <a:gd name="connsiteX46" fmla="*/ 3585306 w 5673186"/>
              <a:gd name="connsiteY46" fmla="*/ 1364052 h 1798781"/>
              <a:gd name="connsiteX47" fmla="*/ 3563399 w 5673186"/>
              <a:gd name="connsiteY47" fmla="*/ 1406914 h 1798781"/>
              <a:gd name="connsiteX48" fmla="*/ 3471006 w 5673186"/>
              <a:gd name="connsiteY48" fmla="*/ 1439299 h 1798781"/>
              <a:gd name="connsiteX49" fmla="*/ 3153824 w 5673186"/>
              <a:gd name="connsiteY49" fmla="*/ 1492639 h 1798781"/>
              <a:gd name="connsiteX50" fmla="*/ 2712816 w 5673186"/>
              <a:gd name="connsiteY50" fmla="*/ 1567887 h 1798781"/>
              <a:gd name="connsiteX51" fmla="*/ 2689004 w 5673186"/>
              <a:gd name="connsiteY51" fmla="*/ 1589794 h 1798781"/>
              <a:gd name="connsiteX52" fmla="*/ 2661381 w 5673186"/>
              <a:gd name="connsiteY52" fmla="*/ 1645039 h 1798781"/>
              <a:gd name="connsiteX53" fmla="*/ 2671859 w 5673186"/>
              <a:gd name="connsiteY53" fmla="*/ 1646944 h 1798781"/>
              <a:gd name="connsiteX54" fmla="*/ 2720436 w 5673186"/>
              <a:gd name="connsiteY54" fmla="*/ 1687902 h 1798781"/>
              <a:gd name="connsiteX55" fmla="*/ 2709959 w 5673186"/>
              <a:gd name="connsiteY55" fmla="*/ 1765054 h 1798781"/>
              <a:gd name="connsiteX56" fmla="*/ 2668049 w 5673186"/>
              <a:gd name="connsiteY56" fmla="*/ 1772674 h 1798781"/>
              <a:gd name="connsiteX57" fmla="*/ 2657571 w 5673186"/>
              <a:gd name="connsiteY57" fmla="*/ 1760292 h 1798781"/>
              <a:gd name="connsiteX58" fmla="*/ 2622329 w 5673186"/>
              <a:gd name="connsiteY58" fmla="*/ 1772674 h 1798781"/>
              <a:gd name="connsiteX59" fmla="*/ 2587086 w 5673186"/>
              <a:gd name="connsiteY59" fmla="*/ 1770769 h 1798781"/>
              <a:gd name="connsiteX60" fmla="*/ 2555654 w 5673186"/>
              <a:gd name="connsiteY60" fmla="*/ 1778389 h 1798781"/>
              <a:gd name="connsiteX61" fmla="*/ 2513744 w 5673186"/>
              <a:gd name="connsiteY61" fmla="*/ 1793629 h 1798781"/>
              <a:gd name="connsiteX62" fmla="*/ 2500409 w 5673186"/>
              <a:gd name="connsiteY62" fmla="*/ 1778389 h 1798781"/>
              <a:gd name="connsiteX63" fmla="*/ 2469929 w 5673186"/>
              <a:gd name="connsiteY63" fmla="*/ 1783152 h 1798781"/>
              <a:gd name="connsiteX64" fmla="*/ 2441354 w 5673186"/>
              <a:gd name="connsiteY64" fmla="*/ 1796487 h 1798781"/>
              <a:gd name="connsiteX65" fmla="*/ 2410874 w 5673186"/>
              <a:gd name="connsiteY65" fmla="*/ 1775531 h 1798781"/>
              <a:gd name="connsiteX66" fmla="*/ 2372774 w 5673186"/>
              <a:gd name="connsiteY66" fmla="*/ 1764102 h 1798781"/>
              <a:gd name="connsiteX67" fmla="*/ 2341341 w 5673186"/>
              <a:gd name="connsiteY67" fmla="*/ 1743147 h 1798781"/>
              <a:gd name="connsiteX68" fmla="*/ 2344199 w 5673186"/>
              <a:gd name="connsiteY68" fmla="*/ 1641229 h 1798781"/>
              <a:gd name="connsiteX69" fmla="*/ 2376584 w 5673186"/>
              <a:gd name="connsiteY69" fmla="*/ 1624084 h 1798781"/>
              <a:gd name="connsiteX70" fmla="*/ 2407064 w 5673186"/>
              <a:gd name="connsiteY70" fmla="*/ 1638372 h 1798781"/>
              <a:gd name="connsiteX71" fmla="*/ 2419446 w 5673186"/>
              <a:gd name="connsiteY71" fmla="*/ 1654564 h 1798781"/>
              <a:gd name="connsiteX72" fmla="*/ 2436591 w 5673186"/>
              <a:gd name="connsiteY72" fmla="*/ 1638372 h 1798781"/>
              <a:gd name="connsiteX73" fmla="*/ 2442306 w 5673186"/>
              <a:gd name="connsiteY73" fmla="*/ 1586937 h 1798781"/>
              <a:gd name="connsiteX74" fmla="*/ 2406111 w 5673186"/>
              <a:gd name="connsiteY74" fmla="*/ 1555504 h 1798781"/>
              <a:gd name="connsiteX75" fmla="*/ 2383251 w 5673186"/>
              <a:gd name="connsiteY75" fmla="*/ 1545027 h 1798781"/>
              <a:gd name="connsiteX76" fmla="*/ 2348961 w 5673186"/>
              <a:gd name="connsiteY76" fmla="*/ 1558362 h 1798781"/>
              <a:gd name="connsiteX77" fmla="*/ 2330864 w 5673186"/>
              <a:gd name="connsiteY77" fmla="*/ 1622179 h 1798781"/>
              <a:gd name="connsiteX78" fmla="*/ 2309909 w 5673186"/>
              <a:gd name="connsiteY78" fmla="*/ 1638372 h 1798781"/>
              <a:gd name="connsiteX79" fmla="*/ 2239424 w 5673186"/>
              <a:gd name="connsiteY79" fmla="*/ 1615512 h 1798781"/>
              <a:gd name="connsiteX80" fmla="*/ 2181321 w 5673186"/>
              <a:gd name="connsiteY80" fmla="*/ 1600272 h 1798781"/>
              <a:gd name="connsiteX81" fmla="*/ 2174654 w 5673186"/>
              <a:gd name="connsiteY81" fmla="*/ 1604081 h 1798781"/>
              <a:gd name="connsiteX82" fmla="*/ 2166081 w 5673186"/>
              <a:gd name="connsiteY82" fmla="*/ 1640277 h 1798781"/>
              <a:gd name="connsiteX83" fmla="*/ 2178464 w 5673186"/>
              <a:gd name="connsiteY83" fmla="*/ 1655517 h 1798781"/>
              <a:gd name="connsiteX84" fmla="*/ 2226089 w 5673186"/>
              <a:gd name="connsiteY84" fmla="*/ 1685044 h 1798781"/>
              <a:gd name="connsiteX85" fmla="*/ 2208944 w 5673186"/>
              <a:gd name="connsiteY85" fmla="*/ 1763149 h 1798781"/>
              <a:gd name="connsiteX86" fmla="*/ 2168939 w 5673186"/>
              <a:gd name="connsiteY86" fmla="*/ 1757434 h 1798781"/>
              <a:gd name="connsiteX87" fmla="*/ 2155604 w 5673186"/>
              <a:gd name="connsiteY87" fmla="*/ 1741242 h 1798781"/>
              <a:gd name="connsiteX88" fmla="*/ 2123219 w 5673186"/>
              <a:gd name="connsiteY88" fmla="*/ 1744099 h 1798781"/>
              <a:gd name="connsiteX89" fmla="*/ 2087024 w 5673186"/>
              <a:gd name="connsiteY89" fmla="*/ 1766959 h 1798781"/>
              <a:gd name="connsiteX90" fmla="*/ 2057496 w 5673186"/>
              <a:gd name="connsiteY90" fmla="*/ 1736479 h 1798781"/>
              <a:gd name="connsiteX91" fmla="*/ 2038446 w 5673186"/>
              <a:gd name="connsiteY91" fmla="*/ 1725049 h 1798781"/>
              <a:gd name="connsiteX92" fmla="*/ 1994631 w 5673186"/>
              <a:gd name="connsiteY92" fmla="*/ 1695522 h 1798781"/>
              <a:gd name="connsiteX93" fmla="*/ 1993679 w 5673186"/>
              <a:gd name="connsiteY93" fmla="*/ 1645039 h 1798781"/>
              <a:gd name="connsiteX94" fmla="*/ 2026064 w 5673186"/>
              <a:gd name="connsiteY94" fmla="*/ 1614559 h 1798781"/>
              <a:gd name="connsiteX95" fmla="*/ 2060354 w 5673186"/>
              <a:gd name="connsiteY95" fmla="*/ 1639324 h 1798781"/>
              <a:gd name="connsiteX96" fmla="*/ 2072736 w 5673186"/>
              <a:gd name="connsiteY96" fmla="*/ 1655517 h 1798781"/>
              <a:gd name="connsiteX97" fmla="*/ 2093691 w 5673186"/>
              <a:gd name="connsiteY97" fmla="*/ 1641229 h 1798781"/>
              <a:gd name="connsiteX98" fmla="*/ 2099406 w 5673186"/>
              <a:gd name="connsiteY98" fmla="*/ 1625989 h 1798781"/>
              <a:gd name="connsiteX99" fmla="*/ 2101311 w 5673186"/>
              <a:gd name="connsiteY99" fmla="*/ 1539312 h 1798781"/>
              <a:gd name="connsiteX100" fmla="*/ 2093691 w 5673186"/>
              <a:gd name="connsiteY100" fmla="*/ 1538359 h 1798781"/>
              <a:gd name="connsiteX101" fmla="*/ 2072736 w 5673186"/>
              <a:gd name="connsiteY101" fmla="*/ 1594556 h 1798781"/>
              <a:gd name="connsiteX102" fmla="*/ 2049876 w 5673186"/>
              <a:gd name="connsiteY102" fmla="*/ 1606939 h 1798781"/>
              <a:gd name="connsiteX103" fmla="*/ 1942244 w 5673186"/>
              <a:gd name="connsiteY103" fmla="*/ 1573602 h 1798781"/>
              <a:gd name="connsiteX104" fmla="*/ 1926051 w 5673186"/>
              <a:gd name="connsiteY104" fmla="*/ 1561219 h 1798781"/>
              <a:gd name="connsiteX105" fmla="*/ 1874616 w 5673186"/>
              <a:gd name="connsiteY105" fmla="*/ 1522167 h 1798781"/>
              <a:gd name="connsiteX106" fmla="*/ 1852709 w 5673186"/>
              <a:gd name="connsiteY106" fmla="*/ 1466922 h 1798781"/>
              <a:gd name="connsiteX107" fmla="*/ 1826039 w 5673186"/>
              <a:gd name="connsiteY107" fmla="*/ 1415487 h 1798781"/>
              <a:gd name="connsiteX108" fmla="*/ 1801542 w 5673186"/>
              <a:gd name="connsiteY108" fmla="*/ 1414936 h 1798781"/>
              <a:gd name="connsiteX109" fmla="*/ 1730789 w 5673186"/>
              <a:gd name="connsiteY109" fmla="*/ 1403104 h 1798781"/>
              <a:gd name="connsiteX110" fmla="*/ 1695546 w 5673186"/>
              <a:gd name="connsiteY110" fmla="*/ 1450729 h 1798781"/>
              <a:gd name="connsiteX111" fmla="*/ 1694594 w 5673186"/>
              <a:gd name="connsiteY111" fmla="*/ 1474542 h 1798781"/>
              <a:gd name="connsiteX112" fmla="*/ 1698404 w 5673186"/>
              <a:gd name="connsiteY112" fmla="*/ 1536454 h 1798781"/>
              <a:gd name="connsiteX113" fmla="*/ 1708881 w 5673186"/>
              <a:gd name="connsiteY113" fmla="*/ 1593604 h 1798781"/>
              <a:gd name="connsiteX114" fmla="*/ 1697451 w 5673186"/>
              <a:gd name="connsiteY114" fmla="*/ 1592652 h 1798781"/>
              <a:gd name="connsiteX115" fmla="*/ 1687926 w 5673186"/>
              <a:gd name="connsiteY115" fmla="*/ 1601224 h 1798781"/>
              <a:gd name="connsiteX116" fmla="*/ 1702214 w 5673186"/>
              <a:gd name="connsiteY116" fmla="*/ 1605987 h 1798781"/>
              <a:gd name="connsiteX117" fmla="*/ 1743171 w 5673186"/>
              <a:gd name="connsiteY117" fmla="*/ 1650754 h 1798781"/>
              <a:gd name="connsiteX118" fmla="*/ 1726979 w 5673186"/>
              <a:gd name="connsiteY118" fmla="*/ 1704094 h 1798781"/>
              <a:gd name="connsiteX119" fmla="*/ 1676496 w 5673186"/>
              <a:gd name="connsiteY119" fmla="*/ 1701237 h 1798781"/>
              <a:gd name="connsiteX120" fmla="*/ 1665066 w 5673186"/>
              <a:gd name="connsiteY120" fmla="*/ 1682187 h 1798781"/>
              <a:gd name="connsiteX121" fmla="*/ 1633634 w 5673186"/>
              <a:gd name="connsiteY121" fmla="*/ 1683139 h 1798781"/>
              <a:gd name="connsiteX122" fmla="*/ 1597439 w 5673186"/>
              <a:gd name="connsiteY122" fmla="*/ 1699331 h 1798781"/>
              <a:gd name="connsiteX123" fmla="*/ 1573626 w 5673186"/>
              <a:gd name="connsiteY123" fmla="*/ 1669804 h 1798781"/>
              <a:gd name="connsiteX124" fmla="*/ 1592676 w 5673186"/>
              <a:gd name="connsiteY124" fmla="*/ 1636467 h 1798781"/>
              <a:gd name="connsiteX125" fmla="*/ 1599344 w 5673186"/>
              <a:gd name="connsiteY125" fmla="*/ 1620274 h 1798781"/>
              <a:gd name="connsiteX126" fmla="*/ 1543146 w 5673186"/>
              <a:gd name="connsiteY126" fmla="*/ 1605034 h 1798781"/>
              <a:gd name="connsiteX127" fmla="*/ 1568864 w 5673186"/>
              <a:gd name="connsiteY127" fmla="*/ 1517404 h 1798781"/>
              <a:gd name="connsiteX128" fmla="*/ 1609821 w 5673186"/>
              <a:gd name="connsiteY128" fmla="*/ 1535502 h 1798781"/>
              <a:gd name="connsiteX129" fmla="*/ 1615536 w 5673186"/>
              <a:gd name="connsiteY129" fmla="*/ 1555504 h 1798781"/>
              <a:gd name="connsiteX130" fmla="*/ 1628871 w 5673186"/>
              <a:gd name="connsiteY130" fmla="*/ 1565981 h 1798781"/>
              <a:gd name="connsiteX131" fmla="*/ 1640301 w 5673186"/>
              <a:gd name="connsiteY131" fmla="*/ 1554552 h 1798781"/>
              <a:gd name="connsiteX132" fmla="*/ 1645064 w 5673186"/>
              <a:gd name="connsiteY132" fmla="*/ 1513594 h 1798781"/>
              <a:gd name="connsiteX133" fmla="*/ 1625061 w 5673186"/>
              <a:gd name="connsiteY133" fmla="*/ 1436442 h 1798781"/>
              <a:gd name="connsiteX134" fmla="*/ 1619346 w 5673186"/>
              <a:gd name="connsiteY134" fmla="*/ 1374529 h 1798781"/>
              <a:gd name="connsiteX135" fmla="*/ 1560291 w 5673186"/>
              <a:gd name="connsiteY135" fmla="*/ 1371672 h 1798781"/>
              <a:gd name="connsiteX136" fmla="*/ 1461231 w 5673186"/>
              <a:gd name="connsiteY136" fmla="*/ 1354527 h 1798781"/>
              <a:gd name="connsiteX137" fmla="*/ 1400271 w 5673186"/>
              <a:gd name="connsiteY137" fmla="*/ 1341192 h 1798781"/>
              <a:gd name="connsiteX138" fmla="*/ 1382174 w 5673186"/>
              <a:gd name="connsiteY138" fmla="*/ 1335477 h 1798781"/>
              <a:gd name="connsiteX139" fmla="*/ 1380269 w 5673186"/>
              <a:gd name="connsiteY139" fmla="*/ 1354527 h 1798781"/>
              <a:gd name="connsiteX140" fmla="*/ 1376459 w 5673186"/>
              <a:gd name="connsiteY140" fmla="*/ 1392627 h 1798781"/>
              <a:gd name="connsiteX141" fmla="*/ 1331691 w 5673186"/>
              <a:gd name="connsiteY141" fmla="*/ 1401199 h 1798781"/>
              <a:gd name="connsiteX142" fmla="*/ 1293591 w 5673186"/>
              <a:gd name="connsiteY142" fmla="*/ 1379292 h 1798781"/>
              <a:gd name="connsiteX143" fmla="*/ 1285971 w 5673186"/>
              <a:gd name="connsiteY143" fmla="*/ 1367862 h 1798781"/>
              <a:gd name="connsiteX144" fmla="*/ 1281209 w 5673186"/>
              <a:gd name="connsiteY144" fmla="*/ 1374529 h 1798781"/>
              <a:gd name="connsiteX145" fmla="*/ 1237394 w 5673186"/>
              <a:gd name="connsiteY145" fmla="*/ 1402152 h 1798781"/>
              <a:gd name="connsiteX146" fmla="*/ 1182149 w 5673186"/>
              <a:gd name="connsiteY146" fmla="*/ 1358337 h 1798781"/>
              <a:gd name="connsiteX147" fmla="*/ 1190721 w 5673186"/>
              <a:gd name="connsiteY147" fmla="*/ 1304997 h 1798781"/>
              <a:gd name="connsiteX148" fmla="*/ 1210724 w 5673186"/>
              <a:gd name="connsiteY148" fmla="*/ 1289756 h 1798781"/>
              <a:gd name="connsiteX149" fmla="*/ 1092614 w 5673186"/>
              <a:gd name="connsiteY149" fmla="*/ 1261181 h 1798781"/>
              <a:gd name="connsiteX150" fmla="*/ 1064039 w 5673186"/>
              <a:gd name="connsiteY150" fmla="*/ 1266897 h 1798781"/>
              <a:gd name="connsiteX151" fmla="*/ 1003079 w 5673186"/>
              <a:gd name="connsiteY151" fmla="*/ 1313569 h 1798781"/>
              <a:gd name="connsiteX152" fmla="*/ 997364 w 5673186"/>
              <a:gd name="connsiteY152" fmla="*/ 1324999 h 1798781"/>
              <a:gd name="connsiteX153" fmla="*/ 1003079 w 5673186"/>
              <a:gd name="connsiteY153" fmla="*/ 1351669 h 1798781"/>
              <a:gd name="connsiteX154" fmla="*/ 947834 w 5673186"/>
              <a:gd name="connsiteY154" fmla="*/ 1421202 h 1798781"/>
              <a:gd name="connsiteX155" fmla="*/ 943071 w 5673186"/>
              <a:gd name="connsiteY155" fmla="*/ 1421202 h 1798781"/>
              <a:gd name="connsiteX156" fmla="*/ 745904 w 5673186"/>
              <a:gd name="connsiteY156" fmla="*/ 1403104 h 1798781"/>
              <a:gd name="connsiteX157" fmla="*/ 636366 w 5673186"/>
              <a:gd name="connsiteY157" fmla="*/ 1389769 h 1798781"/>
              <a:gd name="connsiteX158" fmla="*/ 600171 w 5673186"/>
              <a:gd name="connsiteY158" fmla="*/ 1240227 h 1798781"/>
              <a:gd name="connsiteX159" fmla="*/ 600171 w 5673186"/>
              <a:gd name="connsiteY159" fmla="*/ 1220224 h 1798781"/>
              <a:gd name="connsiteX160" fmla="*/ 560166 w 5673186"/>
              <a:gd name="connsiteY160" fmla="*/ 1216414 h 1798781"/>
              <a:gd name="connsiteX161" fmla="*/ 517304 w 5673186"/>
              <a:gd name="connsiteY161" fmla="*/ 1267849 h 1798781"/>
              <a:gd name="connsiteX162" fmla="*/ 510636 w 5673186"/>
              <a:gd name="connsiteY162" fmla="*/ 1284042 h 1798781"/>
              <a:gd name="connsiteX163" fmla="*/ 519209 w 5673186"/>
              <a:gd name="connsiteY163" fmla="*/ 1309759 h 1798781"/>
              <a:gd name="connsiteX164" fmla="*/ 477299 w 5673186"/>
              <a:gd name="connsiteY164" fmla="*/ 1384054 h 1798781"/>
              <a:gd name="connsiteX165" fmla="*/ 322994 w 5673186"/>
              <a:gd name="connsiteY165" fmla="*/ 1382149 h 1798781"/>
              <a:gd name="connsiteX166" fmla="*/ 186786 w 5673186"/>
              <a:gd name="connsiteY166" fmla="*/ 1338334 h 1798781"/>
              <a:gd name="connsiteX167" fmla="*/ 127731 w 5673186"/>
              <a:gd name="connsiteY167" fmla="*/ 1189744 h 1798781"/>
              <a:gd name="connsiteX168" fmla="*/ 257271 w 5673186"/>
              <a:gd name="connsiteY168" fmla="*/ 1089732 h 1798781"/>
              <a:gd name="connsiteX169" fmla="*/ 318231 w 5673186"/>
              <a:gd name="connsiteY169" fmla="*/ 1084969 h 1798781"/>
              <a:gd name="connsiteX170" fmla="*/ 208694 w 5673186"/>
              <a:gd name="connsiteY170" fmla="*/ 1059252 h 1798781"/>
              <a:gd name="connsiteX171" fmla="*/ 26766 w 5673186"/>
              <a:gd name="connsiteY171" fmla="*/ 1016389 h 1798781"/>
              <a:gd name="connsiteX172" fmla="*/ 96 w 5673186"/>
              <a:gd name="connsiteY172" fmla="*/ 1004007 h 1798781"/>
              <a:gd name="connsiteX173" fmla="*/ 138209 w 5673186"/>
              <a:gd name="connsiteY173" fmla="*/ 981147 h 1798781"/>
              <a:gd name="connsiteX174" fmla="*/ 361094 w 5673186"/>
              <a:gd name="connsiteY174" fmla="*/ 1014484 h 1798781"/>
              <a:gd name="connsiteX175" fmla="*/ 801149 w 5673186"/>
              <a:gd name="connsiteY175" fmla="*/ 1075444 h 1798781"/>
              <a:gd name="connsiteX176" fmla="*/ 1055466 w 5673186"/>
              <a:gd name="connsiteY176" fmla="*/ 1090684 h 1798781"/>
              <a:gd name="connsiteX177" fmla="*/ 1075469 w 5673186"/>
              <a:gd name="connsiteY177" fmla="*/ 1067824 h 1798781"/>
              <a:gd name="connsiteX178" fmla="*/ 1076421 w 5673186"/>
              <a:gd name="connsiteY178" fmla="*/ 1052584 h 1798781"/>
              <a:gd name="connsiteX179" fmla="*/ 1060229 w 5673186"/>
              <a:gd name="connsiteY179" fmla="*/ 981147 h 1798781"/>
              <a:gd name="connsiteX180" fmla="*/ 917354 w 5673186"/>
              <a:gd name="connsiteY180" fmla="*/ 779217 h 1798781"/>
              <a:gd name="connsiteX181" fmla="*/ 948786 w 5673186"/>
              <a:gd name="connsiteY181" fmla="*/ 672536 h 1798781"/>
              <a:gd name="connsiteX182" fmla="*/ 977361 w 5673186"/>
              <a:gd name="connsiteY182" fmla="*/ 640151 h 1798781"/>
              <a:gd name="connsiteX183" fmla="*/ 1167861 w 5673186"/>
              <a:gd name="connsiteY183" fmla="*/ 472511 h 1798781"/>
              <a:gd name="connsiteX184" fmla="*/ 1367886 w 5673186"/>
              <a:gd name="connsiteY184" fmla="*/ 423934 h 1798781"/>
              <a:gd name="connsiteX185" fmla="*/ 1698404 w 5673186"/>
              <a:gd name="connsiteY185" fmla="*/ 513469 h 1798781"/>
              <a:gd name="connsiteX186" fmla="*/ 1767936 w 5673186"/>
              <a:gd name="connsiteY186" fmla="*/ 542997 h 1798781"/>
              <a:gd name="connsiteX187" fmla="*/ 2060354 w 5673186"/>
              <a:gd name="connsiteY187" fmla="*/ 700159 h 1798781"/>
              <a:gd name="connsiteX188" fmla="*/ 2223231 w 5673186"/>
              <a:gd name="connsiteY188" fmla="*/ 760167 h 1798781"/>
              <a:gd name="connsiteX189" fmla="*/ 2890934 w 5673186"/>
              <a:gd name="connsiteY189" fmla="*/ 920186 h 1798781"/>
              <a:gd name="connsiteX190" fmla="*/ 2939511 w 5673186"/>
              <a:gd name="connsiteY190" fmla="*/ 900184 h 1798781"/>
              <a:gd name="connsiteX191" fmla="*/ 3134774 w 5673186"/>
              <a:gd name="connsiteY191" fmla="*/ 654439 h 1798781"/>
              <a:gd name="connsiteX192" fmla="*/ 3645314 w 5673186"/>
              <a:gd name="connsiteY192" fmla="*/ 61031 h 1798781"/>
              <a:gd name="connsiteX193" fmla="*/ 3661506 w 5673186"/>
              <a:gd name="connsiteY193" fmla="*/ 41029 h 1798781"/>
              <a:gd name="connsiteX194" fmla="*/ 3725131 w 5673186"/>
              <a:gd name="connsiteY194" fmla="*/ 175 h 1798781"/>
              <a:gd name="connsiteX0" fmla="*/ 3911419 w 5673186"/>
              <a:gd name="connsiteY0" fmla="*/ 1189863 h 1798781"/>
              <a:gd name="connsiteX1" fmla="*/ 3885344 w 5673186"/>
              <a:gd name="connsiteY1" fmla="*/ 1191649 h 1798781"/>
              <a:gd name="connsiteX2" fmla="*/ 3742469 w 5673186"/>
              <a:gd name="connsiteY2" fmla="*/ 1195459 h 1798781"/>
              <a:gd name="connsiteX3" fmla="*/ 3634836 w 5673186"/>
              <a:gd name="connsiteY3" fmla="*/ 1200222 h 1798781"/>
              <a:gd name="connsiteX4" fmla="*/ 3616739 w 5673186"/>
              <a:gd name="connsiteY4" fmla="*/ 1236417 h 1798781"/>
              <a:gd name="connsiteX5" fmla="*/ 3634836 w 5673186"/>
              <a:gd name="connsiteY5" fmla="*/ 1244037 h 1798781"/>
              <a:gd name="connsiteX6" fmla="*/ 3682461 w 5673186"/>
              <a:gd name="connsiteY6" fmla="*/ 1242131 h 1798781"/>
              <a:gd name="connsiteX7" fmla="*/ 3912966 w 5673186"/>
              <a:gd name="connsiteY7" fmla="*/ 1236417 h 1798781"/>
              <a:gd name="connsiteX8" fmla="*/ 3941541 w 5673186"/>
              <a:gd name="connsiteY8" fmla="*/ 1237369 h 1798781"/>
              <a:gd name="connsiteX9" fmla="*/ 3942494 w 5673186"/>
              <a:gd name="connsiteY9" fmla="*/ 1204032 h 1798781"/>
              <a:gd name="connsiteX10" fmla="*/ 3933921 w 5673186"/>
              <a:gd name="connsiteY10" fmla="*/ 1191649 h 1798781"/>
              <a:gd name="connsiteX11" fmla="*/ 3911419 w 5673186"/>
              <a:gd name="connsiteY11" fmla="*/ 1189863 h 1798781"/>
              <a:gd name="connsiteX12" fmla="*/ 3725131 w 5673186"/>
              <a:gd name="connsiteY12" fmla="*/ 175 h 1798781"/>
              <a:gd name="connsiteX13" fmla="*/ 3752946 w 5673186"/>
              <a:gd name="connsiteY13" fmla="*/ 1976 h 1798781"/>
              <a:gd name="connsiteX14" fmla="*/ 3840576 w 5673186"/>
              <a:gd name="connsiteY14" fmla="*/ 17216 h 1798781"/>
              <a:gd name="connsiteX15" fmla="*/ 3852959 w 5673186"/>
              <a:gd name="connsiteY15" fmla="*/ 39124 h 1798781"/>
              <a:gd name="connsiteX16" fmla="*/ 3782474 w 5673186"/>
              <a:gd name="connsiteY16" fmla="*/ 271534 h 1798781"/>
              <a:gd name="connsiteX17" fmla="*/ 3703416 w 5673186"/>
              <a:gd name="connsiteY17" fmla="*/ 484894 h 1798781"/>
              <a:gd name="connsiteX18" fmla="*/ 3527204 w 5673186"/>
              <a:gd name="connsiteY18" fmla="*/ 1075444 h 1798781"/>
              <a:gd name="connsiteX19" fmla="*/ 3549111 w 5673186"/>
              <a:gd name="connsiteY19" fmla="*/ 1104972 h 1798781"/>
              <a:gd name="connsiteX20" fmla="*/ 4827366 w 5673186"/>
              <a:gd name="connsiteY20" fmla="*/ 1055442 h 1798781"/>
              <a:gd name="connsiteX21" fmla="*/ 5314094 w 5673186"/>
              <a:gd name="connsiteY21" fmla="*/ 1014484 h 1798781"/>
              <a:gd name="connsiteX22" fmla="*/ 5463636 w 5673186"/>
              <a:gd name="connsiteY22" fmla="*/ 1020199 h 1798781"/>
              <a:gd name="connsiteX23" fmla="*/ 5554124 w 5673186"/>
              <a:gd name="connsiteY23" fmla="*/ 1037344 h 1798781"/>
              <a:gd name="connsiteX24" fmla="*/ 5673186 w 5673186"/>
              <a:gd name="connsiteY24" fmla="*/ 1062109 h 1798781"/>
              <a:gd name="connsiteX25" fmla="*/ 5517929 w 5673186"/>
              <a:gd name="connsiteY25" fmla="*/ 1057347 h 1798781"/>
              <a:gd name="connsiteX26" fmla="*/ 5180744 w 5673186"/>
              <a:gd name="connsiteY26" fmla="*/ 1117354 h 1798781"/>
              <a:gd name="connsiteX27" fmla="*/ 4631151 w 5673186"/>
              <a:gd name="connsiteY27" fmla="*/ 1188792 h 1798781"/>
              <a:gd name="connsiteX28" fmla="*/ 4523519 w 5673186"/>
              <a:gd name="connsiteY28" fmla="*/ 1204984 h 1798781"/>
              <a:gd name="connsiteX29" fmla="*/ 4541616 w 5673186"/>
              <a:gd name="connsiteY29" fmla="*/ 1230702 h 1798781"/>
              <a:gd name="connsiteX30" fmla="*/ 4734974 w 5673186"/>
              <a:gd name="connsiteY30" fmla="*/ 1224987 h 1798781"/>
              <a:gd name="connsiteX31" fmla="*/ 4813079 w 5673186"/>
              <a:gd name="connsiteY31" fmla="*/ 1231654 h 1798781"/>
              <a:gd name="connsiteX32" fmla="*/ 4781646 w 5673186"/>
              <a:gd name="connsiteY32" fmla="*/ 1240227 h 1798781"/>
              <a:gd name="connsiteX33" fmla="*/ 4484466 w 5673186"/>
              <a:gd name="connsiteY33" fmla="*/ 1265944 h 1798781"/>
              <a:gd name="connsiteX34" fmla="*/ 4449224 w 5673186"/>
              <a:gd name="connsiteY34" fmla="*/ 1282137 h 1798781"/>
              <a:gd name="connsiteX35" fmla="*/ 4438746 w 5673186"/>
              <a:gd name="connsiteY35" fmla="*/ 1291662 h 1798781"/>
              <a:gd name="connsiteX36" fmla="*/ 4415886 w 5673186"/>
              <a:gd name="connsiteY36" fmla="*/ 1384054 h 1798781"/>
              <a:gd name="connsiteX37" fmla="*/ 4437794 w 5673186"/>
              <a:gd name="connsiteY37" fmla="*/ 1417392 h 1798781"/>
              <a:gd name="connsiteX38" fmla="*/ 4402551 w 5673186"/>
              <a:gd name="connsiteY38" fmla="*/ 1430727 h 1798781"/>
              <a:gd name="connsiteX39" fmla="*/ 4265391 w 5673186"/>
              <a:gd name="connsiteY39" fmla="*/ 1441204 h 1798781"/>
              <a:gd name="connsiteX40" fmla="*/ 4201574 w 5673186"/>
              <a:gd name="connsiteY40" fmla="*/ 1445014 h 1798781"/>
              <a:gd name="connsiteX41" fmla="*/ 4172999 w 5673186"/>
              <a:gd name="connsiteY41" fmla="*/ 1449777 h 1798781"/>
              <a:gd name="connsiteX42" fmla="*/ 4025361 w 5673186"/>
              <a:gd name="connsiteY42" fmla="*/ 1421202 h 1798781"/>
              <a:gd name="connsiteX43" fmla="*/ 3965354 w 5673186"/>
              <a:gd name="connsiteY43" fmla="*/ 1319284 h 1798781"/>
              <a:gd name="connsiteX44" fmla="*/ 3944399 w 5673186"/>
              <a:gd name="connsiteY44" fmla="*/ 1309759 h 1798781"/>
              <a:gd name="connsiteX45" fmla="*/ 3616739 w 5673186"/>
              <a:gd name="connsiteY45" fmla="*/ 1338334 h 1798781"/>
              <a:gd name="connsiteX46" fmla="*/ 3585306 w 5673186"/>
              <a:gd name="connsiteY46" fmla="*/ 1364052 h 1798781"/>
              <a:gd name="connsiteX47" fmla="*/ 3563399 w 5673186"/>
              <a:gd name="connsiteY47" fmla="*/ 1406914 h 1798781"/>
              <a:gd name="connsiteX48" fmla="*/ 3471006 w 5673186"/>
              <a:gd name="connsiteY48" fmla="*/ 1439299 h 1798781"/>
              <a:gd name="connsiteX49" fmla="*/ 3153824 w 5673186"/>
              <a:gd name="connsiteY49" fmla="*/ 1492639 h 1798781"/>
              <a:gd name="connsiteX50" fmla="*/ 2712816 w 5673186"/>
              <a:gd name="connsiteY50" fmla="*/ 1567887 h 1798781"/>
              <a:gd name="connsiteX51" fmla="*/ 2689004 w 5673186"/>
              <a:gd name="connsiteY51" fmla="*/ 1589794 h 1798781"/>
              <a:gd name="connsiteX52" fmla="*/ 2661381 w 5673186"/>
              <a:gd name="connsiteY52" fmla="*/ 1645039 h 1798781"/>
              <a:gd name="connsiteX53" fmla="*/ 2671859 w 5673186"/>
              <a:gd name="connsiteY53" fmla="*/ 1646944 h 1798781"/>
              <a:gd name="connsiteX54" fmla="*/ 2720436 w 5673186"/>
              <a:gd name="connsiteY54" fmla="*/ 1687902 h 1798781"/>
              <a:gd name="connsiteX55" fmla="*/ 2709959 w 5673186"/>
              <a:gd name="connsiteY55" fmla="*/ 1765054 h 1798781"/>
              <a:gd name="connsiteX56" fmla="*/ 2668049 w 5673186"/>
              <a:gd name="connsiteY56" fmla="*/ 1772674 h 1798781"/>
              <a:gd name="connsiteX57" fmla="*/ 2657571 w 5673186"/>
              <a:gd name="connsiteY57" fmla="*/ 1760292 h 1798781"/>
              <a:gd name="connsiteX58" fmla="*/ 2622329 w 5673186"/>
              <a:gd name="connsiteY58" fmla="*/ 1772674 h 1798781"/>
              <a:gd name="connsiteX59" fmla="*/ 2587086 w 5673186"/>
              <a:gd name="connsiteY59" fmla="*/ 1770769 h 1798781"/>
              <a:gd name="connsiteX60" fmla="*/ 2555654 w 5673186"/>
              <a:gd name="connsiteY60" fmla="*/ 1778389 h 1798781"/>
              <a:gd name="connsiteX61" fmla="*/ 2513744 w 5673186"/>
              <a:gd name="connsiteY61" fmla="*/ 1793629 h 1798781"/>
              <a:gd name="connsiteX62" fmla="*/ 2500409 w 5673186"/>
              <a:gd name="connsiteY62" fmla="*/ 1778389 h 1798781"/>
              <a:gd name="connsiteX63" fmla="*/ 2469929 w 5673186"/>
              <a:gd name="connsiteY63" fmla="*/ 1783152 h 1798781"/>
              <a:gd name="connsiteX64" fmla="*/ 2441354 w 5673186"/>
              <a:gd name="connsiteY64" fmla="*/ 1796487 h 1798781"/>
              <a:gd name="connsiteX65" fmla="*/ 2410874 w 5673186"/>
              <a:gd name="connsiteY65" fmla="*/ 1775531 h 1798781"/>
              <a:gd name="connsiteX66" fmla="*/ 2372774 w 5673186"/>
              <a:gd name="connsiteY66" fmla="*/ 1764102 h 1798781"/>
              <a:gd name="connsiteX67" fmla="*/ 2341341 w 5673186"/>
              <a:gd name="connsiteY67" fmla="*/ 1743147 h 1798781"/>
              <a:gd name="connsiteX68" fmla="*/ 2344199 w 5673186"/>
              <a:gd name="connsiteY68" fmla="*/ 1641229 h 1798781"/>
              <a:gd name="connsiteX69" fmla="*/ 2376584 w 5673186"/>
              <a:gd name="connsiteY69" fmla="*/ 1624084 h 1798781"/>
              <a:gd name="connsiteX70" fmla="*/ 2407064 w 5673186"/>
              <a:gd name="connsiteY70" fmla="*/ 1638372 h 1798781"/>
              <a:gd name="connsiteX71" fmla="*/ 2419446 w 5673186"/>
              <a:gd name="connsiteY71" fmla="*/ 1654564 h 1798781"/>
              <a:gd name="connsiteX72" fmla="*/ 2436591 w 5673186"/>
              <a:gd name="connsiteY72" fmla="*/ 1638372 h 1798781"/>
              <a:gd name="connsiteX73" fmla="*/ 2442306 w 5673186"/>
              <a:gd name="connsiteY73" fmla="*/ 1586937 h 1798781"/>
              <a:gd name="connsiteX74" fmla="*/ 2406111 w 5673186"/>
              <a:gd name="connsiteY74" fmla="*/ 1555504 h 1798781"/>
              <a:gd name="connsiteX75" fmla="*/ 2383251 w 5673186"/>
              <a:gd name="connsiteY75" fmla="*/ 1545027 h 1798781"/>
              <a:gd name="connsiteX76" fmla="*/ 2348961 w 5673186"/>
              <a:gd name="connsiteY76" fmla="*/ 1558362 h 1798781"/>
              <a:gd name="connsiteX77" fmla="*/ 2330864 w 5673186"/>
              <a:gd name="connsiteY77" fmla="*/ 1622179 h 1798781"/>
              <a:gd name="connsiteX78" fmla="*/ 2309909 w 5673186"/>
              <a:gd name="connsiteY78" fmla="*/ 1638372 h 1798781"/>
              <a:gd name="connsiteX79" fmla="*/ 2239424 w 5673186"/>
              <a:gd name="connsiteY79" fmla="*/ 1615512 h 1798781"/>
              <a:gd name="connsiteX80" fmla="*/ 2181321 w 5673186"/>
              <a:gd name="connsiteY80" fmla="*/ 1600272 h 1798781"/>
              <a:gd name="connsiteX81" fmla="*/ 2174654 w 5673186"/>
              <a:gd name="connsiteY81" fmla="*/ 1604081 h 1798781"/>
              <a:gd name="connsiteX82" fmla="*/ 2166081 w 5673186"/>
              <a:gd name="connsiteY82" fmla="*/ 1640277 h 1798781"/>
              <a:gd name="connsiteX83" fmla="*/ 2178464 w 5673186"/>
              <a:gd name="connsiteY83" fmla="*/ 1655517 h 1798781"/>
              <a:gd name="connsiteX84" fmla="*/ 2226089 w 5673186"/>
              <a:gd name="connsiteY84" fmla="*/ 1685044 h 1798781"/>
              <a:gd name="connsiteX85" fmla="*/ 2208944 w 5673186"/>
              <a:gd name="connsiteY85" fmla="*/ 1763149 h 1798781"/>
              <a:gd name="connsiteX86" fmla="*/ 2168939 w 5673186"/>
              <a:gd name="connsiteY86" fmla="*/ 1757434 h 1798781"/>
              <a:gd name="connsiteX87" fmla="*/ 2155604 w 5673186"/>
              <a:gd name="connsiteY87" fmla="*/ 1741242 h 1798781"/>
              <a:gd name="connsiteX88" fmla="*/ 2123219 w 5673186"/>
              <a:gd name="connsiteY88" fmla="*/ 1744099 h 1798781"/>
              <a:gd name="connsiteX89" fmla="*/ 2087024 w 5673186"/>
              <a:gd name="connsiteY89" fmla="*/ 1766959 h 1798781"/>
              <a:gd name="connsiteX90" fmla="*/ 2057496 w 5673186"/>
              <a:gd name="connsiteY90" fmla="*/ 1736479 h 1798781"/>
              <a:gd name="connsiteX91" fmla="*/ 2038446 w 5673186"/>
              <a:gd name="connsiteY91" fmla="*/ 1725049 h 1798781"/>
              <a:gd name="connsiteX92" fmla="*/ 1994631 w 5673186"/>
              <a:gd name="connsiteY92" fmla="*/ 1695522 h 1798781"/>
              <a:gd name="connsiteX93" fmla="*/ 1993679 w 5673186"/>
              <a:gd name="connsiteY93" fmla="*/ 1645039 h 1798781"/>
              <a:gd name="connsiteX94" fmla="*/ 2026064 w 5673186"/>
              <a:gd name="connsiteY94" fmla="*/ 1614559 h 1798781"/>
              <a:gd name="connsiteX95" fmla="*/ 2060354 w 5673186"/>
              <a:gd name="connsiteY95" fmla="*/ 1639324 h 1798781"/>
              <a:gd name="connsiteX96" fmla="*/ 2072736 w 5673186"/>
              <a:gd name="connsiteY96" fmla="*/ 1655517 h 1798781"/>
              <a:gd name="connsiteX97" fmla="*/ 2093691 w 5673186"/>
              <a:gd name="connsiteY97" fmla="*/ 1641229 h 1798781"/>
              <a:gd name="connsiteX98" fmla="*/ 2099406 w 5673186"/>
              <a:gd name="connsiteY98" fmla="*/ 1625989 h 1798781"/>
              <a:gd name="connsiteX99" fmla="*/ 2101311 w 5673186"/>
              <a:gd name="connsiteY99" fmla="*/ 1539312 h 1798781"/>
              <a:gd name="connsiteX100" fmla="*/ 2093691 w 5673186"/>
              <a:gd name="connsiteY100" fmla="*/ 1538359 h 1798781"/>
              <a:gd name="connsiteX101" fmla="*/ 2072736 w 5673186"/>
              <a:gd name="connsiteY101" fmla="*/ 1594556 h 1798781"/>
              <a:gd name="connsiteX102" fmla="*/ 2049876 w 5673186"/>
              <a:gd name="connsiteY102" fmla="*/ 1606939 h 1798781"/>
              <a:gd name="connsiteX103" fmla="*/ 1942244 w 5673186"/>
              <a:gd name="connsiteY103" fmla="*/ 1573602 h 1798781"/>
              <a:gd name="connsiteX104" fmla="*/ 1926051 w 5673186"/>
              <a:gd name="connsiteY104" fmla="*/ 1561219 h 1798781"/>
              <a:gd name="connsiteX105" fmla="*/ 1874616 w 5673186"/>
              <a:gd name="connsiteY105" fmla="*/ 1522167 h 1798781"/>
              <a:gd name="connsiteX106" fmla="*/ 1852709 w 5673186"/>
              <a:gd name="connsiteY106" fmla="*/ 1466922 h 1798781"/>
              <a:gd name="connsiteX107" fmla="*/ 1826039 w 5673186"/>
              <a:gd name="connsiteY107" fmla="*/ 1415487 h 1798781"/>
              <a:gd name="connsiteX108" fmla="*/ 1730789 w 5673186"/>
              <a:gd name="connsiteY108" fmla="*/ 1403104 h 1798781"/>
              <a:gd name="connsiteX109" fmla="*/ 1695546 w 5673186"/>
              <a:gd name="connsiteY109" fmla="*/ 1450729 h 1798781"/>
              <a:gd name="connsiteX110" fmla="*/ 1694594 w 5673186"/>
              <a:gd name="connsiteY110" fmla="*/ 1474542 h 1798781"/>
              <a:gd name="connsiteX111" fmla="*/ 1698404 w 5673186"/>
              <a:gd name="connsiteY111" fmla="*/ 1536454 h 1798781"/>
              <a:gd name="connsiteX112" fmla="*/ 1708881 w 5673186"/>
              <a:gd name="connsiteY112" fmla="*/ 1593604 h 1798781"/>
              <a:gd name="connsiteX113" fmla="*/ 1697451 w 5673186"/>
              <a:gd name="connsiteY113" fmla="*/ 1592652 h 1798781"/>
              <a:gd name="connsiteX114" fmla="*/ 1687926 w 5673186"/>
              <a:gd name="connsiteY114" fmla="*/ 1601224 h 1798781"/>
              <a:gd name="connsiteX115" fmla="*/ 1702214 w 5673186"/>
              <a:gd name="connsiteY115" fmla="*/ 1605987 h 1798781"/>
              <a:gd name="connsiteX116" fmla="*/ 1743171 w 5673186"/>
              <a:gd name="connsiteY116" fmla="*/ 1650754 h 1798781"/>
              <a:gd name="connsiteX117" fmla="*/ 1726979 w 5673186"/>
              <a:gd name="connsiteY117" fmla="*/ 1704094 h 1798781"/>
              <a:gd name="connsiteX118" fmla="*/ 1676496 w 5673186"/>
              <a:gd name="connsiteY118" fmla="*/ 1701237 h 1798781"/>
              <a:gd name="connsiteX119" fmla="*/ 1665066 w 5673186"/>
              <a:gd name="connsiteY119" fmla="*/ 1682187 h 1798781"/>
              <a:gd name="connsiteX120" fmla="*/ 1633634 w 5673186"/>
              <a:gd name="connsiteY120" fmla="*/ 1683139 h 1798781"/>
              <a:gd name="connsiteX121" fmla="*/ 1597439 w 5673186"/>
              <a:gd name="connsiteY121" fmla="*/ 1699331 h 1798781"/>
              <a:gd name="connsiteX122" fmla="*/ 1573626 w 5673186"/>
              <a:gd name="connsiteY122" fmla="*/ 1669804 h 1798781"/>
              <a:gd name="connsiteX123" fmla="*/ 1592676 w 5673186"/>
              <a:gd name="connsiteY123" fmla="*/ 1636467 h 1798781"/>
              <a:gd name="connsiteX124" fmla="*/ 1599344 w 5673186"/>
              <a:gd name="connsiteY124" fmla="*/ 1620274 h 1798781"/>
              <a:gd name="connsiteX125" fmla="*/ 1543146 w 5673186"/>
              <a:gd name="connsiteY125" fmla="*/ 1605034 h 1798781"/>
              <a:gd name="connsiteX126" fmla="*/ 1568864 w 5673186"/>
              <a:gd name="connsiteY126" fmla="*/ 1517404 h 1798781"/>
              <a:gd name="connsiteX127" fmla="*/ 1609821 w 5673186"/>
              <a:gd name="connsiteY127" fmla="*/ 1535502 h 1798781"/>
              <a:gd name="connsiteX128" fmla="*/ 1615536 w 5673186"/>
              <a:gd name="connsiteY128" fmla="*/ 1555504 h 1798781"/>
              <a:gd name="connsiteX129" fmla="*/ 1628871 w 5673186"/>
              <a:gd name="connsiteY129" fmla="*/ 1565981 h 1798781"/>
              <a:gd name="connsiteX130" fmla="*/ 1640301 w 5673186"/>
              <a:gd name="connsiteY130" fmla="*/ 1554552 h 1798781"/>
              <a:gd name="connsiteX131" fmla="*/ 1645064 w 5673186"/>
              <a:gd name="connsiteY131" fmla="*/ 1513594 h 1798781"/>
              <a:gd name="connsiteX132" fmla="*/ 1625061 w 5673186"/>
              <a:gd name="connsiteY132" fmla="*/ 1436442 h 1798781"/>
              <a:gd name="connsiteX133" fmla="*/ 1619346 w 5673186"/>
              <a:gd name="connsiteY133" fmla="*/ 1374529 h 1798781"/>
              <a:gd name="connsiteX134" fmla="*/ 1560291 w 5673186"/>
              <a:gd name="connsiteY134" fmla="*/ 1371672 h 1798781"/>
              <a:gd name="connsiteX135" fmla="*/ 1461231 w 5673186"/>
              <a:gd name="connsiteY135" fmla="*/ 1354527 h 1798781"/>
              <a:gd name="connsiteX136" fmla="*/ 1400271 w 5673186"/>
              <a:gd name="connsiteY136" fmla="*/ 1341192 h 1798781"/>
              <a:gd name="connsiteX137" fmla="*/ 1382174 w 5673186"/>
              <a:gd name="connsiteY137" fmla="*/ 1335477 h 1798781"/>
              <a:gd name="connsiteX138" fmla="*/ 1380269 w 5673186"/>
              <a:gd name="connsiteY138" fmla="*/ 1354527 h 1798781"/>
              <a:gd name="connsiteX139" fmla="*/ 1376459 w 5673186"/>
              <a:gd name="connsiteY139" fmla="*/ 1392627 h 1798781"/>
              <a:gd name="connsiteX140" fmla="*/ 1331691 w 5673186"/>
              <a:gd name="connsiteY140" fmla="*/ 1401199 h 1798781"/>
              <a:gd name="connsiteX141" fmla="*/ 1293591 w 5673186"/>
              <a:gd name="connsiteY141" fmla="*/ 1379292 h 1798781"/>
              <a:gd name="connsiteX142" fmla="*/ 1285971 w 5673186"/>
              <a:gd name="connsiteY142" fmla="*/ 1367862 h 1798781"/>
              <a:gd name="connsiteX143" fmla="*/ 1281209 w 5673186"/>
              <a:gd name="connsiteY143" fmla="*/ 1374529 h 1798781"/>
              <a:gd name="connsiteX144" fmla="*/ 1237394 w 5673186"/>
              <a:gd name="connsiteY144" fmla="*/ 1402152 h 1798781"/>
              <a:gd name="connsiteX145" fmla="*/ 1182149 w 5673186"/>
              <a:gd name="connsiteY145" fmla="*/ 1358337 h 1798781"/>
              <a:gd name="connsiteX146" fmla="*/ 1190721 w 5673186"/>
              <a:gd name="connsiteY146" fmla="*/ 1304997 h 1798781"/>
              <a:gd name="connsiteX147" fmla="*/ 1210724 w 5673186"/>
              <a:gd name="connsiteY147" fmla="*/ 1289756 h 1798781"/>
              <a:gd name="connsiteX148" fmla="*/ 1092614 w 5673186"/>
              <a:gd name="connsiteY148" fmla="*/ 1261181 h 1798781"/>
              <a:gd name="connsiteX149" fmla="*/ 1064039 w 5673186"/>
              <a:gd name="connsiteY149" fmla="*/ 1266897 h 1798781"/>
              <a:gd name="connsiteX150" fmla="*/ 1003079 w 5673186"/>
              <a:gd name="connsiteY150" fmla="*/ 1313569 h 1798781"/>
              <a:gd name="connsiteX151" fmla="*/ 997364 w 5673186"/>
              <a:gd name="connsiteY151" fmla="*/ 1324999 h 1798781"/>
              <a:gd name="connsiteX152" fmla="*/ 1003079 w 5673186"/>
              <a:gd name="connsiteY152" fmla="*/ 1351669 h 1798781"/>
              <a:gd name="connsiteX153" fmla="*/ 947834 w 5673186"/>
              <a:gd name="connsiteY153" fmla="*/ 1421202 h 1798781"/>
              <a:gd name="connsiteX154" fmla="*/ 943071 w 5673186"/>
              <a:gd name="connsiteY154" fmla="*/ 1421202 h 1798781"/>
              <a:gd name="connsiteX155" fmla="*/ 745904 w 5673186"/>
              <a:gd name="connsiteY155" fmla="*/ 1403104 h 1798781"/>
              <a:gd name="connsiteX156" fmla="*/ 636366 w 5673186"/>
              <a:gd name="connsiteY156" fmla="*/ 1389769 h 1798781"/>
              <a:gd name="connsiteX157" fmla="*/ 600171 w 5673186"/>
              <a:gd name="connsiteY157" fmla="*/ 1240227 h 1798781"/>
              <a:gd name="connsiteX158" fmla="*/ 600171 w 5673186"/>
              <a:gd name="connsiteY158" fmla="*/ 1220224 h 1798781"/>
              <a:gd name="connsiteX159" fmla="*/ 560166 w 5673186"/>
              <a:gd name="connsiteY159" fmla="*/ 1216414 h 1798781"/>
              <a:gd name="connsiteX160" fmla="*/ 517304 w 5673186"/>
              <a:gd name="connsiteY160" fmla="*/ 1267849 h 1798781"/>
              <a:gd name="connsiteX161" fmla="*/ 510636 w 5673186"/>
              <a:gd name="connsiteY161" fmla="*/ 1284042 h 1798781"/>
              <a:gd name="connsiteX162" fmla="*/ 519209 w 5673186"/>
              <a:gd name="connsiteY162" fmla="*/ 1309759 h 1798781"/>
              <a:gd name="connsiteX163" fmla="*/ 477299 w 5673186"/>
              <a:gd name="connsiteY163" fmla="*/ 1384054 h 1798781"/>
              <a:gd name="connsiteX164" fmla="*/ 322994 w 5673186"/>
              <a:gd name="connsiteY164" fmla="*/ 1382149 h 1798781"/>
              <a:gd name="connsiteX165" fmla="*/ 186786 w 5673186"/>
              <a:gd name="connsiteY165" fmla="*/ 1338334 h 1798781"/>
              <a:gd name="connsiteX166" fmla="*/ 127731 w 5673186"/>
              <a:gd name="connsiteY166" fmla="*/ 1189744 h 1798781"/>
              <a:gd name="connsiteX167" fmla="*/ 257271 w 5673186"/>
              <a:gd name="connsiteY167" fmla="*/ 1089732 h 1798781"/>
              <a:gd name="connsiteX168" fmla="*/ 318231 w 5673186"/>
              <a:gd name="connsiteY168" fmla="*/ 1084969 h 1798781"/>
              <a:gd name="connsiteX169" fmla="*/ 208694 w 5673186"/>
              <a:gd name="connsiteY169" fmla="*/ 1059252 h 1798781"/>
              <a:gd name="connsiteX170" fmla="*/ 26766 w 5673186"/>
              <a:gd name="connsiteY170" fmla="*/ 1016389 h 1798781"/>
              <a:gd name="connsiteX171" fmla="*/ 96 w 5673186"/>
              <a:gd name="connsiteY171" fmla="*/ 1004007 h 1798781"/>
              <a:gd name="connsiteX172" fmla="*/ 138209 w 5673186"/>
              <a:gd name="connsiteY172" fmla="*/ 981147 h 1798781"/>
              <a:gd name="connsiteX173" fmla="*/ 361094 w 5673186"/>
              <a:gd name="connsiteY173" fmla="*/ 1014484 h 1798781"/>
              <a:gd name="connsiteX174" fmla="*/ 801149 w 5673186"/>
              <a:gd name="connsiteY174" fmla="*/ 1075444 h 1798781"/>
              <a:gd name="connsiteX175" fmla="*/ 1055466 w 5673186"/>
              <a:gd name="connsiteY175" fmla="*/ 1090684 h 1798781"/>
              <a:gd name="connsiteX176" fmla="*/ 1075469 w 5673186"/>
              <a:gd name="connsiteY176" fmla="*/ 1067824 h 1798781"/>
              <a:gd name="connsiteX177" fmla="*/ 1076421 w 5673186"/>
              <a:gd name="connsiteY177" fmla="*/ 1052584 h 1798781"/>
              <a:gd name="connsiteX178" fmla="*/ 1060229 w 5673186"/>
              <a:gd name="connsiteY178" fmla="*/ 981147 h 1798781"/>
              <a:gd name="connsiteX179" fmla="*/ 917354 w 5673186"/>
              <a:gd name="connsiteY179" fmla="*/ 779217 h 1798781"/>
              <a:gd name="connsiteX180" fmla="*/ 948786 w 5673186"/>
              <a:gd name="connsiteY180" fmla="*/ 672536 h 1798781"/>
              <a:gd name="connsiteX181" fmla="*/ 977361 w 5673186"/>
              <a:gd name="connsiteY181" fmla="*/ 640151 h 1798781"/>
              <a:gd name="connsiteX182" fmla="*/ 1167861 w 5673186"/>
              <a:gd name="connsiteY182" fmla="*/ 472511 h 1798781"/>
              <a:gd name="connsiteX183" fmla="*/ 1367886 w 5673186"/>
              <a:gd name="connsiteY183" fmla="*/ 423934 h 1798781"/>
              <a:gd name="connsiteX184" fmla="*/ 1698404 w 5673186"/>
              <a:gd name="connsiteY184" fmla="*/ 513469 h 1798781"/>
              <a:gd name="connsiteX185" fmla="*/ 1767936 w 5673186"/>
              <a:gd name="connsiteY185" fmla="*/ 542997 h 1798781"/>
              <a:gd name="connsiteX186" fmla="*/ 2060354 w 5673186"/>
              <a:gd name="connsiteY186" fmla="*/ 700159 h 1798781"/>
              <a:gd name="connsiteX187" fmla="*/ 2223231 w 5673186"/>
              <a:gd name="connsiteY187" fmla="*/ 760167 h 1798781"/>
              <a:gd name="connsiteX188" fmla="*/ 2890934 w 5673186"/>
              <a:gd name="connsiteY188" fmla="*/ 920186 h 1798781"/>
              <a:gd name="connsiteX189" fmla="*/ 2939511 w 5673186"/>
              <a:gd name="connsiteY189" fmla="*/ 900184 h 1798781"/>
              <a:gd name="connsiteX190" fmla="*/ 3134774 w 5673186"/>
              <a:gd name="connsiteY190" fmla="*/ 654439 h 1798781"/>
              <a:gd name="connsiteX191" fmla="*/ 3645314 w 5673186"/>
              <a:gd name="connsiteY191" fmla="*/ 61031 h 1798781"/>
              <a:gd name="connsiteX192" fmla="*/ 3661506 w 5673186"/>
              <a:gd name="connsiteY192" fmla="*/ 41029 h 1798781"/>
              <a:gd name="connsiteX193" fmla="*/ 3725131 w 5673186"/>
              <a:gd name="connsiteY193" fmla="*/ 175 h 17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5673186" h="1798781">
                <a:moveTo>
                  <a:pt x="3911419" y="1189863"/>
                </a:moveTo>
                <a:cubicBezTo>
                  <a:pt x="3903918" y="1190459"/>
                  <a:pt x="3895822" y="1191649"/>
                  <a:pt x="3885344" y="1191649"/>
                </a:cubicBezTo>
                <a:cubicBezTo>
                  <a:pt x="3837719" y="1195459"/>
                  <a:pt x="3789141" y="1192602"/>
                  <a:pt x="3742469" y="1195459"/>
                </a:cubicBezTo>
                <a:cubicBezTo>
                  <a:pt x="3705321" y="1197364"/>
                  <a:pt x="3671031" y="1197364"/>
                  <a:pt x="3634836" y="1200222"/>
                </a:cubicBezTo>
                <a:cubicBezTo>
                  <a:pt x="3628169" y="1200222"/>
                  <a:pt x="3615786" y="1224987"/>
                  <a:pt x="3616739" y="1236417"/>
                </a:cubicBezTo>
                <a:cubicBezTo>
                  <a:pt x="3616739" y="1247847"/>
                  <a:pt x="3628169" y="1244037"/>
                  <a:pt x="3634836" y="1244037"/>
                </a:cubicBezTo>
                <a:cubicBezTo>
                  <a:pt x="3650076" y="1244989"/>
                  <a:pt x="3682461" y="1243084"/>
                  <a:pt x="3682461" y="1242131"/>
                </a:cubicBezTo>
                <a:cubicBezTo>
                  <a:pt x="3760566" y="1238322"/>
                  <a:pt x="3834861" y="1240227"/>
                  <a:pt x="3912966" y="1236417"/>
                </a:cubicBezTo>
                <a:cubicBezTo>
                  <a:pt x="3918681" y="1236417"/>
                  <a:pt x="3935826" y="1238322"/>
                  <a:pt x="3941541" y="1237369"/>
                </a:cubicBezTo>
                <a:cubicBezTo>
                  <a:pt x="3945351" y="1237369"/>
                  <a:pt x="3941541" y="1208794"/>
                  <a:pt x="3942494" y="1204032"/>
                </a:cubicBezTo>
                <a:cubicBezTo>
                  <a:pt x="3943446" y="1199269"/>
                  <a:pt x="3936779" y="1192602"/>
                  <a:pt x="3933921" y="1191649"/>
                </a:cubicBezTo>
                <a:cubicBezTo>
                  <a:pt x="3925825" y="1189268"/>
                  <a:pt x="3918920" y="1189268"/>
                  <a:pt x="3911419" y="1189863"/>
                </a:cubicBezTo>
                <a:close/>
                <a:moveTo>
                  <a:pt x="3725131" y="175"/>
                </a:moveTo>
                <a:cubicBezTo>
                  <a:pt x="3733896" y="-345"/>
                  <a:pt x="3743183" y="309"/>
                  <a:pt x="3752946" y="1976"/>
                </a:cubicBezTo>
                <a:cubicBezTo>
                  <a:pt x="3781521" y="6739"/>
                  <a:pt x="3811049" y="10549"/>
                  <a:pt x="3840576" y="17216"/>
                </a:cubicBezTo>
                <a:cubicBezTo>
                  <a:pt x="3853911" y="20074"/>
                  <a:pt x="3856769" y="25789"/>
                  <a:pt x="3852959" y="39124"/>
                </a:cubicBezTo>
                <a:cubicBezTo>
                  <a:pt x="3830099" y="117229"/>
                  <a:pt x="3806286" y="194381"/>
                  <a:pt x="3782474" y="271534"/>
                </a:cubicBezTo>
                <a:cubicBezTo>
                  <a:pt x="3753899" y="361069"/>
                  <a:pt x="3730086" y="395359"/>
                  <a:pt x="3703416" y="484894"/>
                </a:cubicBezTo>
                <a:cubicBezTo>
                  <a:pt x="3645314" y="682061"/>
                  <a:pt x="3585306" y="878276"/>
                  <a:pt x="3527204" y="1075444"/>
                </a:cubicBezTo>
                <a:cubicBezTo>
                  <a:pt x="3518631" y="1104972"/>
                  <a:pt x="3518631" y="1105924"/>
                  <a:pt x="3549111" y="1104972"/>
                </a:cubicBezTo>
                <a:cubicBezTo>
                  <a:pt x="3975831" y="1096399"/>
                  <a:pt x="4401599" y="1080207"/>
                  <a:pt x="4827366" y="1055442"/>
                </a:cubicBezTo>
                <a:cubicBezTo>
                  <a:pt x="5031201" y="1043059"/>
                  <a:pt x="5111211" y="1031629"/>
                  <a:pt x="5314094" y="1014484"/>
                </a:cubicBezTo>
                <a:cubicBezTo>
                  <a:pt x="5364576" y="1009722"/>
                  <a:pt x="5414107" y="1011626"/>
                  <a:pt x="5463636" y="1020199"/>
                </a:cubicBezTo>
                <a:cubicBezTo>
                  <a:pt x="5494116" y="1024961"/>
                  <a:pt x="5523644" y="1031629"/>
                  <a:pt x="5554124" y="1037344"/>
                </a:cubicBezTo>
                <a:cubicBezTo>
                  <a:pt x="5597939" y="1044012"/>
                  <a:pt x="5625561" y="1048774"/>
                  <a:pt x="5673186" y="1062109"/>
                </a:cubicBezTo>
                <a:cubicBezTo>
                  <a:pt x="5616036" y="1064967"/>
                  <a:pt x="5541741" y="1052584"/>
                  <a:pt x="5517929" y="1057347"/>
                </a:cubicBezTo>
                <a:cubicBezTo>
                  <a:pt x="5364576" y="1077349"/>
                  <a:pt x="5334096" y="1097352"/>
                  <a:pt x="5180744" y="1117354"/>
                </a:cubicBezTo>
                <a:lnTo>
                  <a:pt x="4631151" y="1188792"/>
                </a:lnTo>
                <a:cubicBezTo>
                  <a:pt x="4594004" y="1194507"/>
                  <a:pt x="4567334" y="1199269"/>
                  <a:pt x="4523519" y="1204984"/>
                </a:cubicBezTo>
                <a:cubicBezTo>
                  <a:pt x="4529234" y="1214509"/>
                  <a:pt x="4535901" y="1230702"/>
                  <a:pt x="4541616" y="1230702"/>
                </a:cubicBezTo>
                <a:cubicBezTo>
                  <a:pt x="4618769" y="1232606"/>
                  <a:pt x="4657821" y="1228797"/>
                  <a:pt x="4734974" y="1224987"/>
                </a:cubicBezTo>
                <a:cubicBezTo>
                  <a:pt x="4759739" y="1223081"/>
                  <a:pt x="4784504" y="1223081"/>
                  <a:pt x="4813079" y="1231654"/>
                </a:cubicBezTo>
                <a:cubicBezTo>
                  <a:pt x="4800696" y="1240227"/>
                  <a:pt x="4791171" y="1240227"/>
                  <a:pt x="4781646" y="1240227"/>
                </a:cubicBezTo>
                <a:cubicBezTo>
                  <a:pt x="4670204" y="1245942"/>
                  <a:pt x="4596861" y="1264039"/>
                  <a:pt x="4484466" y="1265944"/>
                </a:cubicBezTo>
                <a:cubicBezTo>
                  <a:pt x="4470179" y="1265944"/>
                  <a:pt x="4457796" y="1268802"/>
                  <a:pt x="4449224" y="1282137"/>
                </a:cubicBezTo>
                <a:cubicBezTo>
                  <a:pt x="4446366" y="1285947"/>
                  <a:pt x="4442556" y="1289756"/>
                  <a:pt x="4438746" y="1291662"/>
                </a:cubicBezTo>
                <a:cubicBezTo>
                  <a:pt x="4414934" y="1305949"/>
                  <a:pt x="4403504" y="1359289"/>
                  <a:pt x="4415886" y="1384054"/>
                </a:cubicBezTo>
                <a:cubicBezTo>
                  <a:pt x="4422554" y="1396437"/>
                  <a:pt x="4440651" y="1405009"/>
                  <a:pt x="4437794" y="1417392"/>
                </a:cubicBezTo>
                <a:cubicBezTo>
                  <a:pt x="4433984" y="1430727"/>
                  <a:pt x="4412076" y="1422154"/>
                  <a:pt x="4402551" y="1430727"/>
                </a:cubicBezTo>
                <a:cubicBezTo>
                  <a:pt x="4359689" y="1468827"/>
                  <a:pt x="4312064" y="1451681"/>
                  <a:pt x="4265391" y="1441204"/>
                </a:cubicBezTo>
                <a:cubicBezTo>
                  <a:pt x="4243484" y="1436442"/>
                  <a:pt x="4222529" y="1433584"/>
                  <a:pt x="4201574" y="1445014"/>
                </a:cubicBezTo>
                <a:cubicBezTo>
                  <a:pt x="4193001" y="1449777"/>
                  <a:pt x="4182524" y="1450729"/>
                  <a:pt x="4172999" y="1449777"/>
                </a:cubicBezTo>
                <a:cubicBezTo>
                  <a:pt x="4123469" y="1444062"/>
                  <a:pt x="4072986" y="1439299"/>
                  <a:pt x="4025361" y="1421202"/>
                </a:cubicBezTo>
                <a:cubicBezTo>
                  <a:pt x="3996786" y="1409772"/>
                  <a:pt x="3981546" y="1345954"/>
                  <a:pt x="3965354" y="1319284"/>
                </a:cubicBezTo>
                <a:cubicBezTo>
                  <a:pt x="3959639" y="1310712"/>
                  <a:pt x="3953924" y="1308806"/>
                  <a:pt x="3944399" y="1309759"/>
                </a:cubicBezTo>
                <a:cubicBezTo>
                  <a:pt x="3848196" y="1319284"/>
                  <a:pt x="3712941" y="1328809"/>
                  <a:pt x="3616739" y="1338334"/>
                </a:cubicBezTo>
                <a:cubicBezTo>
                  <a:pt x="3599594" y="1339287"/>
                  <a:pt x="3591021" y="1349764"/>
                  <a:pt x="3585306" y="1364052"/>
                </a:cubicBezTo>
                <a:cubicBezTo>
                  <a:pt x="3578639" y="1379292"/>
                  <a:pt x="3572924" y="1393579"/>
                  <a:pt x="3563399" y="1406914"/>
                </a:cubicBezTo>
                <a:cubicBezTo>
                  <a:pt x="3540539" y="1439299"/>
                  <a:pt x="3510059" y="1434537"/>
                  <a:pt x="3471006" y="1439299"/>
                </a:cubicBezTo>
                <a:cubicBezTo>
                  <a:pt x="3352896" y="1454539"/>
                  <a:pt x="3271934" y="1474542"/>
                  <a:pt x="3153824" y="1492639"/>
                </a:cubicBezTo>
                <a:cubicBezTo>
                  <a:pt x="3007139" y="1515499"/>
                  <a:pt x="2860454" y="1557409"/>
                  <a:pt x="2712816" y="1567887"/>
                </a:cubicBezTo>
                <a:cubicBezTo>
                  <a:pt x="2696624" y="1568839"/>
                  <a:pt x="2689956" y="1572649"/>
                  <a:pt x="2689004" y="1589794"/>
                </a:cubicBezTo>
                <a:cubicBezTo>
                  <a:pt x="2688051" y="1611702"/>
                  <a:pt x="2686146" y="1611702"/>
                  <a:pt x="2661381" y="1645039"/>
                </a:cubicBezTo>
                <a:cubicBezTo>
                  <a:pt x="2664239" y="1648849"/>
                  <a:pt x="2668049" y="1646944"/>
                  <a:pt x="2671859" y="1646944"/>
                </a:cubicBezTo>
                <a:cubicBezTo>
                  <a:pt x="2691861" y="1644087"/>
                  <a:pt x="2710911" y="1663137"/>
                  <a:pt x="2720436" y="1687902"/>
                </a:cubicBezTo>
                <a:cubicBezTo>
                  <a:pt x="2730914" y="1713619"/>
                  <a:pt x="2727104" y="1751719"/>
                  <a:pt x="2709959" y="1765054"/>
                </a:cubicBezTo>
                <a:cubicBezTo>
                  <a:pt x="2695671" y="1775531"/>
                  <a:pt x="2681384" y="1784104"/>
                  <a:pt x="2668049" y="1772674"/>
                </a:cubicBezTo>
                <a:cubicBezTo>
                  <a:pt x="2664239" y="1768864"/>
                  <a:pt x="2661381" y="1764102"/>
                  <a:pt x="2657571" y="1760292"/>
                </a:cubicBezTo>
                <a:cubicBezTo>
                  <a:pt x="2640426" y="1741242"/>
                  <a:pt x="2634711" y="1750767"/>
                  <a:pt x="2622329" y="1772674"/>
                </a:cubicBezTo>
                <a:cubicBezTo>
                  <a:pt x="2614709" y="1786962"/>
                  <a:pt x="2604231" y="1774579"/>
                  <a:pt x="2587086" y="1770769"/>
                </a:cubicBezTo>
                <a:cubicBezTo>
                  <a:pt x="2575656" y="1767912"/>
                  <a:pt x="2565179" y="1769817"/>
                  <a:pt x="2555654" y="1778389"/>
                </a:cubicBezTo>
                <a:cubicBezTo>
                  <a:pt x="2541366" y="1791724"/>
                  <a:pt x="2527079" y="1806964"/>
                  <a:pt x="2513744" y="1793629"/>
                </a:cubicBezTo>
                <a:cubicBezTo>
                  <a:pt x="2508981" y="1788867"/>
                  <a:pt x="2505171" y="1783152"/>
                  <a:pt x="2500409" y="1778389"/>
                </a:cubicBezTo>
                <a:cubicBezTo>
                  <a:pt x="2485169" y="1762197"/>
                  <a:pt x="2479454" y="1763149"/>
                  <a:pt x="2469929" y="1783152"/>
                </a:cubicBezTo>
                <a:cubicBezTo>
                  <a:pt x="2464214" y="1795534"/>
                  <a:pt x="2456594" y="1796487"/>
                  <a:pt x="2441354" y="1796487"/>
                </a:cubicBezTo>
                <a:cubicBezTo>
                  <a:pt x="2426114" y="1796487"/>
                  <a:pt x="2415636" y="1787914"/>
                  <a:pt x="2410874" y="1775531"/>
                </a:cubicBezTo>
                <a:cubicBezTo>
                  <a:pt x="2403254" y="1756481"/>
                  <a:pt x="2392776" y="1760292"/>
                  <a:pt x="2372774" y="1764102"/>
                </a:cubicBezTo>
                <a:cubicBezTo>
                  <a:pt x="2357534" y="1766959"/>
                  <a:pt x="2347056" y="1757434"/>
                  <a:pt x="2341341" y="1743147"/>
                </a:cubicBezTo>
                <a:cubicBezTo>
                  <a:pt x="2330864" y="1718381"/>
                  <a:pt x="2333721" y="1665042"/>
                  <a:pt x="2344199" y="1641229"/>
                </a:cubicBezTo>
                <a:cubicBezTo>
                  <a:pt x="2349914" y="1627894"/>
                  <a:pt x="2362296" y="1623131"/>
                  <a:pt x="2376584" y="1624084"/>
                </a:cubicBezTo>
                <a:cubicBezTo>
                  <a:pt x="2391824" y="1625037"/>
                  <a:pt x="2401349" y="1624084"/>
                  <a:pt x="2407064" y="1638372"/>
                </a:cubicBezTo>
                <a:cubicBezTo>
                  <a:pt x="2409921" y="1645039"/>
                  <a:pt x="2408016" y="1654564"/>
                  <a:pt x="2419446" y="1654564"/>
                </a:cubicBezTo>
                <a:cubicBezTo>
                  <a:pt x="2430876" y="1654564"/>
                  <a:pt x="2433734" y="1645992"/>
                  <a:pt x="2436591" y="1638372"/>
                </a:cubicBezTo>
                <a:cubicBezTo>
                  <a:pt x="2443259" y="1622179"/>
                  <a:pt x="2442306" y="1605034"/>
                  <a:pt x="2442306" y="1586937"/>
                </a:cubicBezTo>
                <a:cubicBezTo>
                  <a:pt x="2442306" y="1554552"/>
                  <a:pt x="2422304" y="1561219"/>
                  <a:pt x="2406111" y="1555504"/>
                </a:cubicBezTo>
                <a:cubicBezTo>
                  <a:pt x="2398491" y="1552647"/>
                  <a:pt x="2390871" y="1548837"/>
                  <a:pt x="2383251" y="1545027"/>
                </a:cubicBezTo>
                <a:cubicBezTo>
                  <a:pt x="2364201" y="1534549"/>
                  <a:pt x="2354676" y="1538359"/>
                  <a:pt x="2348961" y="1558362"/>
                </a:cubicBezTo>
                <a:cubicBezTo>
                  <a:pt x="2342294" y="1579317"/>
                  <a:pt x="2336579" y="1601224"/>
                  <a:pt x="2330864" y="1622179"/>
                </a:cubicBezTo>
                <a:cubicBezTo>
                  <a:pt x="2328006" y="1633609"/>
                  <a:pt x="2322291" y="1638372"/>
                  <a:pt x="2309909" y="1638372"/>
                </a:cubicBezTo>
                <a:cubicBezTo>
                  <a:pt x="2283239" y="1639324"/>
                  <a:pt x="2261331" y="1636467"/>
                  <a:pt x="2239424" y="1615512"/>
                </a:cubicBezTo>
                <a:cubicBezTo>
                  <a:pt x="2227041" y="1603129"/>
                  <a:pt x="2201324" y="1605034"/>
                  <a:pt x="2181321" y="1600272"/>
                </a:cubicBezTo>
                <a:cubicBezTo>
                  <a:pt x="2178464" y="1599319"/>
                  <a:pt x="2172749" y="1602177"/>
                  <a:pt x="2174654" y="1604081"/>
                </a:cubicBezTo>
                <a:cubicBezTo>
                  <a:pt x="2187036" y="1619322"/>
                  <a:pt x="2167986" y="1627894"/>
                  <a:pt x="2166081" y="1640277"/>
                </a:cubicBezTo>
                <a:cubicBezTo>
                  <a:pt x="2163224" y="1651706"/>
                  <a:pt x="2164176" y="1656469"/>
                  <a:pt x="2178464" y="1655517"/>
                </a:cubicBezTo>
                <a:cubicBezTo>
                  <a:pt x="2208944" y="1652659"/>
                  <a:pt x="2217516" y="1659327"/>
                  <a:pt x="2226089" y="1685044"/>
                </a:cubicBezTo>
                <a:cubicBezTo>
                  <a:pt x="2235614" y="1715524"/>
                  <a:pt x="2227994" y="1751719"/>
                  <a:pt x="2208944" y="1763149"/>
                </a:cubicBezTo>
                <a:cubicBezTo>
                  <a:pt x="2194656" y="1771722"/>
                  <a:pt x="2180369" y="1768864"/>
                  <a:pt x="2168939" y="1757434"/>
                </a:cubicBezTo>
                <a:cubicBezTo>
                  <a:pt x="2164176" y="1752672"/>
                  <a:pt x="2160366" y="1746004"/>
                  <a:pt x="2155604" y="1741242"/>
                </a:cubicBezTo>
                <a:cubicBezTo>
                  <a:pt x="2143221" y="1727906"/>
                  <a:pt x="2131791" y="1726954"/>
                  <a:pt x="2123219" y="1744099"/>
                </a:cubicBezTo>
                <a:cubicBezTo>
                  <a:pt x="2115599" y="1758387"/>
                  <a:pt x="2105121" y="1768864"/>
                  <a:pt x="2087024" y="1766959"/>
                </a:cubicBezTo>
                <a:cubicBezTo>
                  <a:pt x="2067974" y="1765054"/>
                  <a:pt x="2061306" y="1751719"/>
                  <a:pt x="2057496" y="1736479"/>
                </a:cubicBezTo>
                <a:cubicBezTo>
                  <a:pt x="2054639" y="1724097"/>
                  <a:pt x="2049876" y="1722192"/>
                  <a:pt x="2038446" y="1725049"/>
                </a:cubicBezTo>
                <a:cubicBezTo>
                  <a:pt x="2011776" y="1729812"/>
                  <a:pt x="2000346" y="1722192"/>
                  <a:pt x="1994631" y="1695522"/>
                </a:cubicBezTo>
                <a:cubicBezTo>
                  <a:pt x="1990821" y="1678377"/>
                  <a:pt x="1990821" y="1661231"/>
                  <a:pt x="1993679" y="1645039"/>
                </a:cubicBezTo>
                <a:cubicBezTo>
                  <a:pt x="1997489" y="1627894"/>
                  <a:pt x="2007966" y="1615512"/>
                  <a:pt x="2026064" y="1614559"/>
                </a:cubicBezTo>
                <a:cubicBezTo>
                  <a:pt x="2043209" y="1613606"/>
                  <a:pt x="2054639" y="1623131"/>
                  <a:pt x="2060354" y="1639324"/>
                </a:cubicBezTo>
                <a:cubicBezTo>
                  <a:pt x="2062259" y="1645992"/>
                  <a:pt x="2061306" y="1656469"/>
                  <a:pt x="2072736" y="1655517"/>
                </a:cubicBezTo>
                <a:cubicBezTo>
                  <a:pt x="2082261" y="1655517"/>
                  <a:pt x="2089881" y="1650754"/>
                  <a:pt x="2093691" y="1641229"/>
                </a:cubicBezTo>
                <a:cubicBezTo>
                  <a:pt x="2095596" y="1635514"/>
                  <a:pt x="2098454" y="1630752"/>
                  <a:pt x="2099406" y="1625989"/>
                </a:cubicBezTo>
                <a:cubicBezTo>
                  <a:pt x="2105121" y="1597414"/>
                  <a:pt x="2089881" y="1568839"/>
                  <a:pt x="2101311" y="1539312"/>
                </a:cubicBezTo>
                <a:cubicBezTo>
                  <a:pt x="2098454" y="1538359"/>
                  <a:pt x="2096549" y="1538359"/>
                  <a:pt x="2093691" y="1538359"/>
                </a:cubicBezTo>
                <a:cubicBezTo>
                  <a:pt x="2087024" y="1557409"/>
                  <a:pt x="2079404" y="1575506"/>
                  <a:pt x="2072736" y="1594556"/>
                </a:cubicBezTo>
                <a:cubicBezTo>
                  <a:pt x="2068926" y="1606939"/>
                  <a:pt x="2062259" y="1609797"/>
                  <a:pt x="2049876" y="1606939"/>
                </a:cubicBezTo>
                <a:cubicBezTo>
                  <a:pt x="2012729" y="1599319"/>
                  <a:pt x="1978439" y="1583127"/>
                  <a:pt x="1942244" y="1573602"/>
                </a:cubicBezTo>
                <a:cubicBezTo>
                  <a:pt x="1935576" y="1571697"/>
                  <a:pt x="1928909" y="1567887"/>
                  <a:pt x="1926051" y="1561219"/>
                </a:cubicBezTo>
                <a:cubicBezTo>
                  <a:pt x="1915574" y="1538359"/>
                  <a:pt x="1895571" y="1529787"/>
                  <a:pt x="1874616" y="1522167"/>
                </a:cubicBezTo>
                <a:cubicBezTo>
                  <a:pt x="1846041" y="1511689"/>
                  <a:pt x="1840326" y="1495497"/>
                  <a:pt x="1852709" y="1466922"/>
                </a:cubicBezTo>
                <a:cubicBezTo>
                  <a:pt x="1871759" y="1424059"/>
                  <a:pt x="1846359" y="1426123"/>
                  <a:pt x="1826039" y="1415487"/>
                </a:cubicBezTo>
                <a:cubicBezTo>
                  <a:pt x="1805719" y="1404851"/>
                  <a:pt x="1752538" y="1397230"/>
                  <a:pt x="1730789" y="1403104"/>
                </a:cubicBezTo>
                <a:cubicBezTo>
                  <a:pt x="1696499" y="1385006"/>
                  <a:pt x="1702214" y="1407867"/>
                  <a:pt x="1695546" y="1450729"/>
                </a:cubicBezTo>
                <a:cubicBezTo>
                  <a:pt x="1695546" y="1454539"/>
                  <a:pt x="1694118" y="1460255"/>
                  <a:pt x="1694594" y="1474542"/>
                </a:cubicBezTo>
                <a:cubicBezTo>
                  <a:pt x="1695070" y="1488829"/>
                  <a:pt x="1696023" y="1516610"/>
                  <a:pt x="1698404" y="1536454"/>
                </a:cubicBezTo>
                <a:cubicBezTo>
                  <a:pt x="1709834" y="1554552"/>
                  <a:pt x="1710786" y="1573602"/>
                  <a:pt x="1708881" y="1593604"/>
                </a:cubicBezTo>
                <a:cubicBezTo>
                  <a:pt x="1707929" y="1590747"/>
                  <a:pt x="1704119" y="1589794"/>
                  <a:pt x="1697451" y="1592652"/>
                </a:cubicBezTo>
                <a:cubicBezTo>
                  <a:pt x="1692689" y="1594556"/>
                  <a:pt x="1688879" y="1596462"/>
                  <a:pt x="1687926" y="1601224"/>
                </a:cubicBezTo>
                <a:cubicBezTo>
                  <a:pt x="1691736" y="1607892"/>
                  <a:pt x="1697451" y="1605987"/>
                  <a:pt x="1702214" y="1605987"/>
                </a:cubicBezTo>
                <a:cubicBezTo>
                  <a:pt x="1733646" y="1607892"/>
                  <a:pt x="1745076" y="1619322"/>
                  <a:pt x="1743171" y="1650754"/>
                </a:cubicBezTo>
                <a:cubicBezTo>
                  <a:pt x="1742219" y="1669804"/>
                  <a:pt x="1740314" y="1688854"/>
                  <a:pt x="1726979" y="1704094"/>
                </a:cubicBezTo>
                <a:cubicBezTo>
                  <a:pt x="1709834" y="1724097"/>
                  <a:pt x="1690784" y="1723144"/>
                  <a:pt x="1676496" y="1701237"/>
                </a:cubicBezTo>
                <a:cubicBezTo>
                  <a:pt x="1672686" y="1695522"/>
                  <a:pt x="1669829" y="1687902"/>
                  <a:pt x="1665066" y="1682187"/>
                </a:cubicBezTo>
                <a:cubicBezTo>
                  <a:pt x="1654589" y="1671709"/>
                  <a:pt x="1644111" y="1663137"/>
                  <a:pt x="1633634" y="1683139"/>
                </a:cubicBezTo>
                <a:cubicBezTo>
                  <a:pt x="1626014" y="1698379"/>
                  <a:pt x="1614584" y="1703142"/>
                  <a:pt x="1597439" y="1699331"/>
                </a:cubicBezTo>
                <a:cubicBezTo>
                  <a:pt x="1580294" y="1695522"/>
                  <a:pt x="1576484" y="1684092"/>
                  <a:pt x="1573626" y="1669804"/>
                </a:cubicBezTo>
                <a:cubicBezTo>
                  <a:pt x="1566006" y="1633609"/>
                  <a:pt x="1559339" y="1654564"/>
                  <a:pt x="1592676" y="1636467"/>
                </a:cubicBezTo>
                <a:cubicBezTo>
                  <a:pt x="1598391" y="1633609"/>
                  <a:pt x="1598391" y="1633609"/>
                  <a:pt x="1599344" y="1620274"/>
                </a:cubicBezTo>
                <a:cubicBezTo>
                  <a:pt x="1563149" y="1631704"/>
                  <a:pt x="1551719" y="1628847"/>
                  <a:pt x="1543146" y="1605034"/>
                </a:cubicBezTo>
                <a:cubicBezTo>
                  <a:pt x="1531716" y="1573602"/>
                  <a:pt x="1545051" y="1526929"/>
                  <a:pt x="1568864" y="1517404"/>
                </a:cubicBezTo>
                <a:cubicBezTo>
                  <a:pt x="1584104" y="1510737"/>
                  <a:pt x="1602201" y="1518356"/>
                  <a:pt x="1609821" y="1535502"/>
                </a:cubicBezTo>
                <a:cubicBezTo>
                  <a:pt x="1612679" y="1542169"/>
                  <a:pt x="1614584" y="1548837"/>
                  <a:pt x="1615536" y="1555504"/>
                </a:cubicBezTo>
                <a:cubicBezTo>
                  <a:pt x="1617441" y="1563124"/>
                  <a:pt x="1623156" y="1565029"/>
                  <a:pt x="1628871" y="1565981"/>
                </a:cubicBezTo>
                <a:cubicBezTo>
                  <a:pt x="1637444" y="1566934"/>
                  <a:pt x="1639349" y="1560267"/>
                  <a:pt x="1640301" y="1554552"/>
                </a:cubicBezTo>
                <a:cubicBezTo>
                  <a:pt x="1642206" y="1541217"/>
                  <a:pt x="1644111" y="1526929"/>
                  <a:pt x="1645064" y="1513594"/>
                </a:cubicBezTo>
                <a:cubicBezTo>
                  <a:pt x="1646969" y="1486924"/>
                  <a:pt x="1627919" y="1464064"/>
                  <a:pt x="1625061" y="1436442"/>
                </a:cubicBezTo>
                <a:cubicBezTo>
                  <a:pt x="1624109" y="1430727"/>
                  <a:pt x="1626014" y="1377387"/>
                  <a:pt x="1619346" y="1374529"/>
                </a:cubicBezTo>
                <a:lnTo>
                  <a:pt x="1560291" y="1371672"/>
                </a:lnTo>
                <a:cubicBezTo>
                  <a:pt x="1527906" y="1365956"/>
                  <a:pt x="1494569" y="1361194"/>
                  <a:pt x="1461231" y="1354527"/>
                </a:cubicBezTo>
                <a:cubicBezTo>
                  <a:pt x="1432656" y="1348812"/>
                  <a:pt x="1424084" y="1360242"/>
                  <a:pt x="1400271" y="1341192"/>
                </a:cubicBezTo>
                <a:cubicBezTo>
                  <a:pt x="1395509" y="1337381"/>
                  <a:pt x="1388841" y="1330714"/>
                  <a:pt x="1382174" y="1335477"/>
                </a:cubicBezTo>
                <a:cubicBezTo>
                  <a:pt x="1375506" y="1340239"/>
                  <a:pt x="1379316" y="1347859"/>
                  <a:pt x="1380269" y="1354527"/>
                </a:cubicBezTo>
                <a:cubicBezTo>
                  <a:pt x="1381221" y="1367862"/>
                  <a:pt x="1381221" y="1380244"/>
                  <a:pt x="1376459" y="1392627"/>
                </a:cubicBezTo>
                <a:cubicBezTo>
                  <a:pt x="1371696" y="1404056"/>
                  <a:pt x="1350741" y="1400247"/>
                  <a:pt x="1331691" y="1401199"/>
                </a:cubicBezTo>
                <a:cubicBezTo>
                  <a:pt x="1312641" y="1403104"/>
                  <a:pt x="1300259" y="1397389"/>
                  <a:pt x="1293591" y="1379292"/>
                </a:cubicBezTo>
                <a:cubicBezTo>
                  <a:pt x="1291686" y="1375481"/>
                  <a:pt x="1288829" y="1372624"/>
                  <a:pt x="1285971" y="1367862"/>
                </a:cubicBezTo>
                <a:cubicBezTo>
                  <a:pt x="1284066" y="1371672"/>
                  <a:pt x="1282161" y="1372624"/>
                  <a:pt x="1281209" y="1374529"/>
                </a:cubicBezTo>
                <a:cubicBezTo>
                  <a:pt x="1272636" y="1393579"/>
                  <a:pt x="1261206" y="1408819"/>
                  <a:pt x="1237394" y="1402152"/>
                </a:cubicBezTo>
                <a:cubicBezTo>
                  <a:pt x="1215486" y="1396437"/>
                  <a:pt x="1184054" y="1377387"/>
                  <a:pt x="1182149" y="1358337"/>
                </a:cubicBezTo>
                <a:cubicBezTo>
                  <a:pt x="1180244" y="1340239"/>
                  <a:pt x="1183101" y="1322142"/>
                  <a:pt x="1190721" y="1304997"/>
                </a:cubicBezTo>
                <a:cubicBezTo>
                  <a:pt x="1195484" y="1294519"/>
                  <a:pt x="1220249" y="1291662"/>
                  <a:pt x="1210724" y="1289756"/>
                </a:cubicBezTo>
                <a:cubicBezTo>
                  <a:pt x="1174529" y="1284042"/>
                  <a:pt x="1128809" y="1267849"/>
                  <a:pt x="1092614" y="1261181"/>
                </a:cubicBezTo>
                <a:cubicBezTo>
                  <a:pt x="1082136" y="1259277"/>
                  <a:pt x="1072611" y="1261181"/>
                  <a:pt x="1064039" y="1266897"/>
                </a:cubicBezTo>
                <a:cubicBezTo>
                  <a:pt x="1042131" y="1281184"/>
                  <a:pt x="1029749" y="1307854"/>
                  <a:pt x="1003079" y="1313569"/>
                </a:cubicBezTo>
                <a:cubicBezTo>
                  <a:pt x="996411" y="1314522"/>
                  <a:pt x="995459" y="1318331"/>
                  <a:pt x="997364" y="1324999"/>
                </a:cubicBezTo>
                <a:cubicBezTo>
                  <a:pt x="1000221" y="1333572"/>
                  <a:pt x="1002126" y="1343097"/>
                  <a:pt x="1003079" y="1351669"/>
                </a:cubicBezTo>
                <a:cubicBezTo>
                  <a:pt x="1007841" y="1387864"/>
                  <a:pt x="984029" y="1416439"/>
                  <a:pt x="947834" y="1421202"/>
                </a:cubicBezTo>
                <a:lnTo>
                  <a:pt x="943071" y="1421202"/>
                </a:lnTo>
                <a:cubicBezTo>
                  <a:pt x="878301" y="1406914"/>
                  <a:pt x="810674" y="1417392"/>
                  <a:pt x="745904" y="1403104"/>
                </a:cubicBezTo>
                <a:cubicBezTo>
                  <a:pt x="717329" y="1396437"/>
                  <a:pt x="662084" y="1404056"/>
                  <a:pt x="636366" y="1389769"/>
                </a:cubicBezTo>
                <a:cubicBezTo>
                  <a:pt x="584931" y="1361194"/>
                  <a:pt x="593504" y="1297377"/>
                  <a:pt x="600171" y="1240227"/>
                </a:cubicBezTo>
                <a:cubicBezTo>
                  <a:pt x="601124" y="1233559"/>
                  <a:pt x="603981" y="1226892"/>
                  <a:pt x="600171" y="1220224"/>
                </a:cubicBezTo>
                <a:cubicBezTo>
                  <a:pt x="588741" y="1219272"/>
                  <a:pt x="565881" y="1209747"/>
                  <a:pt x="560166" y="1216414"/>
                </a:cubicBezTo>
                <a:cubicBezTo>
                  <a:pt x="548736" y="1231654"/>
                  <a:pt x="536354" y="1263087"/>
                  <a:pt x="517304" y="1267849"/>
                </a:cubicBezTo>
                <a:cubicBezTo>
                  <a:pt x="506826" y="1270706"/>
                  <a:pt x="506826" y="1275469"/>
                  <a:pt x="510636" y="1284042"/>
                </a:cubicBezTo>
                <a:cubicBezTo>
                  <a:pt x="514446" y="1291662"/>
                  <a:pt x="518256" y="1301187"/>
                  <a:pt x="519209" y="1309759"/>
                </a:cubicBezTo>
                <a:cubicBezTo>
                  <a:pt x="524924" y="1347859"/>
                  <a:pt x="516351" y="1384054"/>
                  <a:pt x="477299" y="1384054"/>
                </a:cubicBezTo>
                <a:cubicBezTo>
                  <a:pt x="425864" y="1384054"/>
                  <a:pt x="374429" y="1383102"/>
                  <a:pt x="322994" y="1382149"/>
                </a:cubicBezTo>
                <a:cubicBezTo>
                  <a:pt x="275369" y="1381197"/>
                  <a:pt x="227744" y="1365004"/>
                  <a:pt x="186786" y="1338334"/>
                </a:cubicBezTo>
                <a:cubicBezTo>
                  <a:pt x="132494" y="1303092"/>
                  <a:pt x="110586" y="1247847"/>
                  <a:pt x="127731" y="1189744"/>
                </a:cubicBezTo>
                <a:cubicBezTo>
                  <a:pt x="145829" y="1128784"/>
                  <a:pt x="192501" y="1092589"/>
                  <a:pt x="257271" y="1089732"/>
                </a:cubicBezTo>
                <a:cubicBezTo>
                  <a:pt x="275369" y="1088779"/>
                  <a:pt x="294419" y="1094494"/>
                  <a:pt x="318231" y="1084969"/>
                </a:cubicBezTo>
                <a:cubicBezTo>
                  <a:pt x="279179" y="1070682"/>
                  <a:pt x="243936" y="1065919"/>
                  <a:pt x="208694" y="1059252"/>
                </a:cubicBezTo>
                <a:cubicBezTo>
                  <a:pt x="132494" y="1044964"/>
                  <a:pt x="102966" y="1030676"/>
                  <a:pt x="26766" y="1016389"/>
                </a:cubicBezTo>
                <a:cubicBezTo>
                  <a:pt x="17241" y="1015436"/>
                  <a:pt x="3906" y="1017342"/>
                  <a:pt x="96" y="1004007"/>
                </a:cubicBezTo>
                <a:cubicBezTo>
                  <a:pt x="-3714" y="990672"/>
                  <a:pt x="107729" y="975432"/>
                  <a:pt x="138209" y="981147"/>
                </a:cubicBezTo>
                <a:cubicBezTo>
                  <a:pt x="241079" y="1000197"/>
                  <a:pt x="257271" y="995434"/>
                  <a:pt x="361094" y="1014484"/>
                </a:cubicBezTo>
                <a:cubicBezTo>
                  <a:pt x="506826" y="1042107"/>
                  <a:pt x="653511" y="1063062"/>
                  <a:pt x="801149" y="1075444"/>
                </a:cubicBezTo>
                <a:cubicBezTo>
                  <a:pt x="879254" y="1082112"/>
                  <a:pt x="976409" y="1095447"/>
                  <a:pt x="1055466" y="1090684"/>
                </a:cubicBezTo>
                <a:cubicBezTo>
                  <a:pt x="1069754" y="1090684"/>
                  <a:pt x="1086899" y="1091637"/>
                  <a:pt x="1075469" y="1067824"/>
                </a:cubicBezTo>
                <a:cubicBezTo>
                  <a:pt x="1073564" y="1064014"/>
                  <a:pt x="1074516" y="1057347"/>
                  <a:pt x="1076421" y="1052584"/>
                </a:cubicBezTo>
                <a:cubicBezTo>
                  <a:pt x="1089756" y="1024009"/>
                  <a:pt x="1078326" y="1004007"/>
                  <a:pt x="1060229" y="981147"/>
                </a:cubicBezTo>
                <a:cubicBezTo>
                  <a:pt x="1014509" y="924949"/>
                  <a:pt x="926879" y="851607"/>
                  <a:pt x="917354" y="779217"/>
                </a:cubicBezTo>
                <a:cubicBezTo>
                  <a:pt x="911639" y="738259"/>
                  <a:pt x="923069" y="703017"/>
                  <a:pt x="948786" y="672536"/>
                </a:cubicBezTo>
                <a:cubicBezTo>
                  <a:pt x="957359" y="661107"/>
                  <a:pt x="967836" y="650629"/>
                  <a:pt x="977361" y="640151"/>
                </a:cubicBezTo>
                <a:cubicBezTo>
                  <a:pt x="1028796" y="584907"/>
                  <a:pt x="1118331" y="530614"/>
                  <a:pt x="1167861" y="472511"/>
                </a:cubicBezTo>
                <a:cubicBezTo>
                  <a:pt x="1218344" y="414409"/>
                  <a:pt x="1294544" y="414409"/>
                  <a:pt x="1367886" y="423934"/>
                </a:cubicBezTo>
                <a:cubicBezTo>
                  <a:pt x="1482186" y="439174"/>
                  <a:pt x="1590771" y="474416"/>
                  <a:pt x="1698404" y="513469"/>
                </a:cubicBezTo>
                <a:cubicBezTo>
                  <a:pt x="1713644" y="518232"/>
                  <a:pt x="1751744" y="536329"/>
                  <a:pt x="1767936" y="542997"/>
                </a:cubicBezTo>
                <a:cubicBezTo>
                  <a:pt x="1868901" y="585859"/>
                  <a:pt x="1966056" y="643961"/>
                  <a:pt x="2060354" y="700159"/>
                </a:cubicBezTo>
                <a:cubicBezTo>
                  <a:pt x="2109884" y="729686"/>
                  <a:pt x="2167986" y="745879"/>
                  <a:pt x="2223231" y="760167"/>
                </a:cubicBezTo>
                <a:cubicBezTo>
                  <a:pt x="2446116" y="817317"/>
                  <a:pt x="2669001" y="857322"/>
                  <a:pt x="2890934" y="920186"/>
                </a:cubicBezTo>
                <a:cubicBezTo>
                  <a:pt x="2914746" y="926854"/>
                  <a:pt x="2927129" y="915424"/>
                  <a:pt x="2939511" y="900184"/>
                </a:cubicBezTo>
                <a:cubicBezTo>
                  <a:pt x="3005234" y="818269"/>
                  <a:pt x="3070004" y="737307"/>
                  <a:pt x="3134774" y="654439"/>
                </a:cubicBezTo>
                <a:cubicBezTo>
                  <a:pt x="3304319" y="437269"/>
                  <a:pt x="3471959" y="275344"/>
                  <a:pt x="3645314" y="61031"/>
                </a:cubicBezTo>
                <a:cubicBezTo>
                  <a:pt x="3651029" y="54364"/>
                  <a:pt x="3657696" y="48649"/>
                  <a:pt x="3661506" y="41029"/>
                </a:cubicBezTo>
                <a:cubicBezTo>
                  <a:pt x="3677223" y="13883"/>
                  <a:pt x="3698833" y="1738"/>
                  <a:pt x="3725131" y="175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dirty="0">
              <a:solidFill>
                <a:schemeClr val="accent3"/>
              </a:solidFill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9E621FE-C318-4580-968F-2AD4437D6FF2}"/>
              </a:ext>
            </a:extLst>
          </p:cNvPr>
          <p:cNvGrpSpPr/>
          <p:nvPr/>
        </p:nvGrpSpPr>
        <p:grpSpPr>
          <a:xfrm flipH="1">
            <a:off x="3458297" y="5374823"/>
            <a:ext cx="3628743" cy="1181863"/>
            <a:chOff x="342804" y="1541415"/>
            <a:chExt cx="9509699" cy="3097260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8CF7B32-A3DF-4B7F-B311-B724CF95B1CC}"/>
                </a:ext>
              </a:extLst>
            </p:cNvPr>
            <p:cNvSpPr/>
            <p:nvPr/>
          </p:nvSpPr>
          <p:spPr>
            <a:xfrm>
              <a:off x="6567993" y="1819126"/>
              <a:ext cx="134121" cy="640802"/>
            </a:xfrm>
            <a:custGeom>
              <a:avLst/>
              <a:gdLst>
                <a:gd name="connsiteX0" fmla="*/ 173355 w 171450"/>
                <a:gd name="connsiteY0" fmla="*/ 763928 h 819150"/>
                <a:gd name="connsiteX1" fmla="*/ 136207 w 171450"/>
                <a:gd name="connsiteY1" fmla="*/ 821078 h 819150"/>
                <a:gd name="connsiteX2" fmla="*/ 113348 w 171450"/>
                <a:gd name="connsiteY2" fmla="*/ 763928 h 819150"/>
                <a:gd name="connsiteX3" fmla="*/ 115252 w 171450"/>
                <a:gd name="connsiteY3" fmla="*/ 374356 h 819150"/>
                <a:gd name="connsiteX4" fmla="*/ 81915 w 171450"/>
                <a:gd name="connsiteY4" fmla="*/ 343876 h 819150"/>
                <a:gd name="connsiteX5" fmla="*/ 15240 w 171450"/>
                <a:gd name="connsiteY5" fmla="*/ 343876 h 819150"/>
                <a:gd name="connsiteX6" fmla="*/ 0 w 171450"/>
                <a:gd name="connsiteY6" fmla="*/ 329588 h 819150"/>
                <a:gd name="connsiteX7" fmla="*/ 16193 w 171450"/>
                <a:gd name="connsiteY7" fmla="*/ 318158 h 819150"/>
                <a:gd name="connsiteX8" fmla="*/ 59055 w 171450"/>
                <a:gd name="connsiteY8" fmla="*/ 318158 h 819150"/>
                <a:gd name="connsiteX9" fmla="*/ 116205 w 171450"/>
                <a:gd name="connsiteY9" fmla="*/ 261961 h 819150"/>
                <a:gd name="connsiteX10" fmla="*/ 58102 w 171450"/>
                <a:gd name="connsiteY10" fmla="*/ 206716 h 819150"/>
                <a:gd name="connsiteX11" fmla="*/ 20002 w 171450"/>
                <a:gd name="connsiteY11" fmla="*/ 206716 h 819150"/>
                <a:gd name="connsiteX12" fmla="*/ 952 w 171450"/>
                <a:gd name="connsiteY12" fmla="*/ 192428 h 819150"/>
                <a:gd name="connsiteX13" fmla="*/ 20002 w 171450"/>
                <a:gd name="connsiteY13" fmla="*/ 182903 h 819150"/>
                <a:gd name="connsiteX14" fmla="*/ 29527 w 171450"/>
                <a:gd name="connsiteY14" fmla="*/ 182903 h 819150"/>
                <a:gd name="connsiteX15" fmla="*/ 114300 w 171450"/>
                <a:gd name="connsiteY15" fmla="*/ 95273 h 819150"/>
                <a:gd name="connsiteX16" fmla="*/ 114300 w 171450"/>
                <a:gd name="connsiteY16" fmla="*/ 47648 h 819150"/>
                <a:gd name="connsiteX17" fmla="*/ 143827 w 171450"/>
                <a:gd name="connsiteY17" fmla="*/ 23 h 819150"/>
                <a:gd name="connsiteX18" fmla="*/ 170498 w 171450"/>
                <a:gd name="connsiteY18" fmla="*/ 50506 h 819150"/>
                <a:gd name="connsiteX19" fmla="*/ 173355 w 171450"/>
                <a:gd name="connsiteY19" fmla="*/ 763928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1450" h="819150">
                  <a:moveTo>
                    <a:pt x="173355" y="763928"/>
                  </a:moveTo>
                  <a:cubicBezTo>
                    <a:pt x="167640" y="786788"/>
                    <a:pt x="187643" y="828698"/>
                    <a:pt x="136207" y="821078"/>
                  </a:cubicBezTo>
                  <a:cubicBezTo>
                    <a:pt x="98107" y="815363"/>
                    <a:pt x="122873" y="782026"/>
                    <a:pt x="113348" y="763928"/>
                  </a:cubicBezTo>
                  <a:cubicBezTo>
                    <a:pt x="113348" y="634388"/>
                    <a:pt x="113348" y="503896"/>
                    <a:pt x="115252" y="374356"/>
                  </a:cubicBezTo>
                  <a:cubicBezTo>
                    <a:pt x="115252" y="346733"/>
                    <a:pt x="104775" y="342923"/>
                    <a:pt x="81915" y="343876"/>
                  </a:cubicBezTo>
                  <a:cubicBezTo>
                    <a:pt x="60007" y="344828"/>
                    <a:pt x="37148" y="343876"/>
                    <a:pt x="15240" y="343876"/>
                  </a:cubicBezTo>
                  <a:cubicBezTo>
                    <a:pt x="5715" y="343876"/>
                    <a:pt x="0" y="339113"/>
                    <a:pt x="0" y="329588"/>
                  </a:cubicBezTo>
                  <a:cubicBezTo>
                    <a:pt x="0" y="318158"/>
                    <a:pt x="8573" y="318158"/>
                    <a:pt x="16193" y="318158"/>
                  </a:cubicBezTo>
                  <a:cubicBezTo>
                    <a:pt x="30480" y="318158"/>
                    <a:pt x="44768" y="316253"/>
                    <a:pt x="59055" y="318158"/>
                  </a:cubicBezTo>
                  <a:cubicBezTo>
                    <a:pt x="105727" y="326731"/>
                    <a:pt x="115252" y="307681"/>
                    <a:pt x="116205" y="261961"/>
                  </a:cubicBezTo>
                  <a:cubicBezTo>
                    <a:pt x="117157" y="214336"/>
                    <a:pt x="102870" y="199096"/>
                    <a:pt x="58102" y="206716"/>
                  </a:cubicBezTo>
                  <a:cubicBezTo>
                    <a:pt x="45720" y="208621"/>
                    <a:pt x="32385" y="206716"/>
                    <a:pt x="20002" y="206716"/>
                  </a:cubicBezTo>
                  <a:cubicBezTo>
                    <a:pt x="10477" y="206716"/>
                    <a:pt x="0" y="205763"/>
                    <a:pt x="952" y="192428"/>
                  </a:cubicBezTo>
                  <a:cubicBezTo>
                    <a:pt x="1905" y="181951"/>
                    <a:pt x="12382" y="183856"/>
                    <a:pt x="20002" y="182903"/>
                  </a:cubicBezTo>
                  <a:cubicBezTo>
                    <a:pt x="22860" y="182903"/>
                    <a:pt x="26670" y="182903"/>
                    <a:pt x="29527" y="182903"/>
                  </a:cubicBezTo>
                  <a:cubicBezTo>
                    <a:pt x="114300" y="179093"/>
                    <a:pt x="114300" y="179093"/>
                    <a:pt x="114300" y="95273"/>
                  </a:cubicBezTo>
                  <a:cubicBezTo>
                    <a:pt x="114300" y="79081"/>
                    <a:pt x="113348" y="63841"/>
                    <a:pt x="114300" y="47648"/>
                  </a:cubicBezTo>
                  <a:cubicBezTo>
                    <a:pt x="116205" y="27646"/>
                    <a:pt x="100013" y="-929"/>
                    <a:pt x="143827" y="23"/>
                  </a:cubicBezTo>
                  <a:cubicBezTo>
                    <a:pt x="188595" y="976"/>
                    <a:pt x="170498" y="32408"/>
                    <a:pt x="170498" y="50506"/>
                  </a:cubicBezTo>
                  <a:cubicBezTo>
                    <a:pt x="172402" y="288631"/>
                    <a:pt x="172402" y="525803"/>
                    <a:pt x="173355" y="76392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8D5B2B1-1AD3-4517-9F35-7086AC0043F1}"/>
                </a:ext>
              </a:extLst>
            </p:cNvPr>
            <p:cNvSpPr/>
            <p:nvPr/>
          </p:nvSpPr>
          <p:spPr>
            <a:xfrm>
              <a:off x="8661003" y="1992732"/>
              <a:ext cx="44706" cy="715315"/>
            </a:xfrm>
            <a:custGeom>
              <a:avLst/>
              <a:gdLst>
                <a:gd name="connsiteX0" fmla="*/ 60997 w 57150"/>
                <a:gd name="connsiteY0" fmla="*/ 827752 h 914400"/>
                <a:gd name="connsiteX1" fmla="*/ 60043 w 57150"/>
                <a:gd name="connsiteY1" fmla="*/ 888713 h 914400"/>
                <a:gd name="connsiteX2" fmla="*/ 30516 w 57150"/>
                <a:gd name="connsiteY2" fmla="*/ 915383 h 914400"/>
                <a:gd name="connsiteX3" fmla="*/ 1941 w 57150"/>
                <a:gd name="connsiteY3" fmla="*/ 888713 h 914400"/>
                <a:gd name="connsiteX4" fmla="*/ 37 w 57150"/>
                <a:gd name="connsiteY4" fmla="*/ 827752 h 914400"/>
                <a:gd name="connsiteX5" fmla="*/ 989 w 57150"/>
                <a:gd name="connsiteY5" fmla="*/ 38130 h 914400"/>
                <a:gd name="connsiteX6" fmla="*/ 25754 w 57150"/>
                <a:gd name="connsiteY6" fmla="*/ 30 h 914400"/>
                <a:gd name="connsiteX7" fmla="*/ 60043 w 57150"/>
                <a:gd name="connsiteY7" fmla="*/ 34320 h 914400"/>
                <a:gd name="connsiteX8" fmla="*/ 59091 w 57150"/>
                <a:gd name="connsiteY8" fmla="*/ 458183 h 914400"/>
                <a:gd name="connsiteX9" fmla="*/ 60997 w 57150"/>
                <a:gd name="connsiteY9" fmla="*/ 827752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50" h="914400">
                  <a:moveTo>
                    <a:pt x="60997" y="827752"/>
                  </a:moveTo>
                  <a:cubicBezTo>
                    <a:pt x="60043" y="847755"/>
                    <a:pt x="59091" y="868710"/>
                    <a:pt x="60043" y="888713"/>
                  </a:cubicBezTo>
                  <a:cubicBezTo>
                    <a:pt x="60997" y="909668"/>
                    <a:pt x="49566" y="915383"/>
                    <a:pt x="30516" y="915383"/>
                  </a:cubicBezTo>
                  <a:cubicBezTo>
                    <a:pt x="11466" y="915383"/>
                    <a:pt x="989" y="909668"/>
                    <a:pt x="1941" y="888713"/>
                  </a:cubicBezTo>
                  <a:cubicBezTo>
                    <a:pt x="1941" y="868710"/>
                    <a:pt x="989" y="848708"/>
                    <a:pt x="37" y="827752"/>
                  </a:cubicBezTo>
                  <a:cubicBezTo>
                    <a:pt x="37" y="564863"/>
                    <a:pt x="989" y="301020"/>
                    <a:pt x="989" y="38130"/>
                  </a:cubicBezTo>
                  <a:cubicBezTo>
                    <a:pt x="989" y="20985"/>
                    <a:pt x="-7584" y="-922"/>
                    <a:pt x="25754" y="30"/>
                  </a:cubicBezTo>
                  <a:cubicBezTo>
                    <a:pt x="52424" y="30"/>
                    <a:pt x="60043" y="6698"/>
                    <a:pt x="60043" y="34320"/>
                  </a:cubicBezTo>
                  <a:cubicBezTo>
                    <a:pt x="59091" y="175290"/>
                    <a:pt x="59091" y="316260"/>
                    <a:pt x="59091" y="458183"/>
                  </a:cubicBezTo>
                  <a:cubicBezTo>
                    <a:pt x="60043" y="580103"/>
                    <a:pt x="60043" y="703927"/>
                    <a:pt x="60997" y="827752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6C3FFBE-0C86-4F7F-B86E-B8E6744A8E14}"/>
                </a:ext>
              </a:extLst>
            </p:cNvPr>
            <p:cNvSpPr/>
            <p:nvPr/>
          </p:nvSpPr>
          <p:spPr>
            <a:xfrm>
              <a:off x="8176703" y="2640219"/>
              <a:ext cx="931399" cy="1221996"/>
            </a:xfrm>
            <a:custGeom>
              <a:avLst/>
              <a:gdLst>
                <a:gd name="connsiteX0" fmla="*/ 142875 w 1190625"/>
                <a:gd name="connsiteY0" fmla="*/ 1424047 h 1562100"/>
                <a:gd name="connsiteX1" fmla="*/ 0 w 1190625"/>
                <a:gd name="connsiteY1" fmla="*/ 1392614 h 1562100"/>
                <a:gd name="connsiteX2" fmla="*/ 88582 w 1190625"/>
                <a:gd name="connsiteY2" fmla="*/ 913507 h 1562100"/>
                <a:gd name="connsiteX3" fmla="*/ 257175 w 1190625"/>
                <a:gd name="connsiteY3" fmla="*/ 34349 h 1562100"/>
                <a:gd name="connsiteX4" fmla="*/ 300038 w 1190625"/>
                <a:gd name="connsiteY4" fmla="*/ 59 h 1562100"/>
                <a:gd name="connsiteX5" fmla="*/ 941069 w 1190625"/>
                <a:gd name="connsiteY5" fmla="*/ 59 h 1562100"/>
                <a:gd name="connsiteX6" fmla="*/ 982980 w 1190625"/>
                <a:gd name="connsiteY6" fmla="*/ 36254 h 1562100"/>
                <a:gd name="connsiteX7" fmla="*/ 1162050 w 1190625"/>
                <a:gd name="connsiteY7" fmla="*/ 1344037 h 1562100"/>
                <a:gd name="connsiteX8" fmla="*/ 1192530 w 1190625"/>
                <a:gd name="connsiteY8" fmla="*/ 1564064 h 1562100"/>
                <a:gd name="connsiteX9" fmla="*/ 1038225 w 1190625"/>
                <a:gd name="connsiteY9" fmla="*/ 1533584 h 1562100"/>
                <a:gd name="connsiteX10" fmla="*/ 1020127 w 1190625"/>
                <a:gd name="connsiteY10" fmla="*/ 1405949 h 1562100"/>
                <a:gd name="connsiteX11" fmla="*/ 909638 w 1190625"/>
                <a:gd name="connsiteY11" fmla="*/ 603944 h 1562100"/>
                <a:gd name="connsiteX12" fmla="*/ 855344 w 1190625"/>
                <a:gd name="connsiteY12" fmla="*/ 207704 h 1562100"/>
                <a:gd name="connsiteX13" fmla="*/ 786765 w 1190625"/>
                <a:gd name="connsiteY13" fmla="*/ 147697 h 1562100"/>
                <a:gd name="connsiteX14" fmla="*/ 453390 w 1190625"/>
                <a:gd name="connsiteY14" fmla="*/ 147697 h 1562100"/>
                <a:gd name="connsiteX15" fmla="*/ 376238 w 1190625"/>
                <a:gd name="connsiteY15" fmla="*/ 212467 h 1562100"/>
                <a:gd name="connsiteX16" fmla="*/ 160019 w 1190625"/>
                <a:gd name="connsiteY16" fmla="*/ 1339274 h 1562100"/>
                <a:gd name="connsiteX17" fmla="*/ 142875 w 1190625"/>
                <a:gd name="connsiteY17" fmla="*/ 1424047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0625" h="1562100">
                  <a:moveTo>
                    <a:pt x="142875" y="1424047"/>
                  </a:moveTo>
                  <a:cubicBezTo>
                    <a:pt x="97155" y="1424999"/>
                    <a:pt x="43815" y="1404997"/>
                    <a:pt x="0" y="1392614"/>
                  </a:cubicBezTo>
                  <a:cubicBezTo>
                    <a:pt x="29527" y="1232594"/>
                    <a:pt x="58102" y="1072574"/>
                    <a:pt x="88582" y="913507"/>
                  </a:cubicBezTo>
                  <a:cubicBezTo>
                    <a:pt x="144780" y="620137"/>
                    <a:pt x="201930" y="327719"/>
                    <a:pt x="257175" y="34349"/>
                  </a:cubicBezTo>
                  <a:cubicBezTo>
                    <a:pt x="262890" y="4822"/>
                    <a:pt x="274319" y="59"/>
                    <a:pt x="300038" y="59"/>
                  </a:cubicBezTo>
                  <a:cubicBezTo>
                    <a:pt x="405765" y="1012"/>
                    <a:pt x="853440" y="1964"/>
                    <a:pt x="941069" y="59"/>
                  </a:cubicBezTo>
                  <a:cubicBezTo>
                    <a:pt x="969644" y="-893"/>
                    <a:pt x="979169" y="9584"/>
                    <a:pt x="982980" y="36254"/>
                  </a:cubicBezTo>
                  <a:cubicBezTo>
                    <a:pt x="1042035" y="472499"/>
                    <a:pt x="1102042" y="908744"/>
                    <a:pt x="1162050" y="1344037"/>
                  </a:cubicBezTo>
                  <a:cubicBezTo>
                    <a:pt x="1174432" y="1436429"/>
                    <a:pt x="1180148" y="1471672"/>
                    <a:pt x="1192530" y="1564064"/>
                  </a:cubicBezTo>
                  <a:cubicBezTo>
                    <a:pt x="1194435" y="1579304"/>
                    <a:pt x="1043940" y="1547872"/>
                    <a:pt x="1038225" y="1533584"/>
                  </a:cubicBezTo>
                  <a:cubicBezTo>
                    <a:pt x="1023938" y="1451669"/>
                    <a:pt x="1031557" y="1487864"/>
                    <a:pt x="1020127" y="1405949"/>
                  </a:cubicBezTo>
                  <a:cubicBezTo>
                    <a:pt x="982980" y="1139249"/>
                    <a:pt x="945832" y="871597"/>
                    <a:pt x="909638" y="603944"/>
                  </a:cubicBezTo>
                  <a:cubicBezTo>
                    <a:pt x="891540" y="471547"/>
                    <a:pt x="872490" y="340102"/>
                    <a:pt x="855344" y="207704"/>
                  </a:cubicBezTo>
                  <a:cubicBezTo>
                    <a:pt x="847725" y="150554"/>
                    <a:pt x="843915" y="147697"/>
                    <a:pt x="786765" y="147697"/>
                  </a:cubicBezTo>
                  <a:cubicBezTo>
                    <a:pt x="675323" y="147697"/>
                    <a:pt x="564832" y="147697"/>
                    <a:pt x="453390" y="147697"/>
                  </a:cubicBezTo>
                  <a:cubicBezTo>
                    <a:pt x="391477" y="147697"/>
                    <a:pt x="387667" y="150554"/>
                    <a:pt x="376238" y="212467"/>
                  </a:cubicBezTo>
                  <a:cubicBezTo>
                    <a:pt x="304800" y="587752"/>
                    <a:pt x="233363" y="963989"/>
                    <a:pt x="160019" y="1339274"/>
                  </a:cubicBezTo>
                  <a:cubicBezTo>
                    <a:pt x="154305" y="1364039"/>
                    <a:pt x="156210" y="1396424"/>
                    <a:pt x="142875" y="1424047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13306CF-6B33-4DF9-B4AD-78D98AD2827D}"/>
                </a:ext>
              </a:extLst>
            </p:cNvPr>
            <p:cNvSpPr/>
            <p:nvPr/>
          </p:nvSpPr>
          <p:spPr>
            <a:xfrm>
              <a:off x="6178295" y="2415936"/>
              <a:ext cx="923947" cy="1192191"/>
            </a:xfrm>
            <a:custGeom>
              <a:avLst/>
              <a:gdLst>
                <a:gd name="connsiteX0" fmla="*/ 984885 w 1181100"/>
                <a:gd name="connsiteY0" fmla="*/ 36254 h 1524000"/>
                <a:gd name="connsiteX1" fmla="*/ 942975 w 1181100"/>
                <a:gd name="connsiteY1" fmla="*/ 59 h 1524000"/>
                <a:gd name="connsiteX2" fmla="*/ 307657 w 1181100"/>
                <a:gd name="connsiteY2" fmla="*/ 59 h 1524000"/>
                <a:gd name="connsiteX3" fmla="*/ 258127 w 1181100"/>
                <a:gd name="connsiteY3" fmla="*/ 38159 h 1524000"/>
                <a:gd name="connsiteX4" fmla="*/ 51435 w 1181100"/>
                <a:gd name="connsiteY4" fmla="*/ 1122104 h 1524000"/>
                <a:gd name="connsiteX5" fmla="*/ 0 w 1181100"/>
                <a:gd name="connsiteY5" fmla="*/ 1398329 h 1524000"/>
                <a:gd name="connsiteX6" fmla="*/ 148590 w 1181100"/>
                <a:gd name="connsiteY6" fmla="*/ 1398329 h 1524000"/>
                <a:gd name="connsiteX7" fmla="*/ 378143 w 1181100"/>
                <a:gd name="connsiteY7" fmla="*/ 208657 h 1524000"/>
                <a:gd name="connsiteX8" fmla="*/ 449580 w 1181100"/>
                <a:gd name="connsiteY8" fmla="*/ 148649 h 1524000"/>
                <a:gd name="connsiteX9" fmla="*/ 782955 w 1181100"/>
                <a:gd name="connsiteY9" fmla="*/ 148649 h 1524000"/>
                <a:gd name="connsiteX10" fmla="*/ 857250 w 1181100"/>
                <a:gd name="connsiteY10" fmla="*/ 213419 h 1524000"/>
                <a:gd name="connsiteX11" fmla="*/ 1019175 w 1181100"/>
                <a:gd name="connsiteY11" fmla="*/ 1391662 h 1524000"/>
                <a:gd name="connsiteX12" fmla="*/ 1049655 w 1181100"/>
                <a:gd name="connsiteY12" fmla="*/ 1529774 h 1524000"/>
                <a:gd name="connsiteX13" fmla="*/ 1185863 w 1181100"/>
                <a:gd name="connsiteY13" fmla="*/ 1512629 h 1524000"/>
                <a:gd name="connsiteX14" fmla="*/ 984885 w 1181100"/>
                <a:gd name="connsiteY14" fmla="*/ 36254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81100" h="1524000">
                  <a:moveTo>
                    <a:pt x="984885" y="36254"/>
                  </a:moveTo>
                  <a:cubicBezTo>
                    <a:pt x="981075" y="9584"/>
                    <a:pt x="971550" y="-893"/>
                    <a:pt x="942975" y="59"/>
                  </a:cubicBezTo>
                  <a:cubicBezTo>
                    <a:pt x="852488" y="1964"/>
                    <a:pt x="409575" y="1012"/>
                    <a:pt x="307657" y="59"/>
                  </a:cubicBezTo>
                  <a:cubicBezTo>
                    <a:pt x="279082" y="59"/>
                    <a:pt x="264795" y="3869"/>
                    <a:pt x="258127" y="38159"/>
                  </a:cubicBezTo>
                  <a:cubicBezTo>
                    <a:pt x="190500" y="400109"/>
                    <a:pt x="120015" y="761107"/>
                    <a:pt x="51435" y="1122104"/>
                  </a:cubicBezTo>
                  <a:cubicBezTo>
                    <a:pt x="34290" y="1214497"/>
                    <a:pt x="17145" y="1305937"/>
                    <a:pt x="0" y="1398329"/>
                  </a:cubicBezTo>
                  <a:lnTo>
                    <a:pt x="148590" y="1398329"/>
                  </a:lnTo>
                  <a:cubicBezTo>
                    <a:pt x="153352" y="1382137"/>
                    <a:pt x="303847" y="588704"/>
                    <a:pt x="378143" y="208657"/>
                  </a:cubicBezTo>
                  <a:cubicBezTo>
                    <a:pt x="389572" y="151507"/>
                    <a:pt x="393382" y="148649"/>
                    <a:pt x="449580" y="148649"/>
                  </a:cubicBezTo>
                  <a:cubicBezTo>
                    <a:pt x="561022" y="148649"/>
                    <a:pt x="671513" y="148649"/>
                    <a:pt x="782955" y="148649"/>
                  </a:cubicBezTo>
                  <a:cubicBezTo>
                    <a:pt x="846772" y="148649"/>
                    <a:pt x="848677" y="150554"/>
                    <a:pt x="857250" y="213419"/>
                  </a:cubicBezTo>
                  <a:cubicBezTo>
                    <a:pt x="911543" y="605849"/>
                    <a:pt x="963930" y="999232"/>
                    <a:pt x="1019175" y="1391662"/>
                  </a:cubicBezTo>
                  <a:cubicBezTo>
                    <a:pt x="1025843" y="1438334"/>
                    <a:pt x="1023938" y="1486912"/>
                    <a:pt x="1049655" y="1529774"/>
                  </a:cubicBezTo>
                  <a:cubicBezTo>
                    <a:pt x="1087755" y="1528822"/>
                    <a:pt x="1177290" y="1511677"/>
                    <a:pt x="1185863" y="1512629"/>
                  </a:cubicBezTo>
                  <a:cubicBezTo>
                    <a:pt x="1173480" y="1424999"/>
                    <a:pt x="1039177" y="440114"/>
                    <a:pt x="984885" y="3625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204D068-1516-493A-9C3A-7733E791D834}"/>
                </a:ext>
              </a:extLst>
            </p:cNvPr>
            <p:cNvSpPr/>
            <p:nvPr/>
          </p:nvSpPr>
          <p:spPr>
            <a:xfrm>
              <a:off x="8279530" y="2728903"/>
              <a:ext cx="707863" cy="1072972"/>
            </a:xfrm>
            <a:custGeom>
              <a:avLst/>
              <a:gdLst>
                <a:gd name="connsiteX0" fmla="*/ 0 w 904875"/>
                <a:gd name="connsiteY0" fmla="*/ 1277342 h 1371600"/>
                <a:gd name="connsiteX1" fmla="*/ 230506 w 904875"/>
                <a:gd name="connsiteY1" fmla="*/ 60047 h 1371600"/>
                <a:gd name="connsiteX2" fmla="*/ 300991 w 904875"/>
                <a:gd name="connsiteY2" fmla="*/ 39 h 1371600"/>
                <a:gd name="connsiteX3" fmla="*/ 691516 w 904875"/>
                <a:gd name="connsiteY3" fmla="*/ 992 h 1371600"/>
                <a:gd name="connsiteX4" fmla="*/ 729616 w 904875"/>
                <a:gd name="connsiteY4" fmla="*/ 33377 h 1371600"/>
                <a:gd name="connsiteX5" fmla="*/ 911543 w 904875"/>
                <a:gd name="connsiteY5" fmla="*/ 1356400 h 1371600"/>
                <a:gd name="connsiteX6" fmla="*/ 560070 w 904875"/>
                <a:gd name="connsiteY6" fmla="*/ 1334492 h 1371600"/>
                <a:gd name="connsiteX7" fmla="*/ 0 w 904875"/>
                <a:gd name="connsiteY7" fmla="*/ 1277342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4875" h="1371600">
                  <a:moveTo>
                    <a:pt x="0" y="1277342"/>
                  </a:moveTo>
                  <a:cubicBezTo>
                    <a:pt x="37148" y="1081127"/>
                    <a:pt x="192406" y="270549"/>
                    <a:pt x="230506" y="60047"/>
                  </a:cubicBezTo>
                  <a:cubicBezTo>
                    <a:pt x="238125" y="15279"/>
                    <a:pt x="253366" y="-913"/>
                    <a:pt x="300991" y="39"/>
                  </a:cubicBezTo>
                  <a:cubicBezTo>
                    <a:pt x="431483" y="3849"/>
                    <a:pt x="561023" y="1944"/>
                    <a:pt x="691516" y="992"/>
                  </a:cubicBezTo>
                  <a:cubicBezTo>
                    <a:pt x="717233" y="992"/>
                    <a:pt x="726758" y="6707"/>
                    <a:pt x="729616" y="33377"/>
                  </a:cubicBezTo>
                  <a:cubicBezTo>
                    <a:pt x="752475" y="207684"/>
                    <a:pt x="876300" y="1088747"/>
                    <a:pt x="911543" y="1356400"/>
                  </a:cubicBezTo>
                  <a:cubicBezTo>
                    <a:pt x="918210" y="1409739"/>
                    <a:pt x="600075" y="1338302"/>
                    <a:pt x="560070" y="1334492"/>
                  </a:cubicBezTo>
                  <a:cubicBezTo>
                    <a:pt x="373381" y="1317347"/>
                    <a:pt x="186691" y="1296392"/>
                    <a:pt x="0" y="127734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EC2C594-95A8-4C9B-BDC4-B169CA741E25}"/>
                </a:ext>
              </a:extLst>
            </p:cNvPr>
            <p:cNvSpPr/>
            <p:nvPr/>
          </p:nvSpPr>
          <p:spPr>
            <a:xfrm>
              <a:off x="6277395" y="2505281"/>
              <a:ext cx="715315" cy="1072972"/>
            </a:xfrm>
            <a:custGeom>
              <a:avLst/>
              <a:gdLst>
                <a:gd name="connsiteX0" fmla="*/ 0 w 914400"/>
                <a:gd name="connsiteY0" fmla="*/ 1304122 h 1371600"/>
                <a:gd name="connsiteX1" fmla="*/ 238125 w 914400"/>
                <a:gd name="connsiteY1" fmla="*/ 52537 h 1371600"/>
                <a:gd name="connsiteX2" fmla="*/ 300038 w 914400"/>
                <a:gd name="connsiteY2" fmla="*/ 150 h 1371600"/>
                <a:gd name="connsiteX3" fmla="*/ 675323 w 914400"/>
                <a:gd name="connsiteY3" fmla="*/ 150 h 1371600"/>
                <a:gd name="connsiteX4" fmla="*/ 741045 w 914400"/>
                <a:gd name="connsiteY4" fmla="*/ 58252 h 1371600"/>
                <a:gd name="connsiteX5" fmla="*/ 921068 w 914400"/>
                <a:gd name="connsiteY5" fmla="*/ 1374607 h 1371600"/>
                <a:gd name="connsiteX6" fmla="*/ 0 w 914400"/>
                <a:gd name="connsiteY6" fmla="*/ 1304122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" h="1371600">
                  <a:moveTo>
                    <a:pt x="0" y="1304122"/>
                  </a:moveTo>
                  <a:cubicBezTo>
                    <a:pt x="39052" y="1099335"/>
                    <a:pt x="199073" y="264945"/>
                    <a:pt x="238125" y="52537"/>
                  </a:cubicBezTo>
                  <a:cubicBezTo>
                    <a:pt x="244793" y="14437"/>
                    <a:pt x="257175" y="-1755"/>
                    <a:pt x="300038" y="150"/>
                  </a:cubicBezTo>
                  <a:cubicBezTo>
                    <a:pt x="424815" y="3960"/>
                    <a:pt x="550545" y="4912"/>
                    <a:pt x="675323" y="150"/>
                  </a:cubicBezTo>
                  <a:cubicBezTo>
                    <a:pt x="722948" y="-1755"/>
                    <a:pt x="736282" y="15390"/>
                    <a:pt x="741045" y="58252"/>
                  </a:cubicBezTo>
                  <a:cubicBezTo>
                    <a:pt x="764857" y="244942"/>
                    <a:pt x="886777" y="1122195"/>
                    <a:pt x="921068" y="1374607"/>
                  </a:cubicBezTo>
                  <a:cubicBezTo>
                    <a:pt x="922973" y="1381275"/>
                    <a:pt x="5715" y="1302217"/>
                    <a:pt x="0" y="130412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BDC8B59-10D3-4BFA-8A10-40A05196A0EA}"/>
                </a:ext>
              </a:extLst>
            </p:cNvPr>
            <p:cNvSpPr/>
            <p:nvPr/>
          </p:nvSpPr>
          <p:spPr>
            <a:xfrm>
              <a:off x="342804" y="2386179"/>
              <a:ext cx="9464439" cy="2252496"/>
            </a:xfrm>
            <a:custGeom>
              <a:avLst/>
              <a:gdLst>
                <a:gd name="connsiteX0" fmla="*/ 4574879 w 4752721"/>
                <a:gd name="connsiteY0" fmla="*/ 766307 h 1131127"/>
                <a:gd name="connsiteX1" fmla="*/ 4555422 w 4752721"/>
                <a:gd name="connsiteY1" fmla="*/ 785764 h 1131127"/>
                <a:gd name="connsiteX2" fmla="*/ 4555422 w 4752721"/>
                <a:gd name="connsiteY2" fmla="*/ 807092 h 1131127"/>
                <a:gd name="connsiteX3" fmla="*/ 4574879 w 4752721"/>
                <a:gd name="connsiteY3" fmla="*/ 826549 h 1131127"/>
                <a:gd name="connsiteX4" fmla="*/ 4639986 w 4752721"/>
                <a:gd name="connsiteY4" fmla="*/ 826549 h 1131127"/>
                <a:gd name="connsiteX5" fmla="*/ 4659443 w 4752721"/>
                <a:gd name="connsiteY5" fmla="*/ 807092 h 1131127"/>
                <a:gd name="connsiteX6" fmla="*/ 4659443 w 4752721"/>
                <a:gd name="connsiteY6" fmla="*/ 785764 h 1131127"/>
                <a:gd name="connsiteX7" fmla="*/ 4639986 w 4752721"/>
                <a:gd name="connsiteY7" fmla="*/ 766307 h 1131127"/>
                <a:gd name="connsiteX8" fmla="*/ 2344805 w 4752721"/>
                <a:gd name="connsiteY8" fmla="*/ 0 h 1131127"/>
                <a:gd name="connsiteX9" fmla="*/ 2409538 w 4752721"/>
                <a:gd name="connsiteY9" fmla="*/ 1871 h 1131127"/>
                <a:gd name="connsiteX10" fmla="*/ 2549478 w 4752721"/>
                <a:gd name="connsiteY10" fmla="*/ 81944 h 1131127"/>
                <a:gd name="connsiteX11" fmla="*/ 2593257 w 4752721"/>
                <a:gd name="connsiteY11" fmla="*/ 199809 h 1131127"/>
                <a:gd name="connsiteX12" fmla="*/ 2602611 w 4752721"/>
                <a:gd name="connsiteY12" fmla="*/ 225253 h 1131127"/>
                <a:gd name="connsiteX13" fmla="*/ 2649383 w 4752721"/>
                <a:gd name="connsiteY13" fmla="*/ 297468 h 1131127"/>
                <a:gd name="connsiteX14" fmla="*/ 2671833 w 4752721"/>
                <a:gd name="connsiteY14" fmla="*/ 314680 h 1131127"/>
                <a:gd name="connsiteX15" fmla="*/ 2879499 w 4752721"/>
                <a:gd name="connsiteY15" fmla="*/ 336756 h 1131127"/>
                <a:gd name="connsiteX16" fmla="*/ 2893718 w 4752721"/>
                <a:gd name="connsiteY16" fmla="*/ 353594 h 1131127"/>
                <a:gd name="connsiteX17" fmla="*/ 2886983 w 4752721"/>
                <a:gd name="connsiteY17" fmla="*/ 543674 h 1131127"/>
                <a:gd name="connsiteX18" fmla="*/ 4216421 w 4752721"/>
                <a:gd name="connsiteY18" fmla="*/ 698208 h 1131127"/>
                <a:gd name="connsiteX19" fmla="*/ 4508651 w 4752721"/>
                <a:gd name="connsiteY19" fmla="*/ 731509 h 1131127"/>
                <a:gd name="connsiteX20" fmla="*/ 4518753 w 4752721"/>
                <a:gd name="connsiteY20" fmla="*/ 739741 h 1131127"/>
                <a:gd name="connsiteX21" fmla="*/ 4531476 w 4752721"/>
                <a:gd name="connsiteY21" fmla="*/ 776784 h 1131127"/>
                <a:gd name="connsiteX22" fmla="*/ 4548313 w 4752721"/>
                <a:gd name="connsiteY22" fmla="*/ 738619 h 1131127"/>
                <a:gd name="connsiteX23" fmla="*/ 4669171 w 4752721"/>
                <a:gd name="connsiteY23" fmla="*/ 738619 h 1131127"/>
                <a:gd name="connsiteX24" fmla="*/ 4681893 w 4752721"/>
                <a:gd name="connsiteY24" fmla="*/ 744231 h 1131127"/>
                <a:gd name="connsiteX25" fmla="*/ 4686757 w 4752721"/>
                <a:gd name="connsiteY25" fmla="*/ 756205 h 1131127"/>
                <a:gd name="connsiteX26" fmla="*/ 4686009 w 4752721"/>
                <a:gd name="connsiteY26" fmla="*/ 836652 h 1131127"/>
                <a:gd name="connsiteX27" fmla="*/ 4726794 w 4752721"/>
                <a:gd name="connsiteY27" fmla="*/ 842265 h 1131127"/>
                <a:gd name="connsiteX28" fmla="*/ 4751864 w 4752721"/>
                <a:gd name="connsiteY28" fmla="*/ 864341 h 1131127"/>
                <a:gd name="connsiteX29" fmla="*/ 4689002 w 4752721"/>
                <a:gd name="connsiteY29" fmla="*/ 1131127 h 1131127"/>
                <a:gd name="connsiteX30" fmla="*/ 506116 w 4752721"/>
                <a:gd name="connsiteY30" fmla="*/ 1117282 h 1131127"/>
                <a:gd name="connsiteX31" fmla="*/ 478428 w 4752721"/>
                <a:gd name="connsiteY31" fmla="*/ 966116 h 1131127"/>
                <a:gd name="connsiteX32" fmla="*/ 290966 w 4752721"/>
                <a:gd name="connsiteY32" fmla="*/ 526088 h 1131127"/>
                <a:gd name="connsiteX33" fmla="*/ 56734 w 4752721"/>
                <a:gd name="connsiteY33" fmla="*/ 243961 h 1131127"/>
                <a:gd name="connsiteX34" fmla="*/ 2104 w 4752721"/>
                <a:gd name="connsiteY34" fmla="*/ 182971 h 1131127"/>
                <a:gd name="connsiteX35" fmla="*/ 12956 w 4752721"/>
                <a:gd name="connsiteY35" fmla="*/ 159772 h 1131127"/>
                <a:gd name="connsiteX36" fmla="*/ 1746502 w 4752721"/>
                <a:gd name="connsiteY36" fmla="*/ 393631 h 1131127"/>
                <a:gd name="connsiteX37" fmla="*/ 1850522 w 4752721"/>
                <a:gd name="connsiteY37" fmla="*/ 464724 h 1131127"/>
                <a:gd name="connsiteX38" fmla="*/ 1885694 w 4752721"/>
                <a:gd name="connsiteY38" fmla="*/ 462479 h 1131127"/>
                <a:gd name="connsiteX39" fmla="*/ 1979986 w 4752721"/>
                <a:gd name="connsiteY39" fmla="*/ 353594 h 1131127"/>
                <a:gd name="connsiteX40" fmla="*/ 2021519 w 4752721"/>
                <a:gd name="connsiteY40" fmla="*/ 291855 h 1131127"/>
                <a:gd name="connsiteX41" fmla="*/ 2098225 w 4752721"/>
                <a:gd name="connsiteY41" fmla="*/ 105891 h 1131127"/>
                <a:gd name="connsiteX42" fmla="*/ 2131901 w 4752721"/>
                <a:gd name="connsiteY42" fmla="*/ 72590 h 1131127"/>
                <a:gd name="connsiteX43" fmla="*/ 2313375 w 4752721"/>
                <a:gd name="connsiteY43" fmla="*/ 69596 h 1131127"/>
                <a:gd name="connsiteX44" fmla="*/ 2323103 w 4752721"/>
                <a:gd name="connsiteY44" fmla="*/ 60616 h 1131127"/>
                <a:gd name="connsiteX45" fmla="*/ 2322729 w 4752721"/>
                <a:gd name="connsiteY45" fmla="*/ 25069 h 1131127"/>
                <a:gd name="connsiteX46" fmla="*/ 2344805 w 4752721"/>
                <a:gd name="connsiteY46" fmla="*/ 0 h 113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752721" h="1131127">
                  <a:moveTo>
                    <a:pt x="4574879" y="766307"/>
                  </a:moveTo>
                  <a:cubicBezTo>
                    <a:pt x="4564028" y="766307"/>
                    <a:pt x="4555422" y="774913"/>
                    <a:pt x="4555422" y="785764"/>
                  </a:cubicBezTo>
                  <a:lnTo>
                    <a:pt x="4555422" y="807092"/>
                  </a:lnTo>
                  <a:cubicBezTo>
                    <a:pt x="4555422" y="817943"/>
                    <a:pt x="4564028" y="826549"/>
                    <a:pt x="4574879" y="826549"/>
                  </a:cubicBezTo>
                  <a:lnTo>
                    <a:pt x="4639986" y="826549"/>
                  </a:lnTo>
                  <a:cubicBezTo>
                    <a:pt x="4650462" y="826549"/>
                    <a:pt x="4659443" y="817943"/>
                    <a:pt x="4659443" y="807092"/>
                  </a:cubicBezTo>
                  <a:lnTo>
                    <a:pt x="4659443" y="785764"/>
                  </a:lnTo>
                  <a:cubicBezTo>
                    <a:pt x="4659443" y="774913"/>
                    <a:pt x="4650837" y="766307"/>
                    <a:pt x="4639986" y="766307"/>
                  </a:cubicBezTo>
                  <a:close/>
                  <a:moveTo>
                    <a:pt x="2344805" y="0"/>
                  </a:moveTo>
                  <a:cubicBezTo>
                    <a:pt x="2351166" y="0"/>
                    <a:pt x="2393073" y="0"/>
                    <a:pt x="2409538" y="1871"/>
                  </a:cubicBezTo>
                  <a:cubicBezTo>
                    <a:pt x="2464541" y="13844"/>
                    <a:pt x="2512809" y="40785"/>
                    <a:pt x="2549478" y="81944"/>
                  </a:cubicBezTo>
                  <a:cubicBezTo>
                    <a:pt x="2577916" y="113749"/>
                    <a:pt x="2592508" y="155656"/>
                    <a:pt x="2593257" y="199809"/>
                  </a:cubicBezTo>
                  <a:cubicBezTo>
                    <a:pt x="2593631" y="209537"/>
                    <a:pt x="2594753" y="216646"/>
                    <a:pt x="2602611" y="225253"/>
                  </a:cubicBezTo>
                  <a:cubicBezTo>
                    <a:pt x="2622068" y="246580"/>
                    <a:pt x="2637035" y="271276"/>
                    <a:pt x="2649383" y="297468"/>
                  </a:cubicBezTo>
                  <a:cubicBezTo>
                    <a:pt x="2654995" y="309067"/>
                    <a:pt x="2660982" y="313557"/>
                    <a:pt x="2671833" y="314680"/>
                  </a:cubicBezTo>
                  <a:cubicBezTo>
                    <a:pt x="2748538" y="322163"/>
                    <a:pt x="2802794" y="330021"/>
                    <a:pt x="2879499" y="336756"/>
                  </a:cubicBezTo>
                  <a:cubicBezTo>
                    <a:pt x="2892595" y="337879"/>
                    <a:pt x="2894092" y="342369"/>
                    <a:pt x="2893718" y="353594"/>
                  </a:cubicBezTo>
                  <a:cubicBezTo>
                    <a:pt x="2892221" y="413462"/>
                    <a:pt x="2887731" y="483807"/>
                    <a:pt x="2886983" y="543674"/>
                  </a:cubicBezTo>
                  <a:cubicBezTo>
                    <a:pt x="2886983" y="548539"/>
                    <a:pt x="4204074" y="697086"/>
                    <a:pt x="4216421" y="698208"/>
                  </a:cubicBezTo>
                  <a:cubicBezTo>
                    <a:pt x="4232511" y="701201"/>
                    <a:pt x="4463002" y="726645"/>
                    <a:pt x="4508651" y="731509"/>
                  </a:cubicBezTo>
                  <a:cubicBezTo>
                    <a:pt x="4513515" y="731884"/>
                    <a:pt x="4517257" y="735251"/>
                    <a:pt x="4518753" y="739741"/>
                  </a:cubicBezTo>
                  <a:cubicBezTo>
                    <a:pt x="4524366" y="756579"/>
                    <a:pt x="4531476" y="776784"/>
                    <a:pt x="4531476" y="776784"/>
                  </a:cubicBezTo>
                  <a:cubicBezTo>
                    <a:pt x="4532224" y="743483"/>
                    <a:pt x="4538585" y="738619"/>
                    <a:pt x="4548313" y="738619"/>
                  </a:cubicBezTo>
                  <a:lnTo>
                    <a:pt x="4669171" y="738619"/>
                  </a:lnTo>
                  <a:cubicBezTo>
                    <a:pt x="4674036" y="738619"/>
                    <a:pt x="4678526" y="740864"/>
                    <a:pt x="4681893" y="744231"/>
                  </a:cubicBezTo>
                  <a:cubicBezTo>
                    <a:pt x="4681893" y="744231"/>
                    <a:pt x="4686757" y="749096"/>
                    <a:pt x="4686757" y="756205"/>
                  </a:cubicBezTo>
                  <a:lnTo>
                    <a:pt x="4686009" y="836652"/>
                  </a:lnTo>
                  <a:cubicBezTo>
                    <a:pt x="4686383" y="837400"/>
                    <a:pt x="4716691" y="842265"/>
                    <a:pt x="4726794" y="842265"/>
                  </a:cubicBezTo>
                  <a:cubicBezTo>
                    <a:pt x="4742509" y="840768"/>
                    <a:pt x="4756354" y="841517"/>
                    <a:pt x="4751864" y="864341"/>
                  </a:cubicBezTo>
                  <a:cubicBezTo>
                    <a:pt x="4751116" y="869205"/>
                    <a:pt x="4727169" y="1131127"/>
                    <a:pt x="4689002" y="1131127"/>
                  </a:cubicBezTo>
                  <a:cubicBezTo>
                    <a:pt x="4296120" y="1131127"/>
                    <a:pt x="1472607" y="1117282"/>
                    <a:pt x="506116" y="1117282"/>
                  </a:cubicBezTo>
                  <a:cubicBezTo>
                    <a:pt x="496762" y="1070885"/>
                    <a:pt x="488156" y="1012139"/>
                    <a:pt x="478428" y="966116"/>
                  </a:cubicBezTo>
                  <a:cubicBezTo>
                    <a:pt x="444752" y="807093"/>
                    <a:pt x="391245" y="656674"/>
                    <a:pt x="290966" y="526088"/>
                  </a:cubicBezTo>
                  <a:cubicBezTo>
                    <a:pt x="285354" y="518605"/>
                    <a:pt x="128949" y="330769"/>
                    <a:pt x="56734" y="243961"/>
                  </a:cubicBezTo>
                  <a:cubicBezTo>
                    <a:pt x="39148" y="223007"/>
                    <a:pt x="22310" y="201679"/>
                    <a:pt x="2104" y="182971"/>
                  </a:cubicBezTo>
                  <a:cubicBezTo>
                    <a:pt x="-4256" y="175487"/>
                    <a:pt x="5098" y="158650"/>
                    <a:pt x="12956" y="159772"/>
                  </a:cubicBezTo>
                  <a:cubicBezTo>
                    <a:pt x="106499" y="172494"/>
                    <a:pt x="1659319" y="382031"/>
                    <a:pt x="1746502" y="393631"/>
                  </a:cubicBezTo>
                  <a:cubicBezTo>
                    <a:pt x="1762966" y="395876"/>
                    <a:pt x="1834059" y="453498"/>
                    <a:pt x="1850522" y="464724"/>
                  </a:cubicBezTo>
                  <a:cubicBezTo>
                    <a:pt x="1862870" y="473330"/>
                    <a:pt x="1874843" y="468091"/>
                    <a:pt x="1885694" y="462479"/>
                  </a:cubicBezTo>
                  <a:cubicBezTo>
                    <a:pt x="1931344" y="438906"/>
                    <a:pt x="1961652" y="400740"/>
                    <a:pt x="1979986" y="353594"/>
                  </a:cubicBezTo>
                  <a:cubicBezTo>
                    <a:pt x="1989715" y="329273"/>
                    <a:pt x="2000940" y="310190"/>
                    <a:pt x="2021519" y="291855"/>
                  </a:cubicBezTo>
                  <a:cubicBezTo>
                    <a:pt x="2075775" y="243213"/>
                    <a:pt x="2096354" y="177733"/>
                    <a:pt x="2098225" y="105891"/>
                  </a:cubicBezTo>
                  <a:cubicBezTo>
                    <a:pt x="2098973" y="73338"/>
                    <a:pt x="2098599" y="73338"/>
                    <a:pt x="2131901" y="72590"/>
                  </a:cubicBezTo>
                  <a:cubicBezTo>
                    <a:pt x="2192517" y="71467"/>
                    <a:pt x="2252759" y="70345"/>
                    <a:pt x="2313375" y="69596"/>
                  </a:cubicBezTo>
                  <a:cubicBezTo>
                    <a:pt x="2320484" y="69596"/>
                    <a:pt x="2323478" y="68100"/>
                    <a:pt x="2323103" y="60616"/>
                  </a:cubicBezTo>
                  <a:cubicBezTo>
                    <a:pt x="2322729" y="48643"/>
                    <a:pt x="2324226" y="36669"/>
                    <a:pt x="2322729" y="25069"/>
                  </a:cubicBezTo>
                  <a:cubicBezTo>
                    <a:pt x="2320484" y="7484"/>
                    <a:pt x="2327593" y="0"/>
                    <a:pt x="2344805" y="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54493E2-564F-48F5-858A-B5AC4CCC4B26}"/>
                </a:ext>
              </a:extLst>
            </p:cNvPr>
            <p:cNvSpPr/>
            <p:nvPr/>
          </p:nvSpPr>
          <p:spPr>
            <a:xfrm>
              <a:off x="434174" y="2766189"/>
              <a:ext cx="3956581" cy="789826"/>
            </a:xfrm>
            <a:custGeom>
              <a:avLst/>
              <a:gdLst>
                <a:gd name="connsiteX0" fmla="*/ 4358640 w 5057775"/>
                <a:gd name="connsiteY0" fmla="*/ 589597 h 1009650"/>
                <a:gd name="connsiteX1" fmla="*/ 0 w 5057775"/>
                <a:gd name="connsiteY1" fmla="*/ 0 h 1009650"/>
                <a:gd name="connsiteX2" fmla="*/ 481965 w 5057775"/>
                <a:gd name="connsiteY2" fmla="*/ 557213 h 1009650"/>
                <a:gd name="connsiteX3" fmla="*/ 5060633 w 5057775"/>
                <a:gd name="connsiteY3" fmla="*/ 1012508 h 1009650"/>
                <a:gd name="connsiteX4" fmla="*/ 4358640 w 5057775"/>
                <a:gd name="connsiteY4" fmla="*/ 589597 h 1009650"/>
                <a:gd name="connsiteX5" fmla="*/ 204787 w 5057775"/>
                <a:gd name="connsiteY5" fmla="*/ 231458 h 1009650"/>
                <a:gd name="connsiteX6" fmla="*/ 208598 w 5057775"/>
                <a:gd name="connsiteY6" fmla="*/ 228600 h 1009650"/>
                <a:gd name="connsiteX7" fmla="*/ 204787 w 5057775"/>
                <a:gd name="connsiteY7" fmla="*/ 231458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7775" h="1009650">
                  <a:moveTo>
                    <a:pt x="4358640" y="589597"/>
                  </a:moveTo>
                  <a:cubicBezTo>
                    <a:pt x="4037648" y="546735"/>
                    <a:pt x="586740" y="85725"/>
                    <a:pt x="0" y="0"/>
                  </a:cubicBezTo>
                  <a:cubicBezTo>
                    <a:pt x="63818" y="71438"/>
                    <a:pt x="317182" y="379095"/>
                    <a:pt x="481965" y="557213"/>
                  </a:cubicBezTo>
                  <a:cubicBezTo>
                    <a:pt x="1908810" y="706755"/>
                    <a:pt x="3591878" y="891540"/>
                    <a:pt x="5060633" y="1012508"/>
                  </a:cubicBezTo>
                  <a:cubicBezTo>
                    <a:pt x="4962525" y="964883"/>
                    <a:pt x="4516755" y="703897"/>
                    <a:pt x="4358640" y="589597"/>
                  </a:cubicBezTo>
                  <a:close/>
                  <a:moveTo>
                    <a:pt x="204787" y="231458"/>
                  </a:moveTo>
                  <a:cubicBezTo>
                    <a:pt x="206693" y="230505"/>
                    <a:pt x="207645" y="229552"/>
                    <a:pt x="208598" y="228600"/>
                  </a:cubicBezTo>
                  <a:cubicBezTo>
                    <a:pt x="207645" y="229552"/>
                    <a:pt x="206693" y="230505"/>
                    <a:pt x="204787" y="23145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FFD1167-A5FC-4A56-9D87-F9D4F4CB48EA}"/>
                </a:ext>
              </a:extLst>
            </p:cNvPr>
            <p:cNvSpPr/>
            <p:nvPr/>
          </p:nvSpPr>
          <p:spPr>
            <a:xfrm>
              <a:off x="894735" y="3285688"/>
              <a:ext cx="8859464" cy="1296507"/>
            </a:xfrm>
            <a:custGeom>
              <a:avLst/>
              <a:gdLst>
                <a:gd name="connsiteX0" fmla="*/ 5639654 w 11325225"/>
                <a:gd name="connsiteY0" fmla="*/ 1631440 h 1657350"/>
                <a:gd name="connsiteX1" fmla="*/ 673318 w 11325225"/>
                <a:gd name="connsiteY1" fmla="*/ 1596198 h 1657350"/>
                <a:gd name="connsiteX2" fmla="*/ 627598 w 11325225"/>
                <a:gd name="connsiteY2" fmla="*/ 1543810 h 1657350"/>
                <a:gd name="connsiteX3" fmla="*/ 539968 w 11325225"/>
                <a:gd name="connsiteY3" fmla="*/ 1132330 h 1657350"/>
                <a:gd name="connsiteX4" fmla="*/ 278983 w 11325225"/>
                <a:gd name="connsiteY4" fmla="*/ 437005 h 1657350"/>
                <a:gd name="connsiteX5" fmla="*/ 38953 w 11325225"/>
                <a:gd name="connsiteY5" fmla="*/ 88390 h 1657350"/>
                <a:gd name="connsiteX6" fmla="*/ 2758 w 11325225"/>
                <a:gd name="connsiteY6" fmla="*/ 16000 h 1657350"/>
                <a:gd name="connsiteX7" fmla="*/ 81816 w 11325225"/>
                <a:gd name="connsiteY7" fmla="*/ 5523 h 1657350"/>
                <a:gd name="connsiteX8" fmla="*/ 5390099 w 11325225"/>
                <a:gd name="connsiteY8" fmla="*/ 518920 h 1657350"/>
                <a:gd name="connsiteX9" fmla="*/ 10836494 w 11325225"/>
                <a:gd name="connsiteY9" fmla="*/ 1014220 h 1657350"/>
                <a:gd name="connsiteX10" fmla="*/ 11326078 w 11325225"/>
                <a:gd name="connsiteY10" fmla="*/ 1055178 h 1657350"/>
                <a:gd name="connsiteX11" fmla="*/ 11153676 w 11325225"/>
                <a:gd name="connsiteY11" fmla="*/ 1661920 h 1657350"/>
                <a:gd name="connsiteX12" fmla="*/ 5639654 w 11325225"/>
                <a:gd name="connsiteY12" fmla="*/ 1631440 h 165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25225" h="1657350">
                  <a:moveTo>
                    <a:pt x="5639654" y="1631440"/>
                  </a:moveTo>
                  <a:cubicBezTo>
                    <a:pt x="5152926" y="1618105"/>
                    <a:pt x="830481" y="1597150"/>
                    <a:pt x="673318" y="1596198"/>
                  </a:cubicBezTo>
                  <a:cubicBezTo>
                    <a:pt x="631408" y="1596198"/>
                    <a:pt x="631408" y="1567623"/>
                    <a:pt x="627598" y="1543810"/>
                  </a:cubicBezTo>
                  <a:cubicBezTo>
                    <a:pt x="605691" y="1404745"/>
                    <a:pt x="574258" y="1268538"/>
                    <a:pt x="539968" y="1132330"/>
                  </a:cubicBezTo>
                  <a:cubicBezTo>
                    <a:pt x="479961" y="890395"/>
                    <a:pt x="399951" y="655128"/>
                    <a:pt x="278983" y="437005"/>
                  </a:cubicBezTo>
                  <a:cubicBezTo>
                    <a:pt x="217071" y="324610"/>
                    <a:pt x="116106" y="190308"/>
                    <a:pt x="38953" y="88390"/>
                  </a:cubicBezTo>
                  <a:cubicBezTo>
                    <a:pt x="22761" y="66483"/>
                    <a:pt x="-9624" y="41718"/>
                    <a:pt x="2758" y="16000"/>
                  </a:cubicBezTo>
                  <a:cubicBezTo>
                    <a:pt x="16093" y="-10670"/>
                    <a:pt x="55146" y="3618"/>
                    <a:pt x="81816" y="5523"/>
                  </a:cubicBezTo>
                  <a:cubicBezTo>
                    <a:pt x="200878" y="15048"/>
                    <a:pt x="5310088" y="511300"/>
                    <a:pt x="5390099" y="518920"/>
                  </a:cubicBezTo>
                  <a:cubicBezTo>
                    <a:pt x="5520591" y="531303"/>
                    <a:pt x="10736481" y="1004695"/>
                    <a:pt x="10836494" y="1014220"/>
                  </a:cubicBezTo>
                  <a:cubicBezTo>
                    <a:pt x="11004134" y="1036128"/>
                    <a:pt x="11326078" y="1055178"/>
                    <a:pt x="11326078" y="1055178"/>
                  </a:cubicBezTo>
                  <a:cubicBezTo>
                    <a:pt x="11326078" y="1055178"/>
                    <a:pt x="11284169" y="1661920"/>
                    <a:pt x="11153676" y="1661920"/>
                  </a:cubicBezTo>
                  <a:cubicBezTo>
                    <a:pt x="11013659" y="1661920"/>
                    <a:pt x="6147336" y="1645728"/>
                    <a:pt x="5639654" y="163144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9E64C24-B5C9-410A-9566-1C560CCF6DBB}"/>
                </a:ext>
              </a:extLst>
            </p:cNvPr>
            <p:cNvSpPr/>
            <p:nvPr/>
          </p:nvSpPr>
          <p:spPr>
            <a:xfrm>
              <a:off x="4139649" y="2576610"/>
              <a:ext cx="5206892" cy="1448085"/>
            </a:xfrm>
            <a:custGeom>
              <a:avLst/>
              <a:gdLst>
                <a:gd name="connsiteX0" fmla="*/ 873322 w 2614725"/>
                <a:gd name="connsiteY0" fmla="*/ 386306 h 727179"/>
                <a:gd name="connsiteX1" fmla="*/ 837027 w 2614725"/>
                <a:gd name="connsiteY1" fmla="*/ 422601 h 727179"/>
                <a:gd name="connsiteX2" fmla="*/ 873322 w 2614725"/>
                <a:gd name="connsiteY2" fmla="*/ 458896 h 727179"/>
                <a:gd name="connsiteX3" fmla="*/ 909617 w 2614725"/>
                <a:gd name="connsiteY3" fmla="*/ 422601 h 727179"/>
                <a:gd name="connsiteX4" fmla="*/ 873322 w 2614725"/>
                <a:gd name="connsiteY4" fmla="*/ 386306 h 727179"/>
                <a:gd name="connsiteX5" fmla="*/ 767056 w 2614725"/>
                <a:gd name="connsiteY5" fmla="*/ 376578 h 727179"/>
                <a:gd name="connsiteX6" fmla="*/ 730761 w 2614725"/>
                <a:gd name="connsiteY6" fmla="*/ 412873 h 727179"/>
                <a:gd name="connsiteX7" fmla="*/ 767056 w 2614725"/>
                <a:gd name="connsiteY7" fmla="*/ 449168 h 727179"/>
                <a:gd name="connsiteX8" fmla="*/ 803351 w 2614725"/>
                <a:gd name="connsiteY8" fmla="*/ 412873 h 727179"/>
                <a:gd name="connsiteX9" fmla="*/ 767056 w 2614725"/>
                <a:gd name="connsiteY9" fmla="*/ 376578 h 727179"/>
                <a:gd name="connsiteX10" fmla="*/ 660417 w 2614725"/>
                <a:gd name="connsiteY10" fmla="*/ 366849 h 727179"/>
                <a:gd name="connsiteX11" fmla="*/ 624122 w 2614725"/>
                <a:gd name="connsiteY11" fmla="*/ 403144 h 727179"/>
                <a:gd name="connsiteX12" fmla="*/ 660417 w 2614725"/>
                <a:gd name="connsiteY12" fmla="*/ 439439 h 727179"/>
                <a:gd name="connsiteX13" fmla="*/ 696712 w 2614725"/>
                <a:gd name="connsiteY13" fmla="*/ 403144 h 727179"/>
                <a:gd name="connsiteX14" fmla="*/ 660417 w 2614725"/>
                <a:gd name="connsiteY14" fmla="*/ 366849 h 727179"/>
                <a:gd name="connsiteX15" fmla="*/ 554151 w 2614725"/>
                <a:gd name="connsiteY15" fmla="*/ 357121 h 727179"/>
                <a:gd name="connsiteX16" fmla="*/ 517856 w 2614725"/>
                <a:gd name="connsiteY16" fmla="*/ 393416 h 727179"/>
                <a:gd name="connsiteX17" fmla="*/ 554151 w 2614725"/>
                <a:gd name="connsiteY17" fmla="*/ 429711 h 727179"/>
                <a:gd name="connsiteX18" fmla="*/ 590446 w 2614725"/>
                <a:gd name="connsiteY18" fmla="*/ 393416 h 727179"/>
                <a:gd name="connsiteX19" fmla="*/ 554151 w 2614725"/>
                <a:gd name="connsiteY19" fmla="*/ 357121 h 727179"/>
                <a:gd name="connsiteX20" fmla="*/ 447886 w 2614725"/>
                <a:gd name="connsiteY20" fmla="*/ 347392 h 727179"/>
                <a:gd name="connsiteX21" fmla="*/ 411591 w 2614725"/>
                <a:gd name="connsiteY21" fmla="*/ 383687 h 727179"/>
                <a:gd name="connsiteX22" fmla="*/ 447886 w 2614725"/>
                <a:gd name="connsiteY22" fmla="*/ 419982 h 727179"/>
                <a:gd name="connsiteX23" fmla="*/ 484181 w 2614725"/>
                <a:gd name="connsiteY23" fmla="*/ 383687 h 727179"/>
                <a:gd name="connsiteX24" fmla="*/ 447886 w 2614725"/>
                <a:gd name="connsiteY24" fmla="*/ 347392 h 727179"/>
                <a:gd name="connsiteX25" fmla="*/ 341621 w 2614725"/>
                <a:gd name="connsiteY25" fmla="*/ 337664 h 727179"/>
                <a:gd name="connsiteX26" fmla="*/ 305326 w 2614725"/>
                <a:gd name="connsiteY26" fmla="*/ 373959 h 727179"/>
                <a:gd name="connsiteX27" fmla="*/ 341621 w 2614725"/>
                <a:gd name="connsiteY27" fmla="*/ 410254 h 727179"/>
                <a:gd name="connsiteX28" fmla="*/ 377916 w 2614725"/>
                <a:gd name="connsiteY28" fmla="*/ 373959 h 727179"/>
                <a:gd name="connsiteX29" fmla="*/ 341621 w 2614725"/>
                <a:gd name="connsiteY29" fmla="*/ 337664 h 727179"/>
                <a:gd name="connsiteX30" fmla="*/ 385399 w 2614725"/>
                <a:gd name="connsiteY30" fmla="*/ 165544 h 727179"/>
                <a:gd name="connsiteX31" fmla="*/ 349104 w 2614725"/>
                <a:gd name="connsiteY31" fmla="*/ 201839 h 727179"/>
                <a:gd name="connsiteX32" fmla="*/ 385399 w 2614725"/>
                <a:gd name="connsiteY32" fmla="*/ 238134 h 727179"/>
                <a:gd name="connsiteX33" fmla="*/ 421694 w 2614725"/>
                <a:gd name="connsiteY33" fmla="*/ 201839 h 727179"/>
                <a:gd name="connsiteX34" fmla="*/ 385399 w 2614725"/>
                <a:gd name="connsiteY34" fmla="*/ 165544 h 727179"/>
                <a:gd name="connsiteX35" fmla="*/ 280631 w 2614725"/>
                <a:gd name="connsiteY35" fmla="*/ 165544 h 727179"/>
                <a:gd name="connsiteX36" fmla="*/ 244336 w 2614725"/>
                <a:gd name="connsiteY36" fmla="*/ 201839 h 727179"/>
                <a:gd name="connsiteX37" fmla="*/ 280631 w 2614725"/>
                <a:gd name="connsiteY37" fmla="*/ 238134 h 727179"/>
                <a:gd name="connsiteX38" fmla="*/ 316926 w 2614725"/>
                <a:gd name="connsiteY38" fmla="*/ 201839 h 727179"/>
                <a:gd name="connsiteX39" fmla="*/ 280631 w 2614725"/>
                <a:gd name="connsiteY39" fmla="*/ 165544 h 727179"/>
                <a:gd name="connsiteX40" fmla="*/ 453873 w 2614725"/>
                <a:gd name="connsiteY40" fmla="*/ 120269 h 727179"/>
                <a:gd name="connsiteX41" fmla="*/ 453873 w 2614725"/>
                <a:gd name="connsiteY41" fmla="*/ 192485 h 727179"/>
                <a:gd name="connsiteX42" fmla="*/ 512618 w 2614725"/>
                <a:gd name="connsiteY42" fmla="*/ 192485 h 727179"/>
                <a:gd name="connsiteX43" fmla="*/ 512618 w 2614725"/>
                <a:gd name="connsiteY43" fmla="*/ 120269 h 727179"/>
                <a:gd name="connsiteX44" fmla="*/ 453873 w 2614725"/>
                <a:gd name="connsiteY44" fmla="*/ 31590 h 727179"/>
                <a:gd name="connsiteX45" fmla="*/ 453873 w 2614725"/>
                <a:gd name="connsiteY45" fmla="*/ 103806 h 727179"/>
                <a:gd name="connsiteX46" fmla="*/ 512618 w 2614725"/>
                <a:gd name="connsiteY46" fmla="*/ 103806 h 727179"/>
                <a:gd name="connsiteX47" fmla="*/ 512618 w 2614725"/>
                <a:gd name="connsiteY47" fmla="*/ 31590 h 727179"/>
                <a:gd name="connsiteX48" fmla="*/ 383902 w 2614725"/>
                <a:gd name="connsiteY48" fmla="*/ 31590 h 727179"/>
                <a:gd name="connsiteX49" fmla="*/ 383902 w 2614725"/>
                <a:gd name="connsiteY49" fmla="*/ 103806 h 727179"/>
                <a:gd name="connsiteX50" fmla="*/ 442647 w 2614725"/>
                <a:gd name="connsiteY50" fmla="*/ 103806 h 727179"/>
                <a:gd name="connsiteX51" fmla="*/ 442647 w 2614725"/>
                <a:gd name="connsiteY51" fmla="*/ 31590 h 727179"/>
                <a:gd name="connsiteX52" fmla="*/ 311313 w 2614725"/>
                <a:gd name="connsiteY52" fmla="*/ 31590 h 727179"/>
                <a:gd name="connsiteX53" fmla="*/ 311313 w 2614725"/>
                <a:gd name="connsiteY53" fmla="*/ 103806 h 727179"/>
                <a:gd name="connsiteX54" fmla="*/ 370058 w 2614725"/>
                <a:gd name="connsiteY54" fmla="*/ 103806 h 727179"/>
                <a:gd name="connsiteX55" fmla="*/ 370058 w 2614725"/>
                <a:gd name="connsiteY55" fmla="*/ 31590 h 727179"/>
                <a:gd name="connsiteX56" fmla="*/ 236478 w 2614725"/>
                <a:gd name="connsiteY56" fmla="*/ 31590 h 727179"/>
                <a:gd name="connsiteX57" fmla="*/ 236478 w 2614725"/>
                <a:gd name="connsiteY57" fmla="*/ 103806 h 727179"/>
                <a:gd name="connsiteX58" fmla="*/ 295223 w 2614725"/>
                <a:gd name="connsiteY58" fmla="*/ 103806 h 727179"/>
                <a:gd name="connsiteX59" fmla="*/ 295223 w 2614725"/>
                <a:gd name="connsiteY59" fmla="*/ 31590 h 727179"/>
                <a:gd name="connsiteX60" fmla="*/ 296843 w 2614725"/>
                <a:gd name="connsiteY60" fmla="*/ 937 h 727179"/>
                <a:gd name="connsiteX61" fmla="*/ 607658 w 2614725"/>
                <a:gd name="connsiteY61" fmla="*/ 56660 h 727179"/>
                <a:gd name="connsiteX62" fmla="*/ 735999 w 2614725"/>
                <a:gd name="connsiteY62" fmla="*/ 244495 h 727179"/>
                <a:gd name="connsiteX63" fmla="*/ 959007 w 2614725"/>
                <a:gd name="connsiteY63" fmla="*/ 268442 h 727179"/>
                <a:gd name="connsiteX64" fmla="*/ 955265 w 2614725"/>
                <a:gd name="connsiteY64" fmla="*/ 468626 h 727179"/>
                <a:gd name="connsiteX65" fmla="*/ 2592274 w 2614725"/>
                <a:gd name="connsiteY65" fmla="*/ 656835 h 727179"/>
                <a:gd name="connsiteX66" fmla="*/ 2614725 w 2614725"/>
                <a:gd name="connsiteY66" fmla="*/ 727179 h 727179"/>
                <a:gd name="connsiteX67" fmla="*/ 199060 w 2614725"/>
                <a:gd name="connsiteY67" fmla="*/ 498933 h 727179"/>
                <a:gd name="connsiteX68" fmla="*/ 0 w 2614725"/>
                <a:gd name="connsiteY68" fmla="*/ 386307 h 727179"/>
                <a:gd name="connsiteX69" fmla="*/ 117865 w 2614725"/>
                <a:gd name="connsiteY69" fmla="*/ 236638 h 727179"/>
                <a:gd name="connsiteX70" fmla="*/ 221137 w 2614725"/>
                <a:gd name="connsiteY70" fmla="*/ 5772 h 727179"/>
                <a:gd name="connsiteX71" fmla="*/ 296843 w 2614725"/>
                <a:gd name="connsiteY71" fmla="*/ 937 h 72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14725" h="727179">
                  <a:moveTo>
                    <a:pt x="873322" y="386306"/>
                  </a:moveTo>
                  <a:cubicBezTo>
                    <a:pt x="853277" y="386306"/>
                    <a:pt x="837027" y="402556"/>
                    <a:pt x="837027" y="422601"/>
                  </a:cubicBezTo>
                  <a:cubicBezTo>
                    <a:pt x="837027" y="442646"/>
                    <a:pt x="853277" y="458896"/>
                    <a:pt x="873322" y="458896"/>
                  </a:cubicBezTo>
                  <a:cubicBezTo>
                    <a:pt x="893367" y="458896"/>
                    <a:pt x="909617" y="442646"/>
                    <a:pt x="909617" y="422601"/>
                  </a:cubicBezTo>
                  <a:cubicBezTo>
                    <a:pt x="909617" y="402556"/>
                    <a:pt x="893367" y="386306"/>
                    <a:pt x="873322" y="386306"/>
                  </a:cubicBezTo>
                  <a:close/>
                  <a:moveTo>
                    <a:pt x="767056" y="376578"/>
                  </a:moveTo>
                  <a:cubicBezTo>
                    <a:pt x="747010" y="376578"/>
                    <a:pt x="730761" y="392828"/>
                    <a:pt x="730761" y="412873"/>
                  </a:cubicBezTo>
                  <a:cubicBezTo>
                    <a:pt x="730761" y="432918"/>
                    <a:pt x="747010" y="449168"/>
                    <a:pt x="767056" y="449168"/>
                  </a:cubicBezTo>
                  <a:cubicBezTo>
                    <a:pt x="787101" y="449168"/>
                    <a:pt x="803351" y="432918"/>
                    <a:pt x="803351" y="412873"/>
                  </a:cubicBezTo>
                  <a:cubicBezTo>
                    <a:pt x="803351" y="392828"/>
                    <a:pt x="787101" y="376578"/>
                    <a:pt x="767056" y="376578"/>
                  </a:cubicBezTo>
                  <a:close/>
                  <a:moveTo>
                    <a:pt x="660417" y="366849"/>
                  </a:moveTo>
                  <a:cubicBezTo>
                    <a:pt x="640371" y="366849"/>
                    <a:pt x="624122" y="383099"/>
                    <a:pt x="624122" y="403144"/>
                  </a:cubicBezTo>
                  <a:cubicBezTo>
                    <a:pt x="624122" y="423189"/>
                    <a:pt x="640371" y="439439"/>
                    <a:pt x="660417" y="439439"/>
                  </a:cubicBezTo>
                  <a:cubicBezTo>
                    <a:pt x="680462" y="439439"/>
                    <a:pt x="696712" y="423189"/>
                    <a:pt x="696712" y="403144"/>
                  </a:cubicBezTo>
                  <a:cubicBezTo>
                    <a:pt x="696712" y="383099"/>
                    <a:pt x="680462" y="366849"/>
                    <a:pt x="660417" y="366849"/>
                  </a:cubicBezTo>
                  <a:close/>
                  <a:moveTo>
                    <a:pt x="554151" y="357121"/>
                  </a:moveTo>
                  <a:cubicBezTo>
                    <a:pt x="534106" y="357121"/>
                    <a:pt x="517856" y="373371"/>
                    <a:pt x="517856" y="393416"/>
                  </a:cubicBezTo>
                  <a:cubicBezTo>
                    <a:pt x="517856" y="413461"/>
                    <a:pt x="534106" y="429711"/>
                    <a:pt x="554151" y="429711"/>
                  </a:cubicBezTo>
                  <a:cubicBezTo>
                    <a:pt x="574196" y="429711"/>
                    <a:pt x="590446" y="413461"/>
                    <a:pt x="590446" y="393416"/>
                  </a:cubicBezTo>
                  <a:cubicBezTo>
                    <a:pt x="590446" y="373371"/>
                    <a:pt x="574196" y="357121"/>
                    <a:pt x="554151" y="357121"/>
                  </a:cubicBezTo>
                  <a:close/>
                  <a:moveTo>
                    <a:pt x="447886" y="347392"/>
                  </a:moveTo>
                  <a:cubicBezTo>
                    <a:pt x="427840" y="347392"/>
                    <a:pt x="411591" y="363641"/>
                    <a:pt x="411591" y="383687"/>
                  </a:cubicBezTo>
                  <a:cubicBezTo>
                    <a:pt x="411591" y="403732"/>
                    <a:pt x="427840" y="419982"/>
                    <a:pt x="447886" y="419982"/>
                  </a:cubicBezTo>
                  <a:cubicBezTo>
                    <a:pt x="467931" y="419982"/>
                    <a:pt x="484181" y="403732"/>
                    <a:pt x="484181" y="383687"/>
                  </a:cubicBezTo>
                  <a:cubicBezTo>
                    <a:pt x="484181" y="363641"/>
                    <a:pt x="467931" y="347392"/>
                    <a:pt x="447886" y="347392"/>
                  </a:cubicBezTo>
                  <a:close/>
                  <a:moveTo>
                    <a:pt x="341621" y="337664"/>
                  </a:moveTo>
                  <a:cubicBezTo>
                    <a:pt x="321575" y="337664"/>
                    <a:pt x="305326" y="353914"/>
                    <a:pt x="305326" y="373959"/>
                  </a:cubicBezTo>
                  <a:cubicBezTo>
                    <a:pt x="305326" y="394004"/>
                    <a:pt x="321575" y="410254"/>
                    <a:pt x="341621" y="410254"/>
                  </a:cubicBezTo>
                  <a:cubicBezTo>
                    <a:pt x="361666" y="410254"/>
                    <a:pt x="377916" y="394004"/>
                    <a:pt x="377916" y="373959"/>
                  </a:cubicBezTo>
                  <a:cubicBezTo>
                    <a:pt x="377916" y="353914"/>
                    <a:pt x="361666" y="337664"/>
                    <a:pt x="341621" y="337664"/>
                  </a:cubicBezTo>
                  <a:close/>
                  <a:moveTo>
                    <a:pt x="385399" y="165544"/>
                  </a:moveTo>
                  <a:cubicBezTo>
                    <a:pt x="365353" y="165544"/>
                    <a:pt x="349104" y="181794"/>
                    <a:pt x="349104" y="201839"/>
                  </a:cubicBezTo>
                  <a:cubicBezTo>
                    <a:pt x="349104" y="221884"/>
                    <a:pt x="365353" y="238134"/>
                    <a:pt x="385399" y="238134"/>
                  </a:cubicBezTo>
                  <a:cubicBezTo>
                    <a:pt x="405444" y="238134"/>
                    <a:pt x="421694" y="221884"/>
                    <a:pt x="421694" y="201839"/>
                  </a:cubicBezTo>
                  <a:cubicBezTo>
                    <a:pt x="421694" y="181794"/>
                    <a:pt x="405444" y="165544"/>
                    <a:pt x="385399" y="165544"/>
                  </a:cubicBezTo>
                  <a:close/>
                  <a:moveTo>
                    <a:pt x="280631" y="165544"/>
                  </a:moveTo>
                  <a:cubicBezTo>
                    <a:pt x="260585" y="165544"/>
                    <a:pt x="244336" y="181794"/>
                    <a:pt x="244336" y="201839"/>
                  </a:cubicBezTo>
                  <a:cubicBezTo>
                    <a:pt x="244336" y="221884"/>
                    <a:pt x="260585" y="238134"/>
                    <a:pt x="280631" y="238134"/>
                  </a:cubicBezTo>
                  <a:cubicBezTo>
                    <a:pt x="300676" y="238134"/>
                    <a:pt x="316926" y="221884"/>
                    <a:pt x="316926" y="201839"/>
                  </a:cubicBezTo>
                  <a:cubicBezTo>
                    <a:pt x="316926" y="181794"/>
                    <a:pt x="300676" y="165544"/>
                    <a:pt x="280631" y="165544"/>
                  </a:cubicBezTo>
                  <a:close/>
                  <a:moveTo>
                    <a:pt x="453873" y="120269"/>
                  </a:moveTo>
                  <a:lnTo>
                    <a:pt x="453873" y="192485"/>
                  </a:lnTo>
                  <a:lnTo>
                    <a:pt x="512618" y="192485"/>
                  </a:lnTo>
                  <a:lnTo>
                    <a:pt x="512618" y="120269"/>
                  </a:lnTo>
                  <a:close/>
                  <a:moveTo>
                    <a:pt x="453873" y="31590"/>
                  </a:moveTo>
                  <a:lnTo>
                    <a:pt x="453873" y="103806"/>
                  </a:lnTo>
                  <a:lnTo>
                    <a:pt x="512618" y="103806"/>
                  </a:lnTo>
                  <a:lnTo>
                    <a:pt x="512618" y="31590"/>
                  </a:lnTo>
                  <a:close/>
                  <a:moveTo>
                    <a:pt x="383902" y="31590"/>
                  </a:moveTo>
                  <a:lnTo>
                    <a:pt x="383902" y="103806"/>
                  </a:lnTo>
                  <a:lnTo>
                    <a:pt x="442647" y="103806"/>
                  </a:lnTo>
                  <a:lnTo>
                    <a:pt x="442647" y="31590"/>
                  </a:lnTo>
                  <a:close/>
                  <a:moveTo>
                    <a:pt x="311313" y="31590"/>
                  </a:moveTo>
                  <a:lnTo>
                    <a:pt x="311313" y="103806"/>
                  </a:lnTo>
                  <a:lnTo>
                    <a:pt x="370058" y="103806"/>
                  </a:lnTo>
                  <a:lnTo>
                    <a:pt x="370058" y="31590"/>
                  </a:lnTo>
                  <a:close/>
                  <a:moveTo>
                    <a:pt x="236478" y="31590"/>
                  </a:moveTo>
                  <a:lnTo>
                    <a:pt x="236478" y="103806"/>
                  </a:lnTo>
                  <a:lnTo>
                    <a:pt x="295223" y="103806"/>
                  </a:lnTo>
                  <a:lnTo>
                    <a:pt x="295223" y="31590"/>
                  </a:lnTo>
                  <a:close/>
                  <a:moveTo>
                    <a:pt x="296843" y="937"/>
                  </a:moveTo>
                  <a:cubicBezTo>
                    <a:pt x="397185" y="-2693"/>
                    <a:pt x="553777" y="1937"/>
                    <a:pt x="607658" y="56660"/>
                  </a:cubicBezTo>
                  <a:cubicBezTo>
                    <a:pt x="658172" y="116902"/>
                    <a:pt x="697460" y="188744"/>
                    <a:pt x="735999" y="244495"/>
                  </a:cubicBezTo>
                  <a:cubicBezTo>
                    <a:pt x="773043" y="250482"/>
                    <a:pt x="917848" y="268068"/>
                    <a:pt x="959007" y="268442"/>
                  </a:cubicBezTo>
                  <a:cubicBezTo>
                    <a:pt x="958259" y="314840"/>
                    <a:pt x="948156" y="460768"/>
                    <a:pt x="955265" y="468626"/>
                  </a:cubicBezTo>
                  <a:cubicBezTo>
                    <a:pt x="975470" y="490702"/>
                    <a:pt x="2540264" y="650100"/>
                    <a:pt x="2592274" y="656835"/>
                  </a:cubicBezTo>
                  <a:cubicBezTo>
                    <a:pt x="2600880" y="679285"/>
                    <a:pt x="2610983" y="715580"/>
                    <a:pt x="2614725" y="727179"/>
                  </a:cubicBezTo>
                  <a:cubicBezTo>
                    <a:pt x="2336339" y="704729"/>
                    <a:pt x="341246" y="510533"/>
                    <a:pt x="199060" y="498933"/>
                  </a:cubicBezTo>
                  <a:cubicBezTo>
                    <a:pt x="139193" y="462639"/>
                    <a:pt x="105517" y="447297"/>
                    <a:pt x="0" y="386307"/>
                  </a:cubicBezTo>
                  <a:cubicBezTo>
                    <a:pt x="70719" y="346645"/>
                    <a:pt x="70719" y="300247"/>
                    <a:pt x="117865" y="236638"/>
                  </a:cubicBezTo>
                  <a:cubicBezTo>
                    <a:pt x="148173" y="194730"/>
                    <a:pt x="225253" y="120644"/>
                    <a:pt x="221137" y="5772"/>
                  </a:cubicBezTo>
                  <a:cubicBezTo>
                    <a:pt x="236197" y="4276"/>
                    <a:pt x="263395" y="2148"/>
                    <a:pt x="296843" y="93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10A56B5-B6A1-46E0-963D-9693DF896E09}"/>
                </a:ext>
              </a:extLst>
            </p:cNvPr>
            <p:cNvSpPr/>
            <p:nvPr/>
          </p:nvSpPr>
          <p:spPr>
            <a:xfrm>
              <a:off x="9610661" y="3672252"/>
              <a:ext cx="241842" cy="391191"/>
            </a:xfrm>
            <a:custGeom>
              <a:avLst/>
              <a:gdLst>
                <a:gd name="connsiteX0" fmla="*/ 167303 w 241842"/>
                <a:gd name="connsiteY0" fmla="*/ 0 h 391191"/>
                <a:gd name="connsiteX1" fmla="*/ 189656 w 241842"/>
                <a:gd name="connsiteY1" fmla="*/ 0 h 391191"/>
                <a:gd name="connsiteX2" fmla="*/ 189656 w 241842"/>
                <a:gd name="connsiteY2" fmla="*/ 104973 h 391191"/>
                <a:gd name="connsiteX3" fmla="*/ 241842 w 241842"/>
                <a:gd name="connsiteY3" fmla="*/ 119048 h 391191"/>
                <a:gd name="connsiteX4" fmla="*/ 234275 w 241842"/>
                <a:gd name="connsiteY4" fmla="*/ 147105 h 391191"/>
                <a:gd name="connsiteX5" fmla="*/ 114401 w 241842"/>
                <a:gd name="connsiteY5" fmla="*/ 114774 h 391191"/>
                <a:gd name="connsiteX6" fmla="*/ 114401 w 241842"/>
                <a:gd name="connsiteY6" fmla="*/ 245179 h 391191"/>
                <a:gd name="connsiteX7" fmla="*/ 226988 w 241842"/>
                <a:gd name="connsiteY7" fmla="*/ 275545 h 391191"/>
                <a:gd name="connsiteX8" fmla="*/ 219421 w 241842"/>
                <a:gd name="connsiteY8" fmla="*/ 303601 h 391191"/>
                <a:gd name="connsiteX9" fmla="*/ 114401 w 241842"/>
                <a:gd name="connsiteY9" fmla="*/ 275276 h 391191"/>
                <a:gd name="connsiteX10" fmla="*/ 114401 w 241842"/>
                <a:gd name="connsiteY10" fmla="*/ 391191 h 391191"/>
                <a:gd name="connsiteX11" fmla="*/ 75654 w 241842"/>
                <a:gd name="connsiteY11" fmla="*/ 391191 h 391191"/>
                <a:gd name="connsiteX12" fmla="*/ 75654 w 241842"/>
                <a:gd name="connsiteY12" fmla="*/ 264826 h 391191"/>
                <a:gd name="connsiteX13" fmla="*/ 0 w 241842"/>
                <a:gd name="connsiteY13" fmla="*/ 244421 h 391191"/>
                <a:gd name="connsiteX14" fmla="*/ 7567 w 241842"/>
                <a:gd name="connsiteY14" fmla="*/ 216365 h 391191"/>
                <a:gd name="connsiteX15" fmla="*/ 75654 w 241842"/>
                <a:gd name="connsiteY15" fmla="*/ 234729 h 391191"/>
                <a:gd name="connsiteX16" fmla="*/ 75654 w 241842"/>
                <a:gd name="connsiteY16" fmla="*/ 104324 h 391191"/>
                <a:gd name="connsiteX17" fmla="*/ 14854 w 241842"/>
                <a:gd name="connsiteY17" fmla="*/ 87925 h 391191"/>
                <a:gd name="connsiteX18" fmla="*/ 22423 w 241842"/>
                <a:gd name="connsiteY18" fmla="*/ 59869 h 391191"/>
                <a:gd name="connsiteX19" fmla="*/ 75654 w 241842"/>
                <a:gd name="connsiteY19" fmla="*/ 74226 h 391191"/>
                <a:gd name="connsiteX20" fmla="*/ 75654 w 241842"/>
                <a:gd name="connsiteY20" fmla="*/ 8198 h 391191"/>
                <a:gd name="connsiteX21" fmla="*/ 114401 w 241842"/>
                <a:gd name="connsiteY21" fmla="*/ 8198 h 391191"/>
                <a:gd name="connsiteX22" fmla="*/ 114401 w 241842"/>
                <a:gd name="connsiteY22" fmla="*/ 84676 h 391191"/>
                <a:gd name="connsiteX23" fmla="*/ 167303 w 241842"/>
                <a:gd name="connsiteY23" fmla="*/ 98944 h 39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1842" h="391191">
                  <a:moveTo>
                    <a:pt x="167303" y="0"/>
                  </a:moveTo>
                  <a:lnTo>
                    <a:pt x="189656" y="0"/>
                  </a:lnTo>
                  <a:lnTo>
                    <a:pt x="189656" y="104973"/>
                  </a:lnTo>
                  <a:lnTo>
                    <a:pt x="241842" y="119048"/>
                  </a:lnTo>
                  <a:lnTo>
                    <a:pt x="234275" y="147105"/>
                  </a:lnTo>
                  <a:lnTo>
                    <a:pt x="114401" y="114774"/>
                  </a:lnTo>
                  <a:lnTo>
                    <a:pt x="114401" y="245179"/>
                  </a:lnTo>
                  <a:lnTo>
                    <a:pt x="226988" y="275545"/>
                  </a:lnTo>
                  <a:lnTo>
                    <a:pt x="219421" y="303601"/>
                  </a:lnTo>
                  <a:lnTo>
                    <a:pt x="114401" y="275276"/>
                  </a:lnTo>
                  <a:lnTo>
                    <a:pt x="114401" y="391191"/>
                  </a:lnTo>
                  <a:lnTo>
                    <a:pt x="75654" y="391191"/>
                  </a:lnTo>
                  <a:lnTo>
                    <a:pt x="75654" y="264826"/>
                  </a:lnTo>
                  <a:lnTo>
                    <a:pt x="0" y="244421"/>
                  </a:lnTo>
                  <a:lnTo>
                    <a:pt x="7567" y="216365"/>
                  </a:lnTo>
                  <a:lnTo>
                    <a:pt x="75654" y="234729"/>
                  </a:lnTo>
                  <a:lnTo>
                    <a:pt x="75654" y="104324"/>
                  </a:lnTo>
                  <a:lnTo>
                    <a:pt x="14854" y="87925"/>
                  </a:lnTo>
                  <a:lnTo>
                    <a:pt x="22423" y="59869"/>
                  </a:lnTo>
                  <a:lnTo>
                    <a:pt x="75654" y="74226"/>
                  </a:lnTo>
                  <a:lnTo>
                    <a:pt x="75654" y="8198"/>
                  </a:lnTo>
                  <a:lnTo>
                    <a:pt x="114401" y="8198"/>
                  </a:lnTo>
                  <a:lnTo>
                    <a:pt x="114401" y="84676"/>
                  </a:lnTo>
                  <a:lnTo>
                    <a:pt x="167303" y="9894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67D8222-C8AE-4875-9855-1D00CD30F8E5}"/>
                </a:ext>
              </a:extLst>
            </p:cNvPr>
            <p:cNvSpPr/>
            <p:nvPr/>
          </p:nvSpPr>
          <p:spPr>
            <a:xfrm>
              <a:off x="4921990" y="1541415"/>
              <a:ext cx="230987" cy="1043167"/>
            </a:xfrm>
            <a:custGeom>
              <a:avLst/>
              <a:gdLst>
                <a:gd name="connsiteX0" fmla="*/ 287700 w 295275"/>
                <a:gd name="connsiteY0" fmla="*/ 1141789 h 1333500"/>
                <a:gd name="connsiteX1" fmla="*/ 286748 w 295275"/>
                <a:gd name="connsiteY1" fmla="*/ 1303714 h 1333500"/>
                <a:gd name="connsiteX2" fmla="*/ 252458 w 295275"/>
                <a:gd name="connsiteY2" fmla="*/ 1338956 h 1333500"/>
                <a:gd name="connsiteX3" fmla="*/ 172448 w 295275"/>
                <a:gd name="connsiteY3" fmla="*/ 1259899 h 1333500"/>
                <a:gd name="connsiteX4" fmla="*/ 170543 w 295275"/>
                <a:gd name="connsiteY4" fmla="*/ 1131311 h 1333500"/>
                <a:gd name="connsiteX5" fmla="*/ 172448 w 295275"/>
                <a:gd name="connsiteY5" fmla="*/ 736024 h 1333500"/>
                <a:gd name="connsiteX6" fmla="*/ 144825 w 295275"/>
                <a:gd name="connsiteY6" fmla="*/ 709354 h 1333500"/>
                <a:gd name="connsiteX7" fmla="*/ 25763 w 295275"/>
                <a:gd name="connsiteY7" fmla="*/ 705544 h 1333500"/>
                <a:gd name="connsiteX8" fmla="*/ 45 w 295275"/>
                <a:gd name="connsiteY8" fmla="*/ 687446 h 1333500"/>
                <a:gd name="connsiteX9" fmla="*/ 27668 w 295275"/>
                <a:gd name="connsiteY9" fmla="*/ 673159 h 1333500"/>
                <a:gd name="connsiteX10" fmla="*/ 72436 w 295275"/>
                <a:gd name="connsiteY10" fmla="*/ 661729 h 1333500"/>
                <a:gd name="connsiteX11" fmla="*/ 70530 w 295275"/>
                <a:gd name="connsiteY11" fmla="*/ 581719 h 1333500"/>
                <a:gd name="connsiteX12" fmla="*/ 31478 w 295275"/>
                <a:gd name="connsiteY12" fmla="*/ 575051 h 1333500"/>
                <a:gd name="connsiteX13" fmla="*/ 10523 w 295275"/>
                <a:gd name="connsiteY13" fmla="*/ 561716 h 1333500"/>
                <a:gd name="connsiteX14" fmla="*/ 30525 w 295275"/>
                <a:gd name="connsiteY14" fmla="*/ 549334 h 1333500"/>
                <a:gd name="connsiteX15" fmla="*/ 140063 w 295275"/>
                <a:gd name="connsiteY15" fmla="*/ 549334 h 1333500"/>
                <a:gd name="connsiteX16" fmla="*/ 160066 w 295275"/>
                <a:gd name="connsiteY16" fmla="*/ 561716 h 1333500"/>
                <a:gd name="connsiteX17" fmla="*/ 139111 w 295275"/>
                <a:gd name="connsiteY17" fmla="*/ 575051 h 1333500"/>
                <a:gd name="connsiteX18" fmla="*/ 97200 w 295275"/>
                <a:gd name="connsiteY18" fmla="*/ 584576 h 1333500"/>
                <a:gd name="connsiteX19" fmla="*/ 101011 w 295275"/>
                <a:gd name="connsiteY19" fmla="*/ 668396 h 1333500"/>
                <a:gd name="connsiteX20" fmla="*/ 158161 w 295275"/>
                <a:gd name="connsiteY20" fmla="*/ 676016 h 1333500"/>
                <a:gd name="connsiteX21" fmla="*/ 170543 w 295275"/>
                <a:gd name="connsiteY21" fmla="*/ 641726 h 1333500"/>
                <a:gd name="connsiteX22" fmla="*/ 175305 w 295275"/>
                <a:gd name="connsiteY22" fmla="*/ 229294 h 1333500"/>
                <a:gd name="connsiteX23" fmla="*/ 188641 w 295275"/>
                <a:gd name="connsiteY23" fmla="*/ 201671 h 1333500"/>
                <a:gd name="connsiteX24" fmla="*/ 174353 w 295275"/>
                <a:gd name="connsiteY24" fmla="*/ 184526 h 1333500"/>
                <a:gd name="connsiteX25" fmla="*/ 191498 w 295275"/>
                <a:gd name="connsiteY25" fmla="*/ 119756 h 1333500"/>
                <a:gd name="connsiteX26" fmla="*/ 220073 w 295275"/>
                <a:gd name="connsiteY26" fmla="*/ 5456 h 1333500"/>
                <a:gd name="connsiteX27" fmla="*/ 244838 w 295275"/>
                <a:gd name="connsiteY27" fmla="*/ 10219 h 1333500"/>
                <a:gd name="connsiteX28" fmla="*/ 279128 w 295275"/>
                <a:gd name="connsiteY28" fmla="*/ 119756 h 1333500"/>
                <a:gd name="connsiteX29" fmla="*/ 288653 w 295275"/>
                <a:gd name="connsiteY29" fmla="*/ 189289 h 1333500"/>
                <a:gd name="connsiteX30" fmla="*/ 284843 w 295275"/>
                <a:gd name="connsiteY30" fmla="*/ 213101 h 1333500"/>
                <a:gd name="connsiteX31" fmla="*/ 287700 w 295275"/>
                <a:gd name="connsiteY31" fmla="*/ 1141789 h 13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95275" h="1333500">
                  <a:moveTo>
                    <a:pt x="287700" y="1141789"/>
                  </a:moveTo>
                  <a:cubicBezTo>
                    <a:pt x="286748" y="1196081"/>
                    <a:pt x="285795" y="1249421"/>
                    <a:pt x="286748" y="1303714"/>
                  </a:cubicBezTo>
                  <a:cubicBezTo>
                    <a:pt x="287700" y="1330384"/>
                    <a:pt x="279128" y="1338956"/>
                    <a:pt x="252458" y="1338956"/>
                  </a:cubicBezTo>
                  <a:cubicBezTo>
                    <a:pt x="172448" y="1339909"/>
                    <a:pt x="172448" y="1340861"/>
                    <a:pt x="172448" y="1259899"/>
                  </a:cubicBezTo>
                  <a:cubicBezTo>
                    <a:pt x="172448" y="1217036"/>
                    <a:pt x="171495" y="1174174"/>
                    <a:pt x="170543" y="1131311"/>
                  </a:cubicBezTo>
                  <a:cubicBezTo>
                    <a:pt x="171495" y="999866"/>
                    <a:pt x="171495" y="868421"/>
                    <a:pt x="172448" y="736024"/>
                  </a:cubicBezTo>
                  <a:cubicBezTo>
                    <a:pt x="172448" y="715069"/>
                    <a:pt x="165780" y="709354"/>
                    <a:pt x="144825" y="709354"/>
                  </a:cubicBezTo>
                  <a:cubicBezTo>
                    <a:pt x="104820" y="709354"/>
                    <a:pt x="65768" y="707449"/>
                    <a:pt x="25763" y="705544"/>
                  </a:cubicBezTo>
                  <a:cubicBezTo>
                    <a:pt x="13380" y="704591"/>
                    <a:pt x="-907" y="707449"/>
                    <a:pt x="45" y="687446"/>
                  </a:cubicBezTo>
                  <a:cubicBezTo>
                    <a:pt x="998" y="665539"/>
                    <a:pt x="17191" y="675064"/>
                    <a:pt x="27668" y="673159"/>
                  </a:cubicBezTo>
                  <a:cubicBezTo>
                    <a:pt x="42908" y="669349"/>
                    <a:pt x="67673" y="684589"/>
                    <a:pt x="72436" y="661729"/>
                  </a:cubicBezTo>
                  <a:cubicBezTo>
                    <a:pt x="77198" y="636011"/>
                    <a:pt x="76245" y="607436"/>
                    <a:pt x="70530" y="581719"/>
                  </a:cubicBezTo>
                  <a:cubicBezTo>
                    <a:pt x="66720" y="567431"/>
                    <a:pt x="44813" y="576956"/>
                    <a:pt x="31478" y="575051"/>
                  </a:cubicBezTo>
                  <a:cubicBezTo>
                    <a:pt x="21953" y="574099"/>
                    <a:pt x="11475" y="574099"/>
                    <a:pt x="10523" y="561716"/>
                  </a:cubicBezTo>
                  <a:cubicBezTo>
                    <a:pt x="9570" y="547429"/>
                    <a:pt x="21953" y="549334"/>
                    <a:pt x="30525" y="549334"/>
                  </a:cubicBezTo>
                  <a:cubicBezTo>
                    <a:pt x="66720" y="549334"/>
                    <a:pt x="103868" y="549334"/>
                    <a:pt x="140063" y="549334"/>
                  </a:cubicBezTo>
                  <a:cubicBezTo>
                    <a:pt x="148636" y="549334"/>
                    <a:pt x="161018" y="548381"/>
                    <a:pt x="160066" y="561716"/>
                  </a:cubicBezTo>
                  <a:cubicBezTo>
                    <a:pt x="159113" y="574099"/>
                    <a:pt x="148636" y="573146"/>
                    <a:pt x="139111" y="575051"/>
                  </a:cubicBezTo>
                  <a:cubicBezTo>
                    <a:pt x="124823" y="576956"/>
                    <a:pt x="101011" y="565526"/>
                    <a:pt x="97200" y="584576"/>
                  </a:cubicBezTo>
                  <a:cubicBezTo>
                    <a:pt x="92438" y="612199"/>
                    <a:pt x="90533" y="643631"/>
                    <a:pt x="101011" y="668396"/>
                  </a:cubicBezTo>
                  <a:cubicBezTo>
                    <a:pt x="106725" y="683636"/>
                    <a:pt x="139111" y="676969"/>
                    <a:pt x="158161" y="676016"/>
                  </a:cubicBezTo>
                  <a:cubicBezTo>
                    <a:pt x="180068" y="675064"/>
                    <a:pt x="169591" y="654109"/>
                    <a:pt x="170543" y="641726"/>
                  </a:cubicBezTo>
                  <a:cubicBezTo>
                    <a:pt x="171495" y="519806"/>
                    <a:pt x="172448" y="351214"/>
                    <a:pt x="175305" y="229294"/>
                  </a:cubicBezTo>
                  <a:cubicBezTo>
                    <a:pt x="176258" y="206434"/>
                    <a:pt x="176258" y="206434"/>
                    <a:pt x="188641" y="201671"/>
                  </a:cubicBezTo>
                  <a:cubicBezTo>
                    <a:pt x="197213" y="198814"/>
                    <a:pt x="180068" y="189289"/>
                    <a:pt x="174353" y="184526"/>
                  </a:cubicBezTo>
                  <a:cubicBezTo>
                    <a:pt x="152445" y="165476"/>
                    <a:pt x="166733" y="137854"/>
                    <a:pt x="191498" y="119756"/>
                  </a:cubicBezTo>
                  <a:cubicBezTo>
                    <a:pt x="230550" y="89276"/>
                    <a:pt x="209595" y="48319"/>
                    <a:pt x="220073" y="5456"/>
                  </a:cubicBezTo>
                  <a:cubicBezTo>
                    <a:pt x="221978" y="-4069"/>
                    <a:pt x="244838" y="-259"/>
                    <a:pt x="244838" y="10219"/>
                  </a:cubicBezTo>
                  <a:cubicBezTo>
                    <a:pt x="241028" y="69274"/>
                    <a:pt x="252458" y="99754"/>
                    <a:pt x="279128" y="119756"/>
                  </a:cubicBezTo>
                  <a:cubicBezTo>
                    <a:pt x="315323" y="146426"/>
                    <a:pt x="307703" y="177859"/>
                    <a:pt x="288653" y="189289"/>
                  </a:cubicBezTo>
                  <a:cubicBezTo>
                    <a:pt x="265793" y="202624"/>
                    <a:pt x="280080" y="202624"/>
                    <a:pt x="284843" y="213101"/>
                  </a:cubicBezTo>
                  <a:cubicBezTo>
                    <a:pt x="289605" y="225484"/>
                    <a:pt x="286748" y="844609"/>
                    <a:pt x="287700" y="1141789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32CB1A5-914C-4251-A727-465AEB798EEB}"/>
                </a:ext>
              </a:extLst>
            </p:cNvPr>
            <p:cNvGrpSpPr/>
            <p:nvPr/>
          </p:nvGrpSpPr>
          <p:grpSpPr>
            <a:xfrm>
              <a:off x="6288139" y="3256228"/>
              <a:ext cx="2633320" cy="537229"/>
              <a:chOff x="6288139" y="3256228"/>
              <a:chExt cx="2633320" cy="537229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95535420-6665-4DE3-A528-C8A9B96FE63F}"/>
                  </a:ext>
                </a:extLst>
              </p:cNvPr>
              <p:cNvSpPr/>
              <p:nvPr/>
            </p:nvSpPr>
            <p:spPr>
              <a:xfrm>
                <a:off x="6288139" y="3256228"/>
                <a:ext cx="529034" cy="298047"/>
              </a:xfrm>
              <a:custGeom>
                <a:avLst/>
                <a:gdLst>
                  <a:gd name="connsiteX0" fmla="*/ 35765 w 676275"/>
                  <a:gd name="connsiteY0" fmla="*/ 0 h 381000"/>
                  <a:gd name="connsiteX1" fmla="*/ 682159 w 676275"/>
                  <a:gd name="connsiteY1" fmla="*/ 73578 h 381000"/>
                  <a:gd name="connsiteX2" fmla="*/ 646394 w 676275"/>
                  <a:gd name="connsiteY2" fmla="*/ 387784 h 381000"/>
                  <a:gd name="connsiteX3" fmla="*/ 0 w 676275"/>
                  <a:gd name="connsiteY3" fmla="*/ 314206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6275" h="381000">
                    <a:moveTo>
                      <a:pt x="35765" y="0"/>
                    </a:moveTo>
                    <a:lnTo>
                      <a:pt x="682159" y="73578"/>
                    </a:lnTo>
                    <a:lnTo>
                      <a:pt x="646394" y="387784"/>
                    </a:lnTo>
                    <a:lnTo>
                      <a:pt x="0" y="314206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43EF85D-F13C-4B54-A66A-55B5610B0F39}"/>
                  </a:ext>
                </a:extLst>
              </p:cNvPr>
              <p:cNvSpPr/>
              <p:nvPr/>
            </p:nvSpPr>
            <p:spPr>
              <a:xfrm>
                <a:off x="7340325" y="3375450"/>
                <a:ext cx="529034" cy="298047"/>
              </a:xfrm>
              <a:custGeom>
                <a:avLst/>
                <a:gdLst>
                  <a:gd name="connsiteX0" fmla="*/ 35765 w 676275"/>
                  <a:gd name="connsiteY0" fmla="*/ 0 h 381000"/>
                  <a:gd name="connsiteX1" fmla="*/ 682159 w 676275"/>
                  <a:gd name="connsiteY1" fmla="*/ 73578 h 381000"/>
                  <a:gd name="connsiteX2" fmla="*/ 646394 w 676275"/>
                  <a:gd name="connsiteY2" fmla="*/ 387784 h 381000"/>
                  <a:gd name="connsiteX3" fmla="*/ 0 w 676275"/>
                  <a:gd name="connsiteY3" fmla="*/ 314206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6275" h="381000">
                    <a:moveTo>
                      <a:pt x="35765" y="0"/>
                    </a:moveTo>
                    <a:lnTo>
                      <a:pt x="682159" y="73578"/>
                    </a:lnTo>
                    <a:lnTo>
                      <a:pt x="646394" y="387784"/>
                    </a:lnTo>
                    <a:lnTo>
                      <a:pt x="0" y="314206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418D6D53-8AF8-4B27-8DFB-EC6052EA8A7C}"/>
                  </a:ext>
                </a:extLst>
              </p:cNvPr>
              <p:cNvSpPr/>
              <p:nvPr/>
            </p:nvSpPr>
            <p:spPr>
              <a:xfrm>
                <a:off x="7866332" y="3435796"/>
                <a:ext cx="529034" cy="298047"/>
              </a:xfrm>
              <a:custGeom>
                <a:avLst/>
                <a:gdLst>
                  <a:gd name="connsiteX0" fmla="*/ 35766 w 676275"/>
                  <a:gd name="connsiteY0" fmla="*/ 0 h 381000"/>
                  <a:gd name="connsiteX1" fmla="*/ 682160 w 676275"/>
                  <a:gd name="connsiteY1" fmla="*/ 73578 h 381000"/>
                  <a:gd name="connsiteX2" fmla="*/ 646395 w 676275"/>
                  <a:gd name="connsiteY2" fmla="*/ 387784 h 381000"/>
                  <a:gd name="connsiteX3" fmla="*/ 1 w 676275"/>
                  <a:gd name="connsiteY3" fmla="*/ 314206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6275" h="381000">
                    <a:moveTo>
                      <a:pt x="35766" y="0"/>
                    </a:moveTo>
                    <a:lnTo>
                      <a:pt x="682160" y="73578"/>
                    </a:lnTo>
                    <a:lnTo>
                      <a:pt x="646395" y="387784"/>
                    </a:lnTo>
                    <a:lnTo>
                      <a:pt x="1" y="314206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F9A3BE6-76CF-4649-BEA2-4C03230BD155}"/>
                  </a:ext>
                </a:extLst>
              </p:cNvPr>
              <p:cNvSpPr/>
              <p:nvPr/>
            </p:nvSpPr>
            <p:spPr>
              <a:xfrm>
                <a:off x="8392425" y="3495410"/>
                <a:ext cx="529034" cy="298047"/>
              </a:xfrm>
              <a:custGeom>
                <a:avLst/>
                <a:gdLst>
                  <a:gd name="connsiteX0" fmla="*/ 35766 w 676275"/>
                  <a:gd name="connsiteY0" fmla="*/ 0 h 381000"/>
                  <a:gd name="connsiteX1" fmla="*/ 682160 w 676275"/>
                  <a:gd name="connsiteY1" fmla="*/ 73578 h 381000"/>
                  <a:gd name="connsiteX2" fmla="*/ 646394 w 676275"/>
                  <a:gd name="connsiteY2" fmla="*/ 387784 h 381000"/>
                  <a:gd name="connsiteX3" fmla="*/ 0 w 676275"/>
                  <a:gd name="connsiteY3" fmla="*/ 314206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6275" h="381000">
                    <a:moveTo>
                      <a:pt x="35766" y="0"/>
                    </a:moveTo>
                    <a:lnTo>
                      <a:pt x="682160" y="73578"/>
                    </a:lnTo>
                    <a:lnTo>
                      <a:pt x="646394" y="387784"/>
                    </a:lnTo>
                    <a:lnTo>
                      <a:pt x="0" y="314206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B42D25B-9B70-45A7-A94A-51BDC34B21B8}"/>
                  </a:ext>
                </a:extLst>
              </p:cNvPr>
              <p:cNvSpPr/>
              <p:nvPr/>
            </p:nvSpPr>
            <p:spPr>
              <a:xfrm>
                <a:off x="6814232" y="3315836"/>
                <a:ext cx="529034" cy="298047"/>
              </a:xfrm>
              <a:custGeom>
                <a:avLst/>
                <a:gdLst>
                  <a:gd name="connsiteX0" fmla="*/ 35766 w 676275"/>
                  <a:gd name="connsiteY0" fmla="*/ 0 h 381000"/>
                  <a:gd name="connsiteX1" fmla="*/ 682160 w 676275"/>
                  <a:gd name="connsiteY1" fmla="*/ 73578 h 381000"/>
                  <a:gd name="connsiteX2" fmla="*/ 646394 w 676275"/>
                  <a:gd name="connsiteY2" fmla="*/ 387784 h 381000"/>
                  <a:gd name="connsiteX3" fmla="*/ 0 w 676275"/>
                  <a:gd name="connsiteY3" fmla="*/ 314206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6275" h="381000">
                    <a:moveTo>
                      <a:pt x="35766" y="0"/>
                    </a:moveTo>
                    <a:lnTo>
                      <a:pt x="682160" y="73578"/>
                    </a:lnTo>
                    <a:lnTo>
                      <a:pt x="646394" y="387784"/>
                    </a:lnTo>
                    <a:lnTo>
                      <a:pt x="0" y="314206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539" name="TextBox 538">
            <a:extLst>
              <a:ext uri="{FF2B5EF4-FFF2-40B4-BE49-F238E27FC236}">
                <a16:creationId xmlns:a16="http://schemas.microsoft.com/office/drawing/2014/main" id="{324B7B20-AC6E-409F-A45E-ACE31408A15D}"/>
              </a:ext>
            </a:extLst>
          </p:cNvPr>
          <p:cNvSpPr txBox="1"/>
          <p:nvPr/>
        </p:nvSpPr>
        <p:spPr>
          <a:xfrm>
            <a:off x="705223" y="537985"/>
            <a:ext cx="4052131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 err="1">
                <a:solidFill>
                  <a:schemeClr val="accent2"/>
                </a:solidFill>
                <a:latin typeface="+mj-lt"/>
                <a:cs typeface="Arial" pitchFamily="34" charset="0"/>
              </a:rPr>
              <a:t>Kenapa</a:t>
            </a:r>
            <a:endParaRPr lang="en-US" altLang="ko-KR" sz="5400" dirty="0">
              <a:solidFill>
                <a:schemeClr val="accent6"/>
              </a:solidFill>
              <a:latin typeface="+mj-lt"/>
              <a:cs typeface="Arial" pitchFamily="34" charset="0"/>
            </a:endParaRPr>
          </a:p>
          <a:p>
            <a:r>
              <a:rPr lang="en-US" altLang="ko-KR" sz="5400" dirty="0" err="1">
                <a:solidFill>
                  <a:schemeClr val="accent6"/>
                </a:solidFill>
                <a:latin typeface="+mj-lt"/>
                <a:cs typeface="Arial" pitchFamily="34" charset="0"/>
              </a:rPr>
              <a:t>Ekspor</a:t>
            </a:r>
            <a:r>
              <a:rPr lang="en-US" altLang="ko-KR" sz="5400" dirty="0">
                <a:solidFill>
                  <a:schemeClr val="accent6"/>
                </a:solidFill>
                <a:latin typeface="+mj-lt"/>
                <a:cs typeface="Arial" pitchFamily="34" charset="0"/>
              </a:rPr>
              <a:t>??</a:t>
            </a:r>
            <a:endParaRPr lang="ko-KR" altLang="en-US" sz="5400" dirty="0">
              <a:solidFill>
                <a:schemeClr val="accent6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540" name="Group 539">
            <a:extLst>
              <a:ext uri="{FF2B5EF4-FFF2-40B4-BE49-F238E27FC236}">
                <a16:creationId xmlns:a16="http://schemas.microsoft.com/office/drawing/2014/main" id="{AC58E87F-EBC4-42AC-A450-C656C6B55915}"/>
              </a:ext>
            </a:extLst>
          </p:cNvPr>
          <p:cNvGrpSpPr/>
          <p:nvPr/>
        </p:nvGrpSpPr>
        <p:grpSpPr>
          <a:xfrm>
            <a:off x="6903916" y="718301"/>
            <a:ext cx="4726109" cy="1255494"/>
            <a:chOff x="6751979" y="1666120"/>
            <a:chExt cx="4526164" cy="1255494"/>
          </a:xfrm>
        </p:grpSpPr>
        <p:sp>
          <p:nvSpPr>
            <p:cNvPr id="541" name="TextBox 540">
              <a:extLst>
                <a:ext uri="{FF2B5EF4-FFF2-40B4-BE49-F238E27FC236}">
                  <a16:creationId xmlns:a16="http://schemas.microsoft.com/office/drawing/2014/main" id="{F09D362A-7059-4998-97D2-2F91502E4903}"/>
                </a:ext>
              </a:extLst>
            </p:cNvPr>
            <p:cNvSpPr txBox="1"/>
            <p:nvPr/>
          </p:nvSpPr>
          <p:spPr>
            <a:xfrm>
              <a:off x="6770451" y="2090617"/>
              <a:ext cx="45076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200" dirty="0" err="1">
                  <a:cs typeface="Arial" pitchFamily="34" charset="0"/>
                </a:rPr>
                <a:t>Ekspor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adalah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suatu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aktivitas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perdagangan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dalam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ruang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lingkup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internasional</a:t>
              </a:r>
              <a:r>
                <a:rPr lang="en-US" altLang="ko-KR" sz="1200" dirty="0">
                  <a:cs typeface="Arial" pitchFamily="34" charset="0"/>
                </a:rPr>
                <a:t> yang </a:t>
              </a:r>
              <a:r>
                <a:rPr lang="en-US" altLang="ko-KR" sz="1200" dirty="0" err="1">
                  <a:cs typeface="Arial" pitchFamily="34" charset="0"/>
                </a:rPr>
                <a:t>dilakukan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untuk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memberikan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rangsangan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atas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suatu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permintaan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dari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dalam</a:t>
              </a:r>
              <a:r>
                <a:rPr lang="en-US" altLang="ko-KR" sz="1200" dirty="0">
                  <a:cs typeface="Arial" pitchFamily="34" charset="0"/>
                </a:rPr>
                <a:t> negeri, </a:t>
              </a:r>
              <a:r>
                <a:rPr lang="en-US" altLang="ko-KR" sz="1200" dirty="0" err="1">
                  <a:cs typeface="Arial" pitchFamily="34" charset="0"/>
                </a:rPr>
                <a:t>sehingga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mampu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melahirkan</a:t>
              </a:r>
              <a:r>
                <a:rPr lang="en-US" altLang="ko-KR" sz="1200" dirty="0">
                  <a:cs typeface="Arial" pitchFamily="34" charset="0"/>
                </a:rPr>
                <a:t> industry-industry lain yang </a:t>
              </a:r>
              <a:r>
                <a:rPr lang="en-US" altLang="ko-KR" sz="1200" dirty="0" err="1">
                  <a:cs typeface="Arial" pitchFamily="34" charset="0"/>
                </a:rPr>
                <a:t>lebih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besar</a:t>
              </a:r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542" name="TextBox 541">
              <a:extLst>
                <a:ext uri="{FF2B5EF4-FFF2-40B4-BE49-F238E27FC236}">
                  <a16:creationId xmlns:a16="http://schemas.microsoft.com/office/drawing/2014/main" id="{88DFC3BA-6903-466E-97A9-F1FDB504CFD5}"/>
                </a:ext>
              </a:extLst>
            </p:cNvPr>
            <p:cNvSpPr txBox="1"/>
            <p:nvPr/>
          </p:nvSpPr>
          <p:spPr>
            <a:xfrm>
              <a:off x="6751979" y="1666120"/>
              <a:ext cx="450769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400" b="1" dirty="0" err="1">
                  <a:cs typeface="Arial" pitchFamily="34" charset="0"/>
                </a:rPr>
                <a:t>Menumbuhkan</a:t>
              </a:r>
              <a:r>
                <a:rPr lang="en-US" altLang="ko-KR" sz="2400" b="1" dirty="0">
                  <a:cs typeface="Arial" pitchFamily="34" charset="0"/>
                </a:rPr>
                <a:t> </a:t>
              </a:r>
              <a:r>
                <a:rPr lang="en-US" altLang="ko-KR" sz="2400" b="1" dirty="0" err="1">
                  <a:cs typeface="Arial" pitchFamily="34" charset="0"/>
                </a:rPr>
                <a:t>Industri</a:t>
              </a:r>
              <a:r>
                <a:rPr lang="en-US" altLang="ko-KR" sz="2400" b="1" dirty="0">
                  <a:cs typeface="Arial" pitchFamily="34" charset="0"/>
                </a:rPr>
                <a:t> DN</a:t>
              </a:r>
              <a:endParaRPr lang="ko-KR" altLang="en-US" sz="2400" b="1" dirty="0">
                <a:cs typeface="Arial" pitchFamily="34" charset="0"/>
              </a:endParaRPr>
            </a:p>
          </p:txBody>
        </p:sp>
      </p:grpSp>
      <p:sp>
        <p:nvSpPr>
          <p:cNvPr id="543" name="TextBox 542">
            <a:extLst>
              <a:ext uri="{FF2B5EF4-FFF2-40B4-BE49-F238E27FC236}">
                <a16:creationId xmlns:a16="http://schemas.microsoft.com/office/drawing/2014/main" id="{0412DB6B-9AB7-4955-A4BB-AF14FF1B562D}"/>
              </a:ext>
            </a:extLst>
          </p:cNvPr>
          <p:cNvSpPr txBox="1"/>
          <p:nvPr/>
        </p:nvSpPr>
        <p:spPr>
          <a:xfrm>
            <a:off x="5885014" y="654503"/>
            <a:ext cx="958096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800" b="1" dirty="0">
                <a:cs typeface="Arial" pitchFamily="34" charset="0"/>
              </a:rPr>
              <a:t>01</a:t>
            </a:r>
            <a:endParaRPr lang="ko-KR" altLang="en-US" sz="4800" b="1" dirty="0">
              <a:cs typeface="Arial" pitchFamily="34" charset="0"/>
            </a:endParaRPr>
          </a:p>
        </p:txBody>
      </p:sp>
      <p:grpSp>
        <p:nvGrpSpPr>
          <p:cNvPr id="544" name="Group 543">
            <a:extLst>
              <a:ext uri="{FF2B5EF4-FFF2-40B4-BE49-F238E27FC236}">
                <a16:creationId xmlns:a16="http://schemas.microsoft.com/office/drawing/2014/main" id="{76FAE3DF-1592-4A66-920D-E8F4FFB5467D}"/>
              </a:ext>
            </a:extLst>
          </p:cNvPr>
          <p:cNvGrpSpPr/>
          <p:nvPr/>
        </p:nvGrpSpPr>
        <p:grpSpPr>
          <a:xfrm>
            <a:off x="6903916" y="2538865"/>
            <a:ext cx="4726109" cy="886162"/>
            <a:chOff x="6751979" y="1666120"/>
            <a:chExt cx="4526164" cy="886162"/>
          </a:xfrm>
        </p:grpSpPr>
        <p:sp>
          <p:nvSpPr>
            <p:cNvPr id="545" name="TextBox 544">
              <a:extLst>
                <a:ext uri="{FF2B5EF4-FFF2-40B4-BE49-F238E27FC236}">
                  <a16:creationId xmlns:a16="http://schemas.microsoft.com/office/drawing/2014/main" id="{9C03CCC6-5D3F-491B-B8E3-E1F247801AE1}"/>
                </a:ext>
              </a:extLst>
            </p:cNvPr>
            <p:cNvSpPr txBox="1"/>
            <p:nvPr/>
          </p:nvSpPr>
          <p:spPr>
            <a:xfrm>
              <a:off x="6770451" y="2090617"/>
              <a:ext cx="4507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200" dirty="0" err="1">
                  <a:cs typeface="Arial" pitchFamily="34" charset="0"/>
                </a:rPr>
                <a:t>Kegiatan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ekspor</a:t>
              </a:r>
              <a:r>
                <a:rPr lang="en-US" altLang="ko-KR" sz="1200" dirty="0">
                  <a:cs typeface="Arial" pitchFamily="34" charset="0"/>
                </a:rPr>
                <a:t> pada </a:t>
              </a:r>
              <a:r>
                <a:rPr lang="en-US" altLang="ko-KR" sz="1200" dirty="0" err="1">
                  <a:cs typeface="Arial" pitchFamily="34" charset="0"/>
                </a:rPr>
                <a:t>suatu</a:t>
              </a:r>
              <a:r>
                <a:rPr lang="en-US" altLang="ko-KR" sz="1200" dirty="0">
                  <a:cs typeface="Arial" pitchFamily="34" charset="0"/>
                </a:rPr>
                <a:t> negara </a:t>
              </a:r>
              <a:r>
                <a:rPr lang="en-US" altLang="ko-KR" sz="1200" dirty="0" err="1">
                  <a:cs typeface="Arial" pitchFamily="34" charset="0"/>
                </a:rPr>
                <a:t>akan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membuat</a:t>
              </a:r>
              <a:r>
                <a:rPr lang="en-US" altLang="ko-KR" sz="1200" dirty="0">
                  <a:cs typeface="Arial" pitchFamily="34" charset="0"/>
                </a:rPr>
                <a:t> negara </a:t>
              </a:r>
              <a:r>
                <a:rPr lang="en-US" altLang="ko-KR" sz="1200" dirty="0" err="1">
                  <a:cs typeface="Arial" pitchFamily="34" charset="0"/>
                </a:rPr>
                <a:t>tersebut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mampu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memanfaatkan</a:t>
              </a:r>
              <a:r>
                <a:rPr lang="en-US" altLang="ko-KR" sz="1200" dirty="0">
                  <a:cs typeface="Arial" pitchFamily="34" charset="0"/>
                </a:rPr>
                <a:t> over </a:t>
              </a:r>
              <a:r>
                <a:rPr lang="en-US" altLang="ko-KR" sz="1200" dirty="0" err="1">
                  <a:cs typeface="Arial" pitchFamily="34" charset="0"/>
                </a:rPr>
                <a:t>kapasitas</a:t>
              </a:r>
              <a:r>
                <a:rPr lang="en-US" altLang="ko-KR" sz="1200" dirty="0">
                  <a:cs typeface="Arial" pitchFamily="34" charset="0"/>
                </a:rPr>
                <a:t> pada </a:t>
              </a:r>
              <a:r>
                <a:rPr lang="en-US" altLang="ko-KR" sz="1200" dirty="0" err="1">
                  <a:cs typeface="Arial" pitchFamily="34" charset="0"/>
                </a:rPr>
                <a:t>suatu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produk</a:t>
              </a:r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546" name="TextBox 545">
              <a:extLst>
                <a:ext uri="{FF2B5EF4-FFF2-40B4-BE49-F238E27FC236}">
                  <a16:creationId xmlns:a16="http://schemas.microsoft.com/office/drawing/2014/main" id="{D1DC7080-7BE3-48C6-98A5-727DEEF3C3C4}"/>
                </a:ext>
              </a:extLst>
            </p:cNvPr>
            <p:cNvSpPr txBox="1"/>
            <p:nvPr/>
          </p:nvSpPr>
          <p:spPr>
            <a:xfrm>
              <a:off x="6751979" y="1666120"/>
              <a:ext cx="450769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400" b="1" dirty="0" err="1">
                  <a:cs typeface="Arial" pitchFamily="34" charset="0"/>
                </a:rPr>
                <a:t>Mengendalikan</a:t>
              </a:r>
              <a:r>
                <a:rPr lang="en-US" altLang="ko-KR" sz="2400" b="1" dirty="0">
                  <a:cs typeface="Arial" pitchFamily="34" charset="0"/>
                </a:rPr>
                <a:t> Harga </a:t>
              </a:r>
              <a:r>
                <a:rPr lang="en-US" altLang="ko-KR" sz="2400" b="1" dirty="0" err="1">
                  <a:cs typeface="Arial" pitchFamily="34" charset="0"/>
                </a:rPr>
                <a:t>Produk</a:t>
              </a:r>
              <a:endParaRPr lang="ko-KR" altLang="en-US" sz="2400" b="1" dirty="0">
                <a:cs typeface="Arial" pitchFamily="34" charset="0"/>
              </a:endParaRPr>
            </a:p>
          </p:txBody>
        </p:sp>
      </p:grpSp>
      <p:sp>
        <p:nvSpPr>
          <p:cNvPr id="547" name="TextBox 546">
            <a:extLst>
              <a:ext uri="{FF2B5EF4-FFF2-40B4-BE49-F238E27FC236}">
                <a16:creationId xmlns:a16="http://schemas.microsoft.com/office/drawing/2014/main" id="{F0FD0BE9-2D5E-4F2C-BAD8-D03BFA0E2B80}"/>
              </a:ext>
            </a:extLst>
          </p:cNvPr>
          <p:cNvSpPr txBox="1"/>
          <p:nvPr/>
        </p:nvSpPr>
        <p:spPr>
          <a:xfrm>
            <a:off x="5885014" y="2475067"/>
            <a:ext cx="958096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800" b="1" dirty="0">
                <a:cs typeface="Arial" pitchFamily="34" charset="0"/>
              </a:rPr>
              <a:t>02</a:t>
            </a:r>
            <a:endParaRPr lang="ko-KR" altLang="en-US" sz="4800" b="1" dirty="0">
              <a:cs typeface="Arial" pitchFamily="34" charset="0"/>
            </a:endParaRPr>
          </a:p>
        </p:txBody>
      </p:sp>
      <p:grpSp>
        <p:nvGrpSpPr>
          <p:cNvPr id="548" name="Group 547">
            <a:extLst>
              <a:ext uri="{FF2B5EF4-FFF2-40B4-BE49-F238E27FC236}">
                <a16:creationId xmlns:a16="http://schemas.microsoft.com/office/drawing/2014/main" id="{47FC555D-4B76-4FCE-8D87-078271665101}"/>
              </a:ext>
            </a:extLst>
          </p:cNvPr>
          <p:cNvGrpSpPr/>
          <p:nvPr/>
        </p:nvGrpSpPr>
        <p:grpSpPr>
          <a:xfrm>
            <a:off x="6903916" y="4121422"/>
            <a:ext cx="4726109" cy="805602"/>
            <a:chOff x="6751979" y="1666120"/>
            <a:chExt cx="4526164" cy="886162"/>
          </a:xfrm>
        </p:grpSpPr>
        <p:sp>
          <p:nvSpPr>
            <p:cNvPr id="549" name="TextBox 548">
              <a:extLst>
                <a:ext uri="{FF2B5EF4-FFF2-40B4-BE49-F238E27FC236}">
                  <a16:creationId xmlns:a16="http://schemas.microsoft.com/office/drawing/2014/main" id="{A8C0232C-7AE3-4E58-8C68-41D56F83C5C1}"/>
                </a:ext>
              </a:extLst>
            </p:cNvPr>
            <p:cNvSpPr txBox="1"/>
            <p:nvPr/>
          </p:nvSpPr>
          <p:spPr>
            <a:xfrm>
              <a:off x="6770451" y="2090617"/>
              <a:ext cx="4507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200" dirty="0" err="1">
                  <a:cs typeface="Arial" pitchFamily="34" charset="0"/>
                </a:rPr>
                <a:t>Aktivitas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ekspor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akan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memberikan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dampak</a:t>
              </a:r>
              <a:r>
                <a:rPr lang="en-US" altLang="ko-KR" sz="1200" dirty="0">
                  <a:cs typeface="Arial" pitchFamily="34" charset="0"/>
                </a:rPr>
                <a:t> yang </a:t>
              </a:r>
              <a:r>
                <a:rPr lang="en-US" altLang="ko-KR" sz="1200" dirty="0" err="1">
                  <a:cs typeface="Arial" pitchFamily="34" charset="0"/>
                </a:rPr>
                <a:t>positif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untuk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perkembangan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err="1">
                  <a:cs typeface="Arial" pitchFamily="34" charset="0"/>
                </a:rPr>
                <a:t>ekonomi</a:t>
              </a:r>
              <a:r>
                <a:rPr lang="en-US" altLang="ko-KR" sz="1200" dirty="0">
                  <a:cs typeface="Arial" pitchFamily="34" charset="0"/>
                </a:rPr>
                <a:t> pada </a:t>
              </a:r>
              <a:r>
                <a:rPr lang="en-US" altLang="ko-KR" sz="1200" dirty="0" err="1">
                  <a:cs typeface="Arial" pitchFamily="34" charset="0"/>
                </a:rPr>
                <a:t>suatu</a:t>
              </a:r>
              <a:r>
                <a:rPr lang="en-US" altLang="ko-KR" sz="1200" dirty="0">
                  <a:cs typeface="Arial" pitchFamily="34" charset="0"/>
                </a:rPr>
                <a:t> negara</a:t>
              </a:r>
            </a:p>
          </p:txBody>
        </p:sp>
        <p:sp>
          <p:nvSpPr>
            <p:cNvPr id="550" name="TextBox 549">
              <a:extLst>
                <a:ext uri="{FF2B5EF4-FFF2-40B4-BE49-F238E27FC236}">
                  <a16:creationId xmlns:a16="http://schemas.microsoft.com/office/drawing/2014/main" id="{638091B7-1D08-4113-B3E3-5322688061DB}"/>
                </a:ext>
              </a:extLst>
            </p:cNvPr>
            <p:cNvSpPr txBox="1"/>
            <p:nvPr/>
          </p:nvSpPr>
          <p:spPr>
            <a:xfrm>
              <a:off x="6751979" y="1666120"/>
              <a:ext cx="450769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400" b="1" dirty="0" err="1">
                  <a:cs typeface="Arial" pitchFamily="34" charset="0"/>
                </a:rPr>
                <a:t>Menambah</a:t>
              </a:r>
              <a:r>
                <a:rPr lang="en-US" altLang="ko-KR" sz="2400" b="1" dirty="0">
                  <a:cs typeface="Arial" pitchFamily="34" charset="0"/>
                </a:rPr>
                <a:t> </a:t>
              </a:r>
              <a:r>
                <a:rPr lang="en-US" altLang="ko-KR" sz="2400" b="1" dirty="0" err="1">
                  <a:cs typeface="Arial" pitchFamily="34" charset="0"/>
                </a:rPr>
                <a:t>Devisa</a:t>
              </a:r>
              <a:r>
                <a:rPr lang="en-US" altLang="ko-KR" sz="2400" b="1" dirty="0">
                  <a:cs typeface="Arial" pitchFamily="34" charset="0"/>
                </a:rPr>
                <a:t> Negara</a:t>
              </a:r>
              <a:endParaRPr lang="ko-KR" altLang="en-US" sz="2400" b="1" dirty="0">
                <a:cs typeface="Arial" pitchFamily="34" charset="0"/>
              </a:endParaRPr>
            </a:p>
          </p:txBody>
        </p:sp>
      </p:grpSp>
      <p:sp>
        <p:nvSpPr>
          <p:cNvPr id="551" name="TextBox 550">
            <a:extLst>
              <a:ext uri="{FF2B5EF4-FFF2-40B4-BE49-F238E27FC236}">
                <a16:creationId xmlns:a16="http://schemas.microsoft.com/office/drawing/2014/main" id="{34AB9548-CC52-408F-8C3C-23A0C27701A0}"/>
              </a:ext>
            </a:extLst>
          </p:cNvPr>
          <p:cNvSpPr txBox="1"/>
          <p:nvPr/>
        </p:nvSpPr>
        <p:spPr>
          <a:xfrm>
            <a:off x="5885014" y="4055116"/>
            <a:ext cx="958096" cy="75545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800" b="1" dirty="0">
                <a:cs typeface="Arial" pitchFamily="34" charset="0"/>
              </a:rPr>
              <a:t>03</a:t>
            </a:r>
            <a:endParaRPr lang="ko-KR" altLang="en-US" sz="4800" b="1" dirty="0">
              <a:cs typeface="Arial" pitchFamily="34" charset="0"/>
            </a:endParaRPr>
          </a:p>
        </p:txBody>
      </p:sp>
      <p:sp>
        <p:nvSpPr>
          <p:cNvPr id="578" name="Freeform: Shape 577">
            <a:extLst>
              <a:ext uri="{FF2B5EF4-FFF2-40B4-BE49-F238E27FC236}">
                <a16:creationId xmlns:a16="http://schemas.microsoft.com/office/drawing/2014/main" id="{D8D37A5D-6EB0-4C4A-A49D-6F14A2EA5942}"/>
              </a:ext>
            </a:extLst>
          </p:cNvPr>
          <p:cNvSpPr/>
          <p:nvPr/>
        </p:nvSpPr>
        <p:spPr>
          <a:xfrm>
            <a:off x="9053808" y="6363271"/>
            <a:ext cx="1218348" cy="396810"/>
          </a:xfrm>
          <a:custGeom>
            <a:avLst/>
            <a:gdLst>
              <a:gd name="connsiteX0" fmla="*/ 3561198 w 3628742"/>
              <a:gd name="connsiteY0" fmla="*/ 913032 h 1181863"/>
              <a:gd name="connsiteX1" fmla="*/ 3560779 w 3628742"/>
              <a:gd name="connsiteY1" fmla="*/ 958099 h 1181863"/>
              <a:gd name="connsiteX2" fmla="*/ 3565327 w 3628742"/>
              <a:gd name="connsiteY2" fmla="*/ 958938 h 1181863"/>
              <a:gd name="connsiteX3" fmla="*/ 3565327 w 3628742"/>
              <a:gd name="connsiteY3" fmla="*/ 914145 h 1181863"/>
              <a:gd name="connsiteX4" fmla="*/ 3476334 w 3628742"/>
              <a:gd name="connsiteY4" fmla="*/ 904646 h 1181863"/>
              <a:gd name="connsiteX5" fmla="*/ 3461550 w 3628742"/>
              <a:gd name="connsiteY5" fmla="*/ 919431 h 1181863"/>
              <a:gd name="connsiteX6" fmla="*/ 3461550 w 3628742"/>
              <a:gd name="connsiteY6" fmla="*/ 935637 h 1181863"/>
              <a:gd name="connsiteX7" fmla="*/ 3476334 w 3628742"/>
              <a:gd name="connsiteY7" fmla="*/ 950422 h 1181863"/>
              <a:gd name="connsiteX8" fmla="*/ 3525808 w 3628742"/>
              <a:gd name="connsiteY8" fmla="*/ 950422 h 1181863"/>
              <a:gd name="connsiteX9" fmla="*/ 3540592 w 3628742"/>
              <a:gd name="connsiteY9" fmla="*/ 935637 h 1181863"/>
              <a:gd name="connsiteX10" fmla="*/ 3540592 w 3628742"/>
              <a:gd name="connsiteY10" fmla="*/ 919431 h 1181863"/>
              <a:gd name="connsiteX11" fmla="*/ 3525808 w 3628742"/>
              <a:gd name="connsiteY11" fmla="*/ 904646 h 1181863"/>
              <a:gd name="connsiteX12" fmla="*/ 3296422 w 3628742"/>
              <a:gd name="connsiteY12" fmla="*/ 859789 h 1181863"/>
              <a:gd name="connsiteX13" fmla="*/ 3288830 w 3628742"/>
              <a:gd name="connsiteY13" fmla="*/ 862993 h 1181863"/>
              <a:gd name="connsiteX14" fmla="*/ 3296992 w 3628742"/>
              <a:gd name="connsiteY14" fmla="*/ 863926 h 1181863"/>
              <a:gd name="connsiteX15" fmla="*/ 1813033 w 3628742"/>
              <a:gd name="connsiteY15" fmla="*/ 1628 h 1181863"/>
              <a:gd name="connsiteX16" fmla="*/ 1820425 w 3628742"/>
              <a:gd name="connsiteY16" fmla="*/ 3050 h 1181863"/>
              <a:gd name="connsiteX17" fmla="*/ 1830661 w 3628742"/>
              <a:gd name="connsiteY17" fmla="*/ 35747 h 1181863"/>
              <a:gd name="connsiteX18" fmla="*/ 1833504 w 3628742"/>
              <a:gd name="connsiteY18" fmla="*/ 56503 h 1181863"/>
              <a:gd name="connsiteX19" fmla="*/ 1832367 w 3628742"/>
              <a:gd name="connsiteY19" fmla="*/ 63611 h 1181863"/>
              <a:gd name="connsiteX20" fmla="*/ 1833160 w 3628742"/>
              <a:gd name="connsiteY20" fmla="*/ 303599 h 1181863"/>
              <a:gd name="connsiteX21" fmla="*/ 1833194 w 3628742"/>
              <a:gd name="connsiteY21" fmla="*/ 324620 h 1181863"/>
              <a:gd name="connsiteX22" fmla="*/ 1889339 w 3628742"/>
              <a:gd name="connsiteY22" fmla="*/ 345875 h 1181863"/>
              <a:gd name="connsiteX23" fmla="*/ 1937283 w 3628742"/>
              <a:gd name="connsiteY23" fmla="*/ 384615 h 1181863"/>
              <a:gd name="connsiteX24" fmla="*/ 1970550 w 3628742"/>
              <a:gd name="connsiteY24" fmla="*/ 474178 h 1181863"/>
              <a:gd name="connsiteX25" fmla="*/ 1977658 w 3628742"/>
              <a:gd name="connsiteY25" fmla="*/ 493512 h 1181863"/>
              <a:gd name="connsiteX26" fmla="*/ 2013198 w 3628742"/>
              <a:gd name="connsiteY26" fmla="*/ 548386 h 1181863"/>
              <a:gd name="connsiteX27" fmla="*/ 2030258 w 3628742"/>
              <a:gd name="connsiteY27" fmla="*/ 561465 h 1181863"/>
              <a:gd name="connsiteX28" fmla="*/ 2188058 w 3628742"/>
              <a:gd name="connsiteY28" fmla="*/ 578240 h 1181863"/>
              <a:gd name="connsiteX29" fmla="*/ 2198862 w 3628742"/>
              <a:gd name="connsiteY29" fmla="*/ 591035 h 1181863"/>
              <a:gd name="connsiteX30" fmla="*/ 2193745 w 3628742"/>
              <a:gd name="connsiteY30" fmla="*/ 735472 h 1181863"/>
              <a:gd name="connsiteX31" fmla="*/ 2228718 w 3628742"/>
              <a:gd name="connsiteY31" fmla="*/ 740408 h 1181863"/>
              <a:gd name="connsiteX32" fmla="*/ 2242079 w 3628742"/>
              <a:gd name="connsiteY32" fmla="*/ 668655 h 1181863"/>
              <a:gd name="connsiteX33" fmla="*/ 2303777 w 3628742"/>
              <a:gd name="connsiteY33" fmla="*/ 345093 h 1181863"/>
              <a:gd name="connsiteX34" fmla="*/ 2318562 w 3628742"/>
              <a:gd name="connsiteY34" fmla="*/ 333720 h 1181863"/>
              <a:gd name="connsiteX35" fmla="*/ 2357230 w 3628742"/>
              <a:gd name="connsiteY35" fmla="*/ 333920 h 1181863"/>
              <a:gd name="connsiteX36" fmla="*/ 2409263 w 3628742"/>
              <a:gd name="connsiteY36" fmla="*/ 334029 h 1181863"/>
              <a:gd name="connsiteX37" fmla="*/ 2409262 w 3628742"/>
              <a:gd name="connsiteY37" fmla="*/ 334005 h 1181863"/>
              <a:gd name="connsiteX38" fmla="*/ 2409831 w 3628742"/>
              <a:gd name="connsiteY38" fmla="*/ 217716 h 1181863"/>
              <a:gd name="connsiteX39" fmla="*/ 2399880 w 3628742"/>
              <a:gd name="connsiteY39" fmla="*/ 208618 h 1181863"/>
              <a:gd name="connsiteX40" fmla="*/ 2379977 w 3628742"/>
              <a:gd name="connsiteY40" fmla="*/ 208618 h 1181863"/>
              <a:gd name="connsiteX41" fmla="*/ 2375428 w 3628742"/>
              <a:gd name="connsiteY41" fmla="*/ 204353 h 1181863"/>
              <a:gd name="connsiteX42" fmla="*/ 2380262 w 3628742"/>
              <a:gd name="connsiteY42" fmla="*/ 200941 h 1181863"/>
              <a:gd name="connsiteX43" fmla="*/ 2393056 w 3628742"/>
              <a:gd name="connsiteY43" fmla="*/ 200941 h 1181863"/>
              <a:gd name="connsiteX44" fmla="*/ 2410115 w 3628742"/>
              <a:gd name="connsiteY44" fmla="*/ 184166 h 1181863"/>
              <a:gd name="connsiteX45" fmla="*/ 2392772 w 3628742"/>
              <a:gd name="connsiteY45" fmla="*/ 167675 h 1181863"/>
              <a:gd name="connsiteX46" fmla="*/ 2381399 w 3628742"/>
              <a:gd name="connsiteY46" fmla="*/ 167675 h 1181863"/>
              <a:gd name="connsiteX47" fmla="*/ 2375712 w 3628742"/>
              <a:gd name="connsiteY47" fmla="*/ 163410 h 1181863"/>
              <a:gd name="connsiteX48" fmla="*/ 2381399 w 3628742"/>
              <a:gd name="connsiteY48" fmla="*/ 160567 h 1181863"/>
              <a:gd name="connsiteX49" fmla="*/ 2384242 w 3628742"/>
              <a:gd name="connsiteY49" fmla="*/ 160567 h 1181863"/>
              <a:gd name="connsiteX50" fmla="*/ 2409547 w 3628742"/>
              <a:gd name="connsiteY50" fmla="*/ 134409 h 1181863"/>
              <a:gd name="connsiteX51" fmla="*/ 2409547 w 3628742"/>
              <a:gd name="connsiteY51" fmla="*/ 120193 h 1181863"/>
              <a:gd name="connsiteX52" fmla="*/ 2418361 w 3628742"/>
              <a:gd name="connsiteY52" fmla="*/ 105977 h 1181863"/>
              <a:gd name="connsiteX53" fmla="*/ 2426322 w 3628742"/>
              <a:gd name="connsiteY53" fmla="*/ 121046 h 1181863"/>
              <a:gd name="connsiteX54" fmla="*/ 2427175 w 3628742"/>
              <a:gd name="connsiteY54" fmla="*/ 334005 h 1181863"/>
              <a:gd name="connsiteX55" fmla="*/ 2427174 w 3628742"/>
              <a:gd name="connsiteY55" fmla="*/ 334032 h 1181863"/>
              <a:gd name="connsiteX56" fmla="*/ 2471458 w 3628742"/>
              <a:gd name="connsiteY56" fmla="*/ 334000 h 1181863"/>
              <a:gd name="connsiteX57" fmla="*/ 2508207 w 3628742"/>
              <a:gd name="connsiteY57" fmla="*/ 333720 h 1181863"/>
              <a:gd name="connsiteX58" fmla="*/ 2520717 w 3628742"/>
              <a:gd name="connsiteY58" fmla="*/ 344525 h 1181863"/>
              <a:gd name="connsiteX59" fmla="*/ 2564376 w 3628742"/>
              <a:gd name="connsiteY59" fmla="*/ 666079 h 1181863"/>
              <a:gd name="connsiteX60" fmla="*/ 2567236 w 3628742"/>
              <a:gd name="connsiteY60" fmla="*/ 687012 h 1181863"/>
              <a:gd name="connsiteX61" fmla="*/ 2673016 w 3628742"/>
              <a:gd name="connsiteY61" fmla="*/ 699053 h 1181863"/>
              <a:gd name="connsiteX62" fmla="*/ 2662495 w 3628742"/>
              <a:gd name="connsiteY62" fmla="*/ 791473 h 1181863"/>
              <a:gd name="connsiteX63" fmla="*/ 2670280 w 3628742"/>
              <a:gd name="connsiteY63" fmla="*/ 792369 h 1181863"/>
              <a:gd name="connsiteX64" fmla="*/ 2680813 w 3628742"/>
              <a:gd name="connsiteY64" fmla="*/ 699837 h 1181863"/>
              <a:gd name="connsiteX65" fmla="*/ 2873764 w 3628742"/>
              <a:gd name="connsiteY65" fmla="*/ 721801 h 1181863"/>
              <a:gd name="connsiteX66" fmla="*/ 2863223 w 3628742"/>
              <a:gd name="connsiteY66" fmla="*/ 814408 h 1181863"/>
              <a:gd name="connsiteX67" fmla="*/ 2871007 w 3628742"/>
              <a:gd name="connsiteY67" fmla="*/ 815296 h 1181863"/>
              <a:gd name="connsiteX68" fmla="*/ 2881528 w 3628742"/>
              <a:gd name="connsiteY68" fmla="*/ 722864 h 1181863"/>
              <a:gd name="connsiteX69" fmla="*/ 3007367 w 3628742"/>
              <a:gd name="connsiteY69" fmla="*/ 737188 h 1181863"/>
              <a:gd name="connsiteX70" fmla="*/ 3015727 w 3628742"/>
              <a:gd name="connsiteY70" fmla="*/ 691971 h 1181863"/>
              <a:gd name="connsiteX71" fmla="*/ 3066053 w 3628742"/>
              <a:gd name="connsiteY71" fmla="*/ 429538 h 1181863"/>
              <a:gd name="connsiteX72" fmla="*/ 3078847 w 3628742"/>
              <a:gd name="connsiteY72" fmla="*/ 419302 h 1181863"/>
              <a:gd name="connsiteX73" fmla="*/ 3118381 w 3628742"/>
              <a:gd name="connsiteY73" fmla="*/ 419502 h 1181863"/>
              <a:gd name="connsiteX74" fmla="*/ 3174106 w 3628742"/>
              <a:gd name="connsiteY74" fmla="*/ 419617 h 1181863"/>
              <a:gd name="connsiteX75" fmla="*/ 3174096 w 3628742"/>
              <a:gd name="connsiteY75" fmla="*/ 419302 h 1181863"/>
              <a:gd name="connsiteX76" fmla="*/ 3174380 w 3628742"/>
              <a:gd name="connsiteY76" fmla="*/ 183597 h 1181863"/>
              <a:gd name="connsiteX77" fmla="*/ 3181772 w 3628742"/>
              <a:gd name="connsiteY77" fmla="*/ 172224 h 1181863"/>
              <a:gd name="connsiteX78" fmla="*/ 3192008 w 3628742"/>
              <a:gd name="connsiteY78" fmla="*/ 182459 h 1181863"/>
              <a:gd name="connsiteX79" fmla="*/ 3191723 w 3628742"/>
              <a:gd name="connsiteY79" fmla="*/ 308984 h 1181863"/>
              <a:gd name="connsiteX80" fmla="*/ 3192292 w 3628742"/>
              <a:gd name="connsiteY80" fmla="*/ 419302 h 1181863"/>
              <a:gd name="connsiteX81" fmla="*/ 3192287 w 3628742"/>
              <a:gd name="connsiteY81" fmla="*/ 419611 h 1181863"/>
              <a:gd name="connsiteX82" fmla="*/ 3233702 w 3628742"/>
              <a:gd name="connsiteY82" fmla="*/ 419582 h 1181863"/>
              <a:gd name="connsiteX83" fmla="*/ 3270198 w 3628742"/>
              <a:gd name="connsiteY83" fmla="*/ 419302 h 1181863"/>
              <a:gd name="connsiteX84" fmla="*/ 3282708 w 3628742"/>
              <a:gd name="connsiteY84" fmla="*/ 430107 h 1181863"/>
              <a:gd name="connsiteX85" fmla="*/ 3336161 w 3628742"/>
              <a:gd name="connsiteY85" fmla="*/ 820486 h 1181863"/>
              <a:gd name="connsiteX86" fmla="*/ 3340711 w 3628742"/>
              <a:gd name="connsiteY86" fmla="*/ 853325 h 1181863"/>
              <a:gd name="connsiteX87" fmla="*/ 3342890 w 3628742"/>
              <a:gd name="connsiteY87" fmla="*/ 869060 h 1181863"/>
              <a:gd name="connsiteX88" fmla="*/ 3378398 w 3628742"/>
              <a:gd name="connsiteY88" fmla="*/ 873010 h 1181863"/>
              <a:gd name="connsiteX89" fmla="*/ 3426009 w 3628742"/>
              <a:gd name="connsiteY89" fmla="*/ 878204 h 1181863"/>
              <a:gd name="connsiteX90" fmla="*/ 3433686 w 3628742"/>
              <a:gd name="connsiteY90" fmla="*/ 884459 h 1181863"/>
              <a:gd name="connsiteX91" fmla="*/ 3443354 w 3628742"/>
              <a:gd name="connsiteY91" fmla="*/ 912607 h 1181863"/>
              <a:gd name="connsiteX92" fmla="*/ 3456148 w 3628742"/>
              <a:gd name="connsiteY92" fmla="*/ 883606 h 1181863"/>
              <a:gd name="connsiteX93" fmla="*/ 3547984 w 3628742"/>
              <a:gd name="connsiteY93" fmla="*/ 883606 h 1181863"/>
              <a:gd name="connsiteX94" fmla="*/ 3557652 w 3628742"/>
              <a:gd name="connsiteY94" fmla="*/ 887871 h 1181863"/>
              <a:gd name="connsiteX95" fmla="*/ 3561348 w 3628742"/>
              <a:gd name="connsiteY95" fmla="*/ 896969 h 1181863"/>
              <a:gd name="connsiteX96" fmla="*/ 3561305 w 3628742"/>
              <a:gd name="connsiteY96" fmla="*/ 901576 h 1181863"/>
              <a:gd name="connsiteX97" fmla="*/ 3565327 w 3628742"/>
              <a:gd name="connsiteY97" fmla="*/ 902661 h 1181863"/>
              <a:gd name="connsiteX98" fmla="*/ 3565327 w 3628742"/>
              <a:gd name="connsiteY98" fmla="*/ 852901 h 1181863"/>
              <a:gd name="connsiteX99" fmla="*/ 3542127 w 3628742"/>
              <a:gd name="connsiteY99" fmla="*/ 846643 h 1181863"/>
              <a:gd name="connsiteX100" fmla="*/ 3545015 w 3628742"/>
              <a:gd name="connsiteY100" fmla="*/ 835937 h 1181863"/>
              <a:gd name="connsiteX101" fmla="*/ 3565327 w 3628742"/>
              <a:gd name="connsiteY101" fmla="*/ 841416 h 1181863"/>
              <a:gd name="connsiteX102" fmla="*/ 3565327 w 3628742"/>
              <a:gd name="connsiteY102" fmla="*/ 816220 h 1181863"/>
              <a:gd name="connsiteX103" fmla="*/ 3580113 w 3628742"/>
              <a:gd name="connsiteY103" fmla="*/ 816220 h 1181863"/>
              <a:gd name="connsiteX104" fmla="*/ 3580113 w 3628742"/>
              <a:gd name="connsiteY104" fmla="*/ 845403 h 1181863"/>
              <a:gd name="connsiteX105" fmla="*/ 3600299 w 3628742"/>
              <a:gd name="connsiteY105" fmla="*/ 850848 h 1181863"/>
              <a:gd name="connsiteX106" fmla="*/ 3600299 w 3628742"/>
              <a:gd name="connsiteY106" fmla="*/ 813092 h 1181863"/>
              <a:gd name="connsiteX107" fmla="*/ 3608829 w 3628742"/>
              <a:gd name="connsiteY107" fmla="*/ 813092 h 1181863"/>
              <a:gd name="connsiteX108" fmla="*/ 3608829 w 3628742"/>
              <a:gd name="connsiteY108" fmla="*/ 853148 h 1181863"/>
              <a:gd name="connsiteX109" fmla="*/ 3628742 w 3628742"/>
              <a:gd name="connsiteY109" fmla="*/ 858519 h 1181863"/>
              <a:gd name="connsiteX110" fmla="*/ 3625855 w 3628742"/>
              <a:gd name="connsiteY110" fmla="*/ 869225 h 1181863"/>
              <a:gd name="connsiteX111" fmla="*/ 3580113 w 3628742"/>
              <a:gd name="connsiteY111" fmla="*/ 856888 h 1181863"/>
              <a:gd name="connsiteX112" fmla="*/ 3580113 w 3628742"/>
              <a:gd name="connsiteY112" fmla="*/ 906648 h 1181863"/>
              <a:gd name="connsiteX113" fmla="*/ 3623074 w 3628742"/>
              <a:gd name="connsiteY113" fmla="*/ 918236 h 1181863"/>
              <a:gd name="connsiteX114" fmla="*/ 3620187 w 3628742"/>
              <a:gd name="connsiteY114" fmla="*/ 928941 h 1181863"/>
              <a:gd name="connsiteX115" fmla="*/ 3580113 w 3628742"/>
              <a:gd name="connsiteY115" fmla="*/ 918133 h 1181863"/>
              <a:gd name="connsiteX116" fmla="*/ 3580113 w 3628742"/>
              <a:gd name="connsiteY116" fmla="*/ 961139 h 1181863"/>
              <a:gd name="connsiteX117" fmla="*/ 3591771 w 3628742"/>
              <a:gd name="connsiteY117" fmla="*/ 962364 h 1181863"/>
              <a:gd name="connsiteX118" fmla="*/ 3610821 w 3628742"/>
              <a:gd name="connsiteY118" fmla="*/ 979139 h 1181863"/>
              <a:gd name="connsiteX119" fmla="*/ 3563054 w 3628742"/>
              <a:gd name="connsiteY119" fmla="*/ 1181863 h 1181863"/>
              <a:gd name="connsiteX120" fmla="*/ 384584 w 3628742"/>
              <a:gd name="connsiteY120" fmla="*/ 1171343 h 1181863"/>
              <a:gd name="connsiteX121" fmla="*/ 363544 w 3628742"/>
              <a:gd name="connsiteY121" fmla="*/ 1056476 h 1181863"/>
              <a:gd name="connsiteX122" fmla="*/ 221097 w 3628742"/>
              <a:gd name="connsiteY122" fmla="*/ 722109 h 1181863"/>
              <a:gd name="connsiteX123" fmla="*/ 43110 w 3628742"/>
              <a:gd name="connsiteY123" fmla="*/ 507728 h 1181863"/>
              <a:gd name="connsiteX124" fmla="*/ 1598 w 3628742"/>
              <a:gd name="connsiteY124" fmla="*/ 461383 h 1181863"/>
              <a:gd name="connsiteX125" fmla="*/ 9844 w 3628742"/>
              <a:gd name="connsiteY125" fmla="*/ 443754 h 1181863"/>
              <a:gd name="connsiteX126" fmla="*/ 1327122 w 3628742"/>
              <a:gd name="connsiteY126" fmla="*/ 621458 h 1181863"/>
              <a:gd name="connsiteX127" fmla="*/ 1406164 w 3628742"/>
              <a:gd name="connsiteY127" fmla="*/ 675480 h 1181863"/>
              <a:gd name="connsiteX128" fmla="*/ 1432890 w 3628742"/>
              <a:gd name="connsiteY128" fmla="*/ 673774 h 1181863"/>
              <a:gd name="connsiteX129" fmla="*/ 1504540 w 3628742"/>
              <a:gd name="connsiteY129" fmla="*/ 591035 h 1181863"/>
              <a:gd name="connsiteX130" fmla="*/ 1536100 w 3628742"/>
              <a:gd name="connsiteY130" fmla="*/ 544121 h 1181863"/>
              <a:gd name="connsiteX131" fmla="*/ 1594387 w 3628742"/>
              <a:gd name="connsiteY131" fmla="*/ 402812 h 1181863"/>
              <a:gd name="connsiteX132" fmla="*/ 1619977 w 3628742"/>
              <a:gd name="connsiteY132" fmla="*/ 377507 h 1181863"/>
              <a:gd name="connsiteX133" fmla="*/ 1757874 w 3628742"/>
              <a:gd name="connsiteY133" fmla="*/ 375232 h 1181863"/>
              <a:gd name="connsiteX134" fmla="*/ 1765266 w 3628742"/>
              <a:gd name="connsiteY134" fmla="*/ 368408 h 1181863"/>
              <a:gd name="connsiteX135" fmla="*/ 1764982 w 3628742"/>
              <a:gd name="connsiteY135" fmla="*/ 341397 h 1181863"/>
              <a:gd name="connsiteX136" fmla="*/ 1781757 w 3628742"/>
              <a:gd name="connsiteY136" fmla="*/ 322348 h 1181863"/>
              <a:gd name="connsiteX137" fmla="*/ 1798321 w 3628742"/>
              <a:gd name="connsiteY137" fmla="*/ 322483 h 1181863"/>
              <a:gd name="connsiteX138" fmla="*/ 1798817 w 3628742"/>
              <a:gd name="connsiteY138" fmla="*/ 219706 h 1181863"/>
              <a:gd name="connsiteX139" fmla="*/ 1790571 w 3628742"/>
              <a:gd name="connsiteY139" fmla="*/ 211745 h 1181863"/>
              <a:gd name="connsiteX140" fmla="*/ 1755030 w 3628742"/>
              <a:gd name="connsiteY140" fmla="*/ 210607 h 1181863"/>
              <a:gd name="connsiteX141" fmla="*/ 1747353 w 3628742"/>
              <a:gd name="connsiteY141" fmla="*/ 205205 h 1181863"/>
              <a:gd name="connsiteX142" fmla="*/ 1755599 w 3628742"/>
              <a:gd name="connsiteY142" fmla="*/ 200940 h 1181863"/>
              <a:gd name="connsiteX143" fmla="*/ 1768962 w 3628742"/>
              <a:gd name="connsiteY143" fmla="*/ 197528 h 1181863"/>
              <a:gd name="connsiteX144" fmla="*/ 1768394 w 3628742"/>
              <a:gd name="connsiteY144" fmla="*/ 173645 h 1181863"/>
              <a:gd name="connsiteX145" fmla="*/ 1756736 w 3628742"/>
              <a:gd name="connsiteY145" fmla="*/ 171655 h 1181863"/>
              <a:gd name="connsiteX146" fmla="*/ 1750481 w 3628742"/>
              <a:gd name="connsiteY146" fmla="*/ 167674 h 1181863"/>
              <a:gd name="connsiteX147" fmla="*/ 1756452 w 3628742"/>
              <a:gd name="connsiteY147" fmla="*/ 163978 h 1181863"/>
              <a:gd name="connsiteX148" fmla="*/ 1789149 w 3628742"/>
              <a:gd name="connsiteY148" fmla="*/ 163978 h 1181863"/>
              <a:gd name="connsiteX149" fmla="*/ 1795120 w 3628742"/>
              <a:gd name="connsiteY149" fmla="*/ 167674 h 1181863"/>
              <a:gd name="connsiteX150" fmla="*/ 1788865 w 3628742"/>
              <a:gd name="connsiteY150" fmla="*/ 171655 h 1181863"/>
              <a:gd name="connsiteX151" fmla="*/ 1776355 w 3628742"/>
              <a:gd name="connsiteY151" fmla="*/ 174498 h 1181863"/>
              <a:gd name="connsiteX152" fmla="*/ 1777492 w 3628742"/>
              <a:gd name="connsiteY152" fmla="*/ 199519 h 1181863"/>
              <a:gd name="connsiteX153" fmla="*/ 1794552 w 3628742"/>
              <a:gd name="connsiteY153" fmla="*/ 201793 h 1181863"/>
              <a:gd name="connsiteX154" fmla="*/ 1798248 w 3628742"/>
              <a:gd name="connsiteY154" fmla="*/ 191557 h 1181863"/>
              <a:gd name="connsiteX155" fmla="*/ 1799669 w 3628742"/>
              <a:gd name="connsiteY155" fmla="*/ 68445 h 1181863"/>
              <a:gd name="connsiteX156" fmla="*/ 1803650 w 3628742"/>
              <a:gd name="connsiteY156" fmla="*/ 60199 h 1181863"/>
              <a:gd name="connsiteX157" fmla="*/ 1799385 w 3628742"/>
              <a:gd name="connsiteY157" fmla="*/ 55081 h 1181863"/>
              <a:gd name="connsiteX158" fmla="*/ 1804503 w 3628742"/>
              <a:gd name="connsiteY158" fmla="*/ 35747 h 1181863"/>
              <a:gd name="connsiteX159" fmla="*/ 1813033 w 3628742"/>
              <a:gd name="connsiteY159" fmla="*/ 1628 h 118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3628742" h="1181863">
                <a:moveTo>
                  <a:pt x="3561198" y="913032"/>
                </a:moveTo>
                <a:lnTo>
                  <a:pt x="3560779" y="958099"/>
                </a:lnTo>
                <a:lnTo>
                  <a:pt x="3565327" y="958938"/>
                </a:lnTo>
                <a:lnTo>
                  <a:pt x="3565327" y="914145"/>
                </a:lnTo>
                <a:close/>
                <a:moveTo>
                  <a:pt x="3476334" y="904646"/>
                </a:moveTo>
                <a:cubicBezTo>
                  <a:pt x="3468089" y="904646"/>
                  <a:pt x="3461550" y="911185"/>
                  <a:pt x="3461550" y="919431"/>
                </a:cubicBezTo>
                <a:lnTo>
                  <a:pt x="3461550" y="935637"/>
                </a:lnTo>
                <a:cubicBezTo>
                  <a:pt x="3461550" y="943883"/>
                  <a:pt x="3468089" y="950422"/>
                  <a:pt x="3476334" y="950422"/>
                </a:cubicBezTo>
                <a:lnTo>
                  <a:pt x="3525808" y="950422"/>
                </a:lnTo>
                <a:cubicBezTo>
                  <a:pt x="3533768" y="950422"/>
                  <a:pt x="3540592" y="943883"/>
                  <a:pt x="3540592" y="935637"/>
                </a:cubicBezTo>
                <a:lnTo>
                  <a:pt x="3540592" y="919431"/>
                </a:lnTo>
                <a:cubicBezTo>
                  <a:pt x="3540592" y="911185"/>
                  <a:pt x="3534053" y="904646"/>
                  <a:pt x="3525808" y="904646"/>
                </a:cubicBezTo>
                <a:close/>
                <a:moveTo>
                  <a:pt x="3296422" y="859789"/>
                </a:moveTo>
                <a:lnTo>
                  <a:pt x="3288830" y="862993"/>
                </a:lnTo>
                <a:lnTo>
                  <a:pt x="3296992" y="863926"/>
                </a:lnTo>
                <a:close/>
                <a:moveTo>
                  <a:pt x="1813033" y="1628"/>
                </a:moveTo>
                <a:cubicBezTo>
                  <a:pt x="1813601" y="-1215"/>
                  <a:pt x="1820425" y="-78"/>
                  <a:pt x="1820425" y="3050"/>
                </a:cubicBezTo>
                <a:cubicBezTo>
                  <a:pt x="1819288" y="20678"/>
                  <a:pt x="1822700" y="29777"/>
                  <a:pt x="1830661" y="35747"/>
                </a:cubicBezTo>
                <a:cubicBezTo>
                  <a:pt x="1841465" y="43708"/>
                  <a:pt x="1839191" y="53091"/>
                  <a:pt x="1833504" y="56503"/>
                </a:cubicBezTo>
                <a:cubicBezTo>
                  <a:pt x="1826680" y="60484"/>
                  <a:pt x="1830945" y="60484"/>
                  <a:pt x="1832367" y="63611"/>
                </a:cubicBezTo>
                <a:cubicBezTo>
                  <a:pt x="1833610" y="66846"/>
                  <a:pt x="1833113" y="208746"/>
                  <a:pt x="1833160" y="303599"/>
                </a:cubicBezTo>
                <a:lnTo>
                  <a:pt x="1833194" y="324620"/>
                </a:lnTo>
                <a:lnTo>
                  <a:pt x="1889339" y="345875"/>
                </a:lnTo>
                <a:cubicBezTo>
                  <a:pt x="1907216" y="356040"/>
                  <a:pt x="1923351" y="368977"/>
                  <a:pt x="1937283" y="384615"/>
                </a:cubicBezTo>
                <a:cubicBezTo>
                  <a:pt x="1958892" y="408783"/>
                  <a:pt x="1969980" y="440627"/>
                  <a:pt x="1970550" y="474178"/>
                </a:cubicBezTo>
                <a:cubicBezTo>
                  <a:pt x="1970834" y="481570"/>
                  <a:pt x="1971686" y="486972"/>
                  <a:pt x="1977658" y="493512"/>
                </a:cubicBezTo>
                <a:cubicBezTo>
                  <a:pt x="1992442" y="509718"/>
                  <a:pt x="2003816" y="528484"/>
                  <a:pt x="2013198" y="548386"/>
                </a:cubicBezTo>
                <a:cubicBezTo>
                  <a:pt x="2017463" y="557200"/>
                  <a:pt x="2022012" y="560612"/>
                  <a:pt x="2030258" y="561465"/>
                </a:cubicBezTo>
                <a:cubicBezTo>
                  <a:pt x="2088544" y="567151"/>
                  <a:pt x="2129772" y="573122"/>
                  <a:pt x="2188058" y="578240"/>
                </a:cubicBezTo>
                <a:cubicBezTo>
                  <a:pt x="2198009" y="579094"/>
                  <a:pt x="2199147" y="582505"/>
                  <a:pt x="2198862" y="591035"/>
                </a:cubicBezTo>
                <a:cubicBezTo>
                  <a:pt x="2197725" y="636527"/>
                  <a:pt x="2194313" y="689981"/>
                  <a:pt x="2193745" y="735472"/>
                </a:cubicBezTo>
                <a:lnTo>
                  <a:pt x="2228718" y="740408"/>
                </a:lnTo>
                <a:lnTo>
                  <a:pt x="2242079" y="668655"/>
                </a:lnTo>
                <a:cubicBezTo>
                  <a:pt x="2262550" y="560896"/>
                  <a:pt x="2283590" y="453137"/>
                  <a:pt x="2303777" y="345093"/>
                </a:cubicBezTo>
                <a:cubicBezTo>
                  <a:pt x="2305767" y="334858"/>
                  <a:pt x="2310032" y="333720"/>
                  <a:pt x="2318562" y="333720"/>
                </a:cubicBezTo>
                <a:cubicBezTo>
                  <a:pt x="2326168" y="333791"/>
                  <a:pt x="2340135" y="333863"/>
                  <a:pt x="2357230" y="333920"/>
                </a:cubicBezTo>
                <a:lnTo>
                  <a:pt x="2409263" y="334029"/>
                </a:lnTo>
                <a:lnTo>
                  <a:pt x="2409262" y="334005"/>
                </a:lnTo>
                <a:cubicBezTo>
                  <a:pt x="2409262" y="295337"/>
                  <a:pt x="2409262" y="256384"/>
                  <a:pt x="2409831" y="217716"/>
                </a:cubicBezTo>
                <a:cubicBezTo>
                  <a:pt x="2409831" y="209471"/>
                  <a:pt x="2406703" y="208333"/>
                  <a:pt x="2399880" y="208618"/>
                </a:cubicBezTo>
                <a:cubicBezTo>
                  <a:pt x="2393340" y="208902"/>
                  <a:pt x="2386517" y="208618"/>
                  <a:pt x="2379977" y="208618"/>
                </a:cubicBezTo>
                <a:cubicBezTo>
                  <a:pt x="2377134" y="208618"/>
                  <a:pt x="2375428" y="207196"/>
                  <a:pt x="2375428" y="204353"/>
                </a:cubicBezTo>
                <a:cubicBezTo>
                  <a:pt x="2375428" y="200941"/>
                  <a:pt x="2377987" y="200941"/>
                  <a:pt x="2380262" y="200941"/>
                </a:cubicBezTo>
                <a:cubicBezTo>
                  <a:pt x="2384526" y="200941"/>
                  <a:pt x="2388791" y="200372"/>
                  <a:pt x="2393056" y="200941"/>
                </a:cubicBezTo>
                <a:cubicBezTo>
                  <a:pt x="2406988" y="203500"/>
                  <a:pt x="2409831" y="197814"/>
                  <a:pt x="2410115" y="184166"/>
                </a:cubicBezTo>
                <a:cubicBezTo>
                  <a:pt x="2410399" y="169950"/>
                  <a:pt x="2406135" y="165401"/>
                  <a:pt x="2392772" y="167675"/>
                </a:cubicBezTo>
                <a:cubicBezTo>
                  <a:pt x="2389075" y="168244"/>
                  <a:pt x="2385095" y="167675"/>
                  <a:pt x="2381399" y="167675"/>
                </a:cubicBezTo>
                <a:cubicBezTo>
                  <a:pt x="2378555" y="167675"/>
                  <a:pt x="2375428" y="167391"/>
                  <a:pt x="2375712" y="163410"/>
                </a:cubicBezTo>
                <a:cubicBezTo>
                  <a:pt x="2375997" y="160283"/>
                  <a:pt x="2379124" y="160851"/>
                  <a:pt x="2381399" y="160567"/>
                </a:cubicBezTo>
                <a:cubicBezTo>
                  <a:pt x="2382252" y="160567"/>
                  <a:pt x="2383389" y="160567"/>
                  <a:pt x="2384242" y="160567"/>
                </a:cubicBezTo>
                <a:cubicBezTo>
                  <a:pt x="2409547" y="159430"/>
                  <a:pt x="2409547" y="159430"/>
                  <a:pt x="2409547" y="134409"/>
                </a:cubicBezTo>
                <a:cubicBezTo>
                  <a:pt x="2409547" y="129576"/>
                  <a:pt x="2409262" y="125027"/>
                  <a:pt x="2409547" y="120193"/>
                </a:cubicBezTo>
                <a:cubicBezTo>
                  <a:pt x="2410115" y="114222"/>
                  <a:pt x="2405282" y="105692"/>
                  <a:pt x="2418361" y="105977"/>
                </a:cubicBezTo>
                <a:cubicBezTo>
                  <a:pt x="2431724" y="106261"/>
                  <a:pt x="2426322" y="115644"/>
                  <a:pt x="2426322" y="121046"/>
                </a:cubicBezTo>
                <a:cubicBezTo>
                  <a:pt x="2426890" y="192127"/>
                  <a:pt x="2426890" y="262924"/>
                  <a:pt x="2427175" y="334005"/>
                </a:cubicBezTo>
                <a:lnTo>
                  <a:pt x="2427174" y="334032"/>
                </a:lnTo>
                <a:lnTo>
                  <a:pt x="2471458" y="334000"/>
                </a:lnTo>
                <a:cubicBezTo>
                  <a:pt x="2488127" y="333951"/>
                  <a:pt x="2501454" y="333863"/>
                  <a:pt x="2508207" y="333720"/>
                </a:cubicBezTo>
                <a:cubicBezTo>
                  <a:pt x="2516736" y="333436"/>
                  <a:pt x="2519580" y="336564"/>
                  <a:pt x="2520717" y="344525"/>
                </a:cubicBezTo>
                <a:cubicBezTo>
                  <a:pt x="2530846" y="419871"/>
                  <a:pt x="2550304" y="562966"/>
                  <a:pt x="2564376" y="666079"/>
                </a:cubicBezTo>
                <a:lnTo>
                  <a:pt x="2567236" y="687012"/>
                </a:lnTo>
                <a:lnTo>
                  <a:pt x="2673016" y="699053"/>
                </a:lnTo>
                <a:lnTo>
                  <a:pt x="2662495" y="791473"/>
                </a:lnTo>
                <a:lnTo>
                  <a:pt x="2670280" y="792369"/>
                </a:lnTo>
                <a:lnTo>
                  <a:pt x="2680813" y="699837"/>
                </a:lnTo>
                <a:lnTo>
                  <a:pt x="2873764" y="721801"/>
                </a:lnTo>
                <a:lnTo>
                  <a:pt x="2863223" y="814408"/>
                </a:lnTo>
                <a:lnTo>
                  <a:pt x="2871007" y="815296"/>
                </a:lnTo>
                <a:lnTo>
                  <a:pt x="2881528" y="722864"/>
                </a:lnTo>
                <a:lnTo>
                  <a:pt x="3007367" y="737188"/>
                </a:lnTo>
                <a:lnTo>
                  <a:pt x="3015727" y="691971"/>
                </a:lnTo>
                <a:cubicBezTo>
                  <a:pt x="3032502" y="604398"/>
                  <a:pt x="3049562" y="517110"/>
                  <a:pt x="3066053" y="429538"/>
                </a:cubicBezTo>
                <a:cubicBezTo>
                  <a:pt x="3067759" y="420724"/>
                  <a:pt x="3071170" y="419302"/>
                  <a:pt x="3078847" y="419302"/>
                </a:cubicBezTo>
                <a:cubicBezTo>
                  <a:pt x="3086737" y="419373"/>
                  <a:pt x="3101007" y="419445"/>
                  <a:pt x="3118381" y="419502"/>
                </a:cubicBezTo>
                <a:lnTo>
                  <a:pt x="3174106" y="419617"/>
                </a:lnTo>
                <a:lnTo>
                  <a:pt x="3174096" y="419302"/>
                </a:lnTo>
                <a:cubicBezTo>
                  <a:pt x="3174096" y="340829"/>
                  <a:pt x="3174380" y="262070"/>
                  <a:pt x="3174380" y="183597"/>
                </a:cubicBezTo>
                <a:cubicBezTo>
                  <a:pt x="3174380" y="178479"/>
                  <a:pt x="3171821" y="171940"/>
                  <a:pt x="3181772" y="172224"/>
                </a:cubicBezTo>
                <a:cubicBezTo>
                  <a:pt x="3189733" y="172224"/>
                  <a:pt x="3192008" y="174214"/>
                  <a:pt x="3192008" y="182459"/>
                </a:cubicBezTo>
                <a:cubicBezTo>
                  <a:pt x="3191723" y="224540"/>
                  <a:pt x="3191723" y="266620"/>
                  <a:pt x="3191723" y="308984"/>
                </a:cubicBezTo>
                <a:cubicBezTo>
                  <a:pt x="3192008" y="345378"/>
                  <a:pt x="3192008" y="382340"/>
                  <a:pt x="3192292" y="419302"/>
                </a:cubicBezTo>
                <a:lnTo>
                  <a:pt x="3192287" y="419611"/>
                </a:lnTo>
                <a:lnTo>
                  <a:pt x="3233702" y="419582"/>
                </a:lnTo>
                <a:cubicBezTo>
                  <a:pt x="3250402" y="419533"/>
                  <a:pt x="3263659" y="419445"/>
                  <a:pt x="3270198" y="419302"/>
                </a:cubicBezTo>
                <a:cubicBezTo>
                  <a:pt x="3278727" y="419018"/>
                  <a:pt x="3281571" y="422146"/>
                  <a:pt x="3282708" y="430107"/>
                </a:cubicBezTo>
                <a:cubicBezTo>
                  <a:pt x="3300336" y="560328"/>
                  <a:pt x="3318249" y="690549"/>
                  <a:pt x="3336161" y="820486"/>
                </a:cubicBezTo>
                <a:cubicBezTo>
                  <a:pt x="3338009" y="834275"/>
                  <a:pt x="3339360" y="843800"/>
                  <a:pt x="3340711" y="853325"/>
                </a:cubicBezTo>
                <a:lnTo>
                  <a:pt x="3342890" y="869060"/>
                </a:lnTo>
                <a:lnTo>
                  <a:pt x="3378398" y="873010"/>
                </a:lnTo>
                <a:cubicBezTo>
                  <a:pt x="3399887" y="875378"/>
                  <a:pt x="3417337" y="877280"/>
                  <a:pt x="3426009" y="878204"/>
                </a:cubicBezTo>
                <a:cubicBezTo>
                  <a:pt x="3429706" y="878488"/>
                  <a:pt x="3432549" y="881047"/>
                  <a:pt x="3433686" y="884459"/>
                </a:cubicBezTo>
                <a:cubicBezTo>
                  <a:pt x="3437951" y="897254"/>
                  <a:pt x="3443354" y="912607"/>
                  <a:pt x="3443354" y="912607"/>
                </a:cubicBezTo>
                <a:cubicBezTo>
                  <a:pt x="3443922" y="887302"/>
                  <a:pt x="3448756" y="883606"/>
                  <a:pt x="3456148" y="883606"/>
                </a:cubicBezTo>
                <a:lnTo>
                  <a:pt x="3547984" y="883606"/>
                </a:lnTo>
                <a:cubicBezTo>
                  <a:pt x="3551681" y="883606"/>
                  <a:pt x="3555093" y="885312"/>
                  <a:pt x="3557652" y="887871"/>
                </a:cubicBezTo>
                <a:cubicBezTo>
                  <a:pt x="3557652" y="887871"/>
                  <a:pt x="3561348" y="891567"/>
                  <a:pt x="3561348" y="896969"/>
                </a:cubicBezTo>
                <a:lnTo>
                  <a:pt x="3561305" y="901576"/>
                </a:lnTo>
                <a:lnTo>
                  <a:pt x="3565327" y="902661"/>
                </a:lnTo>
                <a:lnTo>
                  <a:pt x="3565327" y="852901"/>
                </a:lnTo>
                <a:lnTo>
                  <a:pt x="3542127" y="846643"/>
                </a:lnTo>
                <a:lnTo>
                  <a:pt x="3545015" y="835937"/>
                </a:lnTo>
                <a:lnTo>
                  <a:pt x="3565327" y="841416"/>
                </a:lnTo>
                <a:lnTo>
                  <a:pt x="3565327" y="816220"/>
                </a:lnTo>
                <a:lnTo>
                  <a:pt x="3580113" y="816220"/>
                </a:lnTo>
                <a:lnTo>
                  <a:pt x="3580113" y="845403"/>
                </a:lnTo>
                <a:lnTo>
                  <a:pt x="3600299" y="850848"/>
                </a:lnTo>
                <a:lnTo>
                  <a:pt x="3600299" y="813092"/>
                </a:lnTo>
                <a:lnTo>
                  <a:pt x="3608829" y="813092"/>
                </a:lnTo>
                <a:lnTo>
                  <a:pt x="3608829" y="853148"/>
                </a:lnTo>
                <a:lnTo>
                  <a:pt x="3628742" y="858519"/>
                </a:lnTo>
                <a:lnTo>
                  <a:pt x="3625855" y="869225"/>
                </a:lnTo>
                <a:lnTo>
                  <a:pt x="3580113" y="856888"/>
                </a:lnTo>
                <a:lnTo>
                  <a:pt x="3580113" y="906648"/>
                </a:lnTo>
                <a:lnTo>
                  <a:pt x="3623074" y="918236"/>
                </a:lnTo>
                <a:lnTo>
                  <a:pt x="3620187" y="928941"/>
                </a:lnTo>
                <a:lnTo>
                  <a:pt x="3580113" y="918133"/>
                </a:lnTo>
                <a:lnTo>
                  <a:pt x="3580113" y="961139"/>
                </a:lnTo>
                <a:lnTo>
                  <a:pt x="3591771" y="962364"/>
                </a:lnTo>
                <a:cubicBezTo>
                  <a:pt x="3603712" y="961227"/>
                  <a:pt x="3614233" y="961796"/>
                  <a:pt x="3610821" y="979139"/>
                </a:cubicBezTo>
                <a:cubicBezTo>
                  <a:pt x="3610252" y="982835"/>
                  <a:pt x="3592056" y="1181863"/>
                  <a:pt x="3563054" y="1181863"/>
                </a:cubicBezTo>
                <a:cubicBezTo>
                  <a:pt x="3264512" y="1181863"/>
                  <a:pt x="1118996" y="1171343"/>
                  <a:pt x="384584" y="1171343"/>
                </a:cubicBezTo>
                <a:cubicBezTo>
                  <a:pt x="377476" y="1136087"/>
                  <a:pt x="370936" y="1091447"/>
                  <a:pt x="363544" y="1056476"/>
                </a:cubicBezTo>
                <a:cubicBezTo>
                  <a:pt x="337955" y="935638"/>
                  <a:pt x="297296" y="821338"/>
                  <a:pt x="221097" y="722109"/>
                </a:cubicBezTo>
                <a:cubicBezTo>
                  <a:pt x="216832" y="716423"/>
                  <a:pt x="97984" y="573691"/>
                  <a:pt x="43110" y="507728"/>
                </a:cubicBezTo>
                <a:cubicBezTo>
                  <a:pt x="29747" y="491805"/>
                  <a:pt x="16952" y="475599"/>
                  <a:pt x="1598" y="461383"/>
                </a:cubicBezTo>
                <a:cubicBezTo>
                  <a:pt x="-3235" y="455696"/>
                  <a:pt x="3873" y="442902"/>
                  <a:pt x="9844" y="443754"/>
                </a:cubicBezTo>
                <a:cubicBezTo>
                  <a:pt x="80925" y="453422"/>
                  <a:pt x="1260874" y="612644"/>
                  <a:pt x="1327122" y="621458"/>
                </a:cubicBezTo>
                <a:cubicBezTo>
                  <a:pt x="1339632" y="623164"/>
                  <a:pt x="1393654" y="666950"/>
                  <a:pt x="1406164" y="675480"/>
                </a:cubicBezTo>
                <a:cubicBezTo>
                  <a:pt x="1415547" y="682020"/>
                  <a:pt x="1424645" y="678039"/>
                  <a:pt x="1432890" y="673774"/>
                </a:cubicBezTo>
                <a:cubicBezTo>
                  <a:pt x="1467579" y="655861"/>
                  <a:pt x="1490609" y="626860"/>
                  <a:pt x="1504540" y="591035"/>
                </a:cubicBezTo>
                <a:cubicBezTo>
                  <a:pt x="1511933" y="572554"/>
                  <a:pt x="1520463" y="558053"/>
                  <a:pt x="1536100" y="544121"/>
                </a:cubicBezTo>
                <a:cubicBezTo>
                  <a:pt x="1577328" y="507159"/>
                  <a:pt x="1592966" y="457403"/>
                  <a:pt x="1594387" y="402812"/>
                </a:cubicBezTo>
                <a:cubicBezTo>
                  <a:pt x="1594956" y="378075"/>
                  <a:pt x="1594672" y="378075"/>
                  <a:pt x="1619977" y="377507"/>
                </a:cubicBezTo>
                <a:cubicBezTo>
                  <a:pt x="1666038" y="376654"/>
                  <a:pt x="1711814" y="375801"/>
                  <a:pt x="1757874" y="375232"/>
                </a:cubicBezTo>
                <a:cubicBezTo>
                  <a:pt x="1763276" y="375232"/>
                  <a:pt x="1765551" y="374095"/>
                  <a:pt x="1765266" y="368408"/>
                </a:cubicBezTo>
                <a:cubicBezTo>
                  <a:pt x="1764982" y="359310"/>
                  <a:pt x="1766120" y="350212"/>
                  <a:pt x="1764982" y="341397"/>
                </a:cubicBezTo>
                <a:cubicBezTo>
                  <a:pt x="1763276" y="328035"/>
                  <a:pt x="1768678" y="322348"/>
                  <a:pt x="1781757" y="322348"/>
                </a:cubicBezTo>
                <a:lnTo>
                  <a:pt x="1798321" y="322483"/>
                </a:lnTo>
                <a:lnTo>
                  <a:pt x="1798817" y="219706"/>
                </a:lnTo>
                <a:cubicBezTo>
                  <a:pt x="1798817" y="213451"/>
                  <a:pt x="1796826" y="211745"/>
                  <a:pt x="1790571" y="211745"/>
                </a:cubicBezTo>
                <a:cubicBezTo>
                  <a:pt x="1778629" y="211745"/>
                  <a:pt x="1766972" y="211176"/>
                  <a:pt x="1755030" y="210607"/>
                </a:cubicBezTo>
                <a:cubicBezTo>
                  <a:pt x="1751334" y="210323"/>
                  <a:pt x="1747069" y="211176"/>
                  <a:pt x="1747353" y="205205"/>
                </a:cubicBezTo>
                <a:cubicBezTo>
                  <a:pt x="1747638" y="198666"/>
                  <a:pt x="1752472" y="201509"/>
                  <a:pt x="1755599" y="200940"/>
                </a:cubicBezTo>
                <a:cubicBezTo>
                  <a:pt x="1760148" y="199803"/>
                  <a:pt x="1767541" y="204352"/>
                  <a:pt x="1768962" y="197528"/>
                </a:cubicBezTo>
                <a:cubicBezTo>
                  <a:pt x="1770384" y="189852"/>
                  <a:pt x="1770099" y="181322"/>
                  <a:pt x="1768394" y="173645"/>
                </a:cubicBezTo>
                <a:cubicBezTo>
                  <a:pt x="1767256" y="169380"/>
                  <a:pt x="1760717" y="172223"/>
                  <a:pt x="1756736" y="171655"/>
                </a:cubicBezTo>
                <a:cubicBezTo>
                  <a:pt x="1753893" y="171371"/>
                  <a:pt x="1750765" y="171371"/>
                  <a:pt x="1750481" y="167674"/>
                </a:cubicBezTo>
                <a:cubicBezTo>
                  <a:pt x="1750197" y="163409"/>
                  <a:pt x="1753893" y="163978"/>
                  <a:pt x="1756452" y="163978"/>
                </a:cubicBezTo>
                <a:cubicBezTo>
                  <a:pt x="1767256" y="163978"/>
                  <a:pt x="1778345" y="163978"/>
                  <a:pt x="1789149" y="163978"/>
                </a:cubicBezTo>
                <a:cubicBezTo>
                  <a:pt x="1791709" y="163978"/>
                  <a:pt x="1795405" y="163694"/>
                  <a:pt x="1795120" y="167674"/>
                </a:cubicBezTo>
                <a:cubicBezTo>
                  <a:pt x="1794836" y="171371"/>
                  <a:pt x="1791709" y="171086"/>
                  <a:pt x="1788865" y="171655"/>
                </a:cubicBezTo>
                <a:cubicBezTo>
                  <a:pt x="1784600" y="172223"/>
                  <a:pt x="1777492" y="168811"/>
                  <a:pt x="1776355" y="174498"/>
                </a:cubicBezTo>
                <a:cubicBezTo>
                  <a:pt x="1774933" y="182744"/>
                  <a:pt x="1774365" y="192126"/>
                  <a:pt x="1777492" y="199519"/>
                </a:cubicBezTo>
                <a:cubicBezTo>
                  <a:pt x="1779198" y="204068"/>
                  <a:pt x="1788865" y="202078"/>
                  <a:pt x="1794552" y="201793"/>
                </a:cubicBezTo>
                <a:cubicBezTo>
                  <a:pt x="1801091" y="201509"/>
                  <a:pt x="1797964" y="195254"/>
                  <a:pt x="1798248" y="191557"/>
                </a:cubicBezTo>
                <a:cubicBezTo>
                  <a:pt x="1798532" y="155164"/>
                  <a:pt x="1798817" y="104839"/>
                  <a:pt x="1799669" y="68445"/>
                </a:cubicBezTo>
                <a:cubicBezTo>
                  <a:pt x="1799954" y="61621"/>
                  <a:pt x="1799954" y="61621"/>
                  <a:pt x="1803650" y="60199"/>
                </a:cubicBezTo>
                <a:cubicBezTo>
                  <a:pt x="1806209" y="59347"/>
                  <a:pt x="1801091" y="56503"/>
                  <a:pt x="1799385" y="55081"/>
                </a:cubicBezTo>
                <a:cubicBezTo>
                  <a:pt x="1792846" y="49395"/>
                  <a:pt x="1797111" y="41150"/>
                  <a:pt x="1804503" y="35747"/>
                </a:cubicBezTo>
                <a:cubicBezTo>
                  <a:pt x="1816160" y="26649"/>
                  <a:pt x="1809905" y="14423"/>
                  <a:pt x="1813033" y="162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9" name="Freeform: Shape 578">
            <a:extLst>
              <a:ext uri="{FF2B5EF4-FFF2-40B4-BE49-F238E27FC236}">
                <a16:creationId xmlns:a16="http://schemas.microsoft.com/office/drawing/2014/main" id="{2C27A879-9723-4D8F-BEBB-F50BD5777E27}"/>
              </a:ext>
            </a:extLst>
          </p:cNvPr>
          <p:cNvSpPr/>
          <p:nvPr/>
        </p:nvSpPr>
        <p:spPr>
          <a:xfrm>
            <a:off x="6939881" y="5798799"/>
            <a:ext cx="1774810" cy="578047"/>
          </a:xfrm>
          <a:custGeom>
            <a:avLst/>
            <a:gdLst>
              <a:gd name="connsiteX0" fmla="*/ 3561198 w 3628742"/>
              <a:gd name="connsiteY0" fmla="*/ 913032 h 1181863"/>
              <a:gd name="connsiteX1" fmla="*/ 3560779 w 3628742"/>
              <a:gd name="connsiteY1" fmla="*/ 958099 h 1181863"/>
              <a:gd name="connsiteX2" fmla="*/ 3565327 w 3628742"/>
              <a:gd name="connsiteY2" fmla="*/ 958938 h 1181863"/>
              <a:gd name="connsiteX3" fmla="*/ 3565327 w 3628742"/>
              <a:gd name="connsiteY3" fmla="*/ 914145 h 1181863"/>
              <a:gd name="connsiteX4" fmla="*/ 3476334 w 3628742"/>
              <a:gd name="connsiteY4" fmla="*/ 904646 h 1181863"/>
              <a:gd name="connsiteX5" fmla="*/ 3461550 w 3628742"/>
              <a:gd name="connsiteY5" fmla="*/ 919431 h 1181863"/>
              <a:gd name="connsiteX6" fmla="*/ 3461550 w 3628742"/>
              <a:gd name="connsiteY6" fmla="*/ 935637 h 1181863"/>
              <a:gd name="connsiteX7" fmla="*/ 3476334 w 3628742"/>
              <a:gd name="connsiteY7" fmla="*/ 950422 h 1181863"/>
              <a:gd name="connsiteX8" fmla="*/ 3525808 w 3628742"/>
              <a:gd name="connsiteY8" fmla="*/ 950422 h 1181863"/>
              <a:gd name="connsiteX9" fmla="*/ 3540592 w 3628742"/>
              <a:gd name="connsiteY9" fmla="*/ 935637 h 1181863"/>
              <a:gd name="connsiteX10" fmla="*/ 3540592 w 3628742"/>
              <a:gd name="connsiteY10" fmla="*/ 919431 h 1181863"/>
              <a:gd name="connsiteX11" fmla="*/ 3525808 w 3628742"/>
              <a:gd name="connsiteY11" fmla="*/ 904646 h 1181863"/>
              <a:gd name="connsiteX12" fmla="*/ 3296422 w 3628742"/>
              <a:gd name="connsiteY12" fmla="*/ 859789 h 1181863"/>
              <a:gd name="connsiteX13" fmla="*/ 3288830 w 3628742"/>
              <a:gd name="connsiteY13" fmla="*/ 862993 h 1181863"/>
              <a:gd name="connsiteX14" fmla="*/ 3296992 w 3628742"/>
              <a:gd name="connsiteY14" fmla="*/ 863926 h 1181863"/>
              <a:gd name="connsiteX15" fmla="*/ 1813033 w 3628742"/>
              <a:gd name="connsiteY15" fmla="*/ 1628 h 1181863"/>
              <a:gd name="connsiteX16" fmla="*/ 1820425 w 3628742"/>
              <a:gd name="connsiteY16" fmla="*/ 3050 h 1181863"/>
              <a:gd name="connsiteX17" fmla="*/ 1830661 w 3628742"/>
              <a:gd name="connsiteY17" fmla="*/ 35747 h 1181863"/>
              <a:gd name="connsiteX18" fmla="*/ 1833504 w 3628742"/>
              <a:gd name="connsiteY18" fmla="*/ 56503 h 1181863"/>
              <a:gd name="connsiteX19" fmla="*/ 1832367 w 3628742"/>
              <a:gd name="connsiteY19" fmla="*/ 63611 h 1181863"/>
              <a:gd name="connsiteX20" fmla="*/ 1833160 w 3628742"/>
              <a:gd name="connsiteY20" fmla="*/ 303599 h 1181863"/>
              <a:gd name="connsiteX21" fmla="*/ 1833194 w 3628742"/>
              <a:gd name="connsiteY21" fmla="*/ 324620 h 1181863"/>
              <a:gd name="connsiteX22" fmla="*/ 1889339 w 3628742"/>
              <a:gd name="connsiteY22" fmla="*/ 345875 h 1181863"/>
              <a:gd name="connsiteX23" fmla="*/ 1937283 w 3628742"/>
              <a:gd name="connsiteY23" fmla="*/ 384615 h 1181863"/>
              <a:gd name="connsiteX24" fmla="*/ 1970550 w 3628742"/>
              <a:gd name="connsiteY24" fmla="*/ 474178 h 1181863"/>
              <a:gd name="connsiteX25" fmla="*/ 1977658 w 3628742"/>
              <a:gd name="connsiteY25" fmla="*/ 493512 h 1181863"/>
              <a:gd name="connsiteX26" fmla="*/ 2013198 w 3628742"/>
              <a:gd name="connsiteY26" fmla="*/ 548386 h 1181863"/>
              <a:gd name="connsiteX27" fmla="*/ 2030258 w 3628742"/>
              <a:gd name="connsiteY27" fmla="*/ 561465 h 1181863"/>
              <a:gd name="connsiteX28" fmla="*/ 2188058 w 3628742"/>
              <a:gd name="connsiteY28" fmla="*/ 578240 h 1181863"/>
              <a:gd name="connsiteX29" fmla="*/ 2198862 w 3628742"/>
              <a:gd name="connsiteY29" fmla="*/ 591035 h 1181863"/>
              <a:gd name="connsiteX30" fmla="*/ 2193745 w 3628742"/>
              <a:gd name="connsiteY30" fmla="*/ 735472 h 1181863"/>
              <a:gd name="connsiteX31" fmla="*/ 2228718 w 3628742"/>
              <a:gd name="connsiteY31" fmla="*/ 740408 h 1181863"/>
              <a:gd name="connsiteX32" fmla="*/ 2242079 w 3628742"/>
              <a:gd name="connsiteY32" fmla="*/ 668655 h 1181863"/>
              <a:gd name="connsiteX33" fmla="*/ 2303777 w 3628742"/>
              <a:gd name="connsiteY33" fmla="*/ 345093 h 1181863"/>
              <a:gd name="connsiteX34" fmla="*/ 2318562 w 3628742"/>
              <a:gd name="connsiteY34" fmla="*/ 333720 h 1181863"/>
              <a:gd name="connsiteX35" fmla="*/ 2357230 w 3628742"/>
              <a:gd name="connsiteY35" fmla="*/ 333920 h 1181863"/>
              <a:gd name="connsiteX36" fmla="*/ 2409263 w 3628742"/>
              <a:gd name="connsiteY36" fmla="*/ 334029 h 1181863"/>
              <a:gd name="connsiteX37" fmla="*/ 2409262 w 3628742"/>
              <a:gd name="connsiteY37" fmla="*/ 334005 h 1181863"/>
              <a:gd name="connsiteX38" fmla="*/ 2409831 w 3628742"/>
              <a:gd name="connsiteY38" fmla="*/ 217716 h 1181863"/>
              <a:gd name="connsiteX39" fmla="*/ 2399880 w 3628742"/>
              <a:gd name="connsiteY39" fmla="*/ 208618 h 1181863"/>
              <a:gd name="connsiteX40" fmla="*/ 2379977 w 3628742"/>
              <a:gd name="connsiteY40" fmla="*/ 208618 h 1181863"/>
              <a:gd name="connsiteX41" fmla="*/ 2375428 w 3628742"/>
              <a:gd name="connsiteY41" fmla="*/ 204353 h 1181863"/>
              <a:gd name="connsiteX42" fmla="*/ 2380262 w 3628742"/>
              <a:gd name="connsiteY42" fmla="*/ 200941 h 1181863"/>
              <a:gd name="connsiteX43" fmla="*/ 2393056 w 3628742"/>
              <a:gd name="connsiteY43" fmla="*/ 200941 h 1181863"/>
              <a:gd name="connsiteX44" fmla="*/ 2410115 w 3628742"/>
              <a:gd name="connsiteY44" fmla="*/ 184166 h 1181863"/>
              <a:gd name="connsiteX45" fmla="*/ 2392772 w 3628742"/>
              <a:gd name="connsiteY45" fmla="*/ 167675 h 1181863"/>
              <a:gd name="connsiteX46" fmla="*/ 2381399 w 3628742"/>
              <a:gd name="connsiteY46" fmla="*/ 167675 h 1181863"/>
              <a:gd name="connsiteX47" fmla="*/ 2375712 w 3628742"/>
              <a:gd name="connsiteY47" fmla="*/ 163410 h 1181863"/>
              <a:gd name="connsiteX48" fmla="*/ 2381399 w 3628742"/>
              <a:gd name="connsiteY48" fmla="*/ 160567 h 1181863"/>
              <a:gd name="connsiteX49" fmla="*/ 2384242 w 3628742"/>
              <a:gd name="connsiteY49" fmla="*/ 160567 h 1181863"/>
              <a:gd name="connsiteX50" fmla="*/ 2409547 w 3628742"/>
              <a:gd name="connsiteY50" fmla="*/ 134409 h 1181863"/>
              <a:gd name="connsiteX51" fmla="*/ 2409547 w 3628742"/>
              <a:gd name="connsiteY51" fmla="*/ 120193 h 1181863"/>
              <a:gd name="connsiteX52" fmla="*/ 2418361 w 3628742"/>
              <a:gd name="connsiteY52" fmla="*/ 105977 h 1181863"/>
              <a:gd name="connsiteX53" fmla="*/ 2426322 w 3628742"/>
              <a:gd name="connsiteY53" fmla="*/ 121046 h 1181863"/>
              <a:gd name="connsiteX54" fmla="*/ 2427175 w 3628742"/>
              <a:gd name="connsiteY54" fmla="*/ 334005 h 1181863"/>
              <a:gd name="connsiteX55" fmla="*/ 2427174 w 3628742"/>
              <a:gd name="connsiteY55" fmla="*/ 334032 h 1181863"/>
              <a:gd name="connsiteX56" fmla="*/ 2471458 w 3628742"/>
              <a:gd name="connsiteY56" fmla="*/ 334000 h 1181863"/>
              <a:gd name="connsiteX57" fmla="*/ 2508207 w 3628742"/>
              <a:gd name="connsiteY57" fmla="*/ 333720 h 1181863"/>
              <a:gd name="connsiteX58" fmla="*/ 2520717 w 3628742"/>
              <a:gd name="connsiteY58" fmla="*/ 344525 h 1181863"/>
              <a:gd name="connsiteX59" fmla="*/ 2564376 w 3628742"/>
              <a:gd name="connsiteY59" fmla="*/ 666079 h 1181863"/>
              <a:gd name="connsiteX60" fmla="*/ 2567236 w 3628742"/>
              <a:gd name="connsiteY60" fmla="*/ 687012 h 1181863"/>
              <a:gd name="connsiteX61" fmla="*/ 2673016 w 3628742"/>
              <a:gd name="connsiteY61" fmla="*/ 699053 h 1181863"/>
              <a:gd name="connsiteX62" fmla="*/ 2662495 w 3628742"/>
              <a:gd name="connsiteY62" fmla="*/ 791473 h 1181863"/>
              <a:gd name="connsiteX63" fmla="*/ 2670280 w 3628742"/>
              <a:gd name="connsiteY63" fmla="*/ 792369 h 1181863"/>
              <a:gd name="connsiteX64" fmla="*/ 2680813 w 3628742"/>
              <a:gd name="connsiteY64" fmla="*/ 699837 h 1181863"/>
              <a:gd name="connsiteX65" fmla="*/ 2873764 w 3628742"/>
              <a:gd name="connsiteY65" fmla="*/ 721801 h 1181863"/>
              <a:gd name="connsiteX66" fmla="*/ 2863223 w 3628742"/>
              <a:gd name="connsiteY66" fmla="*/ 814408 h 1181863"/>
              <a:gd name="connsiteX67" fmla="*/ 2871007 w 3628742"/>
              <a:gd name="connsiteY67" fmla="*/ 815296 h 1181863"/>
              <a:gd name="connsiteX68" fmla="*/ 2881528 w 3628742"/>
              <a:gd name="connsiteY68" fmla="*/ 722864 h 1181863"/>
              <a:gd name="connsiteX69" fmla="*/ 3007367 w 3628742"/>
              <a:gd name="connsiteY69" fmla="*/ 737188 h 1181863"/>
              <a:gd name="connsiteX70" fmla="*/ 3015727 w 3628742"/>
              <a:gd name="connsiteY70" fmla="*/ 691971 h 1181863"/>
              <a:gd name="connsiteX71" fmla="*/ 3066053 w 3628742"/>
              <a:gd name="connsiteY71" fmla="*/ 429538 h 1181863"/>
              <a:gd name="connsiteX72" fmla="*/ 3078847 w 3628742"/>
              <a:gd name="connsiteY72" fmla="*/ 419302 h 1181863"/>
              <a:gd name="connsiteX73" fmla="*/ 3118381 w 3628742"/>
              <a:gd name="connsiteY73" fmla="*/ 419502 h 1181863"/>
              <a:gd name="connsiteX74" fmla="*/ 3174106 w 3628742"/>
              <a:gd name="connsiteY74" fmla="*/ 419617 h 1181863"/>
              <a:gd name="connsiteX75" fmla="*/ 3174096 w 3628742"/>
              <a:gd name="connsiteY75" fmla="*/ 419302 h 1181863"/>
              <a:gd name="connsiteX76" fmla="*/ 3174380 w 3628742"/>
              <a:gd name="connsiteY76" fmla="*/ 183597 h 1181863"/>
              <a:gd name="connsiteX77" fmla="*/ 3181772 w 3628742"/>
              <a:gd name="connsiteY77" fmla="*/ 172224 h 1181863"/>
              <a:gd name="connsiteX78" fmla="*/ 3192008 w 3628742"/>
              <a:gd name="connsiteY78" fmla="*/ 182459 h 1181863"/>
              <a:gd name="connsiteX79" fmla="*/ 3191723 w 3628742"/>
              <a:gd name="connsiteY79" fmla="*/ 308984 h 1181863"/>
              <a:gd name="connsiteX80" fmla="*/ 3192292 w 3628742"/>
              <a:gd name="connsiteY80" fmla="*/ 419302 h 1181863"/>
              <a:gd name="connsiteX81" fmla="*/ 3192287 w 3628742"/>
              <a:gd name="connsiteY81" fmla="*/ 419611 h 1181863"/>
              <a:gd name="connsiteX82" fmla="*/ 3233702 w 3628742"/>
              <a:gd name="connsiteY82" fmla="*/ 419582 h 1181863"/>
              <a:gd name="connsiteX83" fmla="*/ 3270198 w 3628742"/>
              <a:gd name="connsiteY83" fmla="*/ 419302 h 1181863"/>
              <a:gd name="connsiteX84" fmla="*/ 3282708 w 3628742"/>
              <a:gd name="connsiteY84" fmla="*/ 430107 h 1181863"/>
              <a:gd name="connsiteX85" fmla="*/ 3336161 w 3628742"/>
              <a:gd name="connsiteY85" fmla="*/ 820486 h 1181863"/>
              <a:gd name="connsiteX86" fmla="*/ 3340711 w 3628742"/>
              <a:gd name="connsiteY86" fmla="*/ 853325 h 1181863"/>
              <a:gd name="connsiteX87" fmla="*/ 3342890 w 3628742"/>
              <a:gd name="connsiteY87" fmla="*/ 869060 h 1181863"/>
              <a:gd name="connsiteX88" fmla="*/ 3378398 w 3628742"/>
              <a:gd name="connsiteY88" fmla="*/ 873010 h 1181863"/>
              <a:gd name="connsiteX89" fmla="*/ 3426009 w 3628742"/>
              <a:gd name="connsiteY89" fmla="*/ 878204 h 1181863"/>
              <a:gd name="connsiteX90" fmla="*/ 3433686 w 3628742"/>
              <a:gd name="connsiteY90" fmla="*/ 884459 h 1181863"/>
              <a:gd name="connsiteX91" fmla="*/ 3443354 w 3628742"/>
              <a:gd name="connsiteY91" fmla="*/ 912607 h 1181863"/>
              <a:gd name="connsiteX92" fmla="*/ 3456148 w 3628742"/>
              <a:gd name="connsiteY92" fmla="*/ 883606 h 1181863"/>
              <a:gd name="connsiteX93" fmla="*/ 3547984 w 3628742"/>
              <a:gd name="connsiteY93" fmla="*/ 883606 h 1181863"/>
              <a:gd name="connsiteX94" fmla="*/ 3557652 w 3628742"/>
              <a:gd name="connsiteY94" fmla="*/ 887871 h 1181863"/>
              <a:gd name="connsiteX95" fmla="*/ 3561348 w 3628742"/>
              <a:gd name="connsiteY95" fmla="*/ 896969 h 1181863"/>
              <a:gd name="connsiteX96" fmla="*/ 3561305 w 3628742"/>
              <a:gd name="connsiteY96" fmla="*/ 901576 h 1181863"/>
              <a:gd name="connsiteX97" fmla="*/ 3565327 w 3628742"/>
              <a:gd name="connsiteY97" fmla="*/ 902661 h 1181863"/>
              <a:gd name="connsiteX98" fmla="*/ 3565327 w 3628742"/>
              <a:gd name="connsiteY98" fmla="*/ 852901 h 1181863"/>
              <a:gd name="connsiteX99" fmla="*/ 3542127 w 3628742"/>
              <a:gd name="connsiteY99" fmla="*/ 846643 h 1181863"/>
              <a:gd name="connsiteX100" fmla="*/ 3545015 w 3628742"/>
              <a:gd name="connsiteY100" fmla="*/ 835937 h 1181863"/>
              <a:gd name="connsiteX101" fmla="*/ 3565327 w 3628742"/>
              <a:gd name="connsiteY101" fmla="*/ 841416 h 1181863"/>
              <a:gd name="connsiteX102" fmla="*/ 3565327 w 3628742"/>
              <a:gd name="connsiteY102" fmla="*/ 816220 h 1181863"/>
              <a:gd name="connsiteX103" fmla="*/ 3580113 w 3628742"/>
              <a:gd name="connsiteY103" fmla="*/ 816220 h 1181863"/>
              <a:gd name="connsiteX104" fmla="*/ 3580113 w 3628742"/>
              <a:gd name="connsiteY104" fmla="*/ 845403 h 1181863"/>
              <a:gd name="connsiteX105" fmla="*/ 3600299 w 3628742"/>
              <a:gd name="connsiteY105" fmla="*/ 850848 h 1181863"/>
              <a:gd name="connsiteX106" fmla="*/ 3600299 w 3628742"/>
              <a:gd name="connsiteY106" fmla="*/ 813092 h 1181863"/>
              <a:gd name="connsiteX107" fmla="*/ 3608829 w 3628742"/>
              <a:gd name="connsiteY107" fmla="*/ 813092 h 1181863"/>
              <a:gd name="connsiteX108" fmla="*/ 3608829 w 3628742"/>
              <a:gd name="connsiteY108" fmla="*/ 853148 h 1181863"/>
              <a:gd name="connsiteX109" fmla="*/ 3628742 w 3628742"/>
              <a:gd name="connsiteY109" fmla="*/ 858519 h 1181863"/>
              <a:gd name="connsiteX110" fmla="*/ 3625855 w 3628742"/>
              <a:gd name="connsiteY110" fmla="*/ 869225 h 1181863"/>
              <a:gd name="connsiteX111" fmla="*/ 3580113 w 3628742"/>
              <a:gd name="connsiteY111" fmla="*/ 856888 h 1181863"/>
              <a:gd name="connsiteX112" fmla="*/ 3580113 w 3628742"/>
              <a:gd name="connsiteY112" fmla="*/ 906648 h 1181863"/>
              <a:gd name="connsiteX113" fmla="*/ 3623074 w 3628742"/>
              <a:gd name="connsiteY113" fmla="*/ 918236 h 1181863"/>
              <a:gd name="connsiteX114" fmla="*/ 3620187 w 3628742"/>
              <a:gd name="connsiteY114" fmla="*/ 928941 h 1181863"/>
              <a:gd name="connsiteX115" fmla="*/ 3580113 w 3628742"/>
              <a:gd name="connsiteY115" fmla="*/ 918133 h 1181863"/>
              <a:gd name="connsiteX116" fmla="*/ 3580113 w 3628742"/>
              <a:gd name="connsiteY116" fmla="*/ 961139 h 1181863"/>
              <a:gd name="connsiteX117" fmla="*/ 3591771 w 3628742"/>
              <a:gd name="connsiteY117" fmla="*/ 962364 h 1181863"/>
              <a:gd name="connsiteX118" fmla="*/ 3610821 w 3628742"/>
              <a:gd name="connsiteY118" fmla="*/ 979139 h 1181863"/>
              <a:gd name="connsiteX119" fmla="*/ 3563054 w 3628742"/>
              <a:gd name="connsiteY119" fmla="*/ 1181863 h 1181863"/>
              <a:gd name="connsiteX120" fmla="*/ 384584 w 3628742"/>
              <a:gd name="connsiteY120" fmla="*/ 1171343 h 1181863"/>
              <a:gd name="connsiteX121" fmla="*/ 363544 w 3628742"/>
              <a:gd name="connsiteY121" fmla="*/ 1056476 h 1181863"/>
              <a:gd name="connsiteX122" fmla="*/ 221097 w 3628742"/>
              <a:gd name="connsiteY122" fmla="*/ 722109 h 1181863"/>
              <a:gd name="connsiteX123" fmla="*/ 43110 w 3628742"/>
              <a:gd name="connsiteY123" fmla="*/ 507728 h 1181863"/>
              <a:gd name="connsiteX124" fmla="*/ 1598 w 3628742"/>
              <a:gd name="connsiteY124" fmla="*/ 461383 h 1181863"/>
              <a:gd name="connsiteX125" fmla="*/ 9844 w 3628742"/>
              <a:gd name="connsiteY125" fmla="*/ 443754 h 1181863"/>
              <a:gd name="connsiteX126" fmla="*/ 1327122 w 3628742"/>
              <a:gd name="connsiteY126" fmla="*/ 621458 h 1181863"/>
              <a:gd name="connsiteX127" fmla="*/ 1406164 w 3628742"/>
              <a:gd name="connsiteY127" fmla="*/ 675480 h 1181863"/>
              <a:gd name="connsiteX128" fmla="*/ 1432890 w 3628742"/>
              <a:gd name="connsiteY128" fmla="*/ 673774 h 1181863"/>
              <a:gd name="connsiteX129" fmla="*/ 1504540 w 3628742"/>
              <a:gd name="connsiteY129" fmla="*/ 591035 h 1181863"/>
              <a:gd name="connsiteX130" fmla="*/ 1536100 w 3628742"/>
              <a:gd name="connsiteY130" fmla="*/ 544121 h 1181863"/>
              <a:gd name="connsiteX131" fmla="*/ 1594387 w 3628742"/>
              <a:gd name="connsiteY131" fmla="*/ 402812 h 1181863"/>
              <a:gd name="connsiteX132" fmla="*/ 1619977 w 3628742"/>
              <a:gd name="connsiteY132" fmla="*/ 377507 h 1181863"/>
              <a:gd name="connsiteX133" fmla="*/ 1757874 w 3628742"/>
              <a:gd name="connsiteY133" fmla="*/ 375232 h 1181863"/>
              <a:gd name="connsiteX134" fmla="*/ 1765266 w 3628742"/>
              <a:gd name="connsiteY134" fmla="*/ 368408 h 1181863"/>
              <a:gd name="connsiteX135" fmla="*/ 1764982 w 3628742"/>
              <a:gd name="connsiteY135" fmla="*/ 341397 h 1181863"/>
              <a:gd name="connsiteX136" fmla="*/ 1781757 w 3628742"/>
              <a:gd name="connsiteY136" fmla="*/ 322348 h 1181863"/>
              <a:gd name="connsiteX137" fmla="*/ 1798321 w 3628742"/>
              <a:gd name="connsiteY137" fmla="*/ 322483 h 1181863"/>
              <a:gd name="connsiteX138" fmla="*/ 1798817 w 3628742"/>
              <a:gd name="connsiteY138" fmla="*/ 219706 h 1181863"/>
              <a:gd name="connsiteX139" fmla="*/ 1790571 w 3628742"/>
              <a:gd name="connsiteY139" fmla="*/ 211745 h 1181863"/>
              <a:gd name="connsiteX140" fmla="*/ 1755030 w 3628742"/>
              <a:gd name="connsiteY140" fmla="*/ 210607 h 1181863"/>
              <a:gd name="connsiteX141" fmla="*/ 1747353 w 3628742"/>
              <a:gd name="connsiteY141" fmla="*/ 205205 h 1181863"/>
              <a:gd name="connsiteX142" fmla="*/ 1755599 w 3628742"/>
              <a:gd name="connsiteY142" fmla="*/ 200940 h 1181863"/>
              <a:gd name="connsiteX143" fmla="*/ 1768962 w 3628742"/>
              <a:gd name="connsiteY143" fmla="*/ 197528 h 1181863"/>
              <a:gd name="connsiteX144" fmla="*/ 1768394 w 3628742"/>
              <a:gd name="connsiteY144" fmla="*/ 173645 h 1181863"/>
              <a:gd name="connsiteX145" fmla="*/ 1756736 w 3628742"/>
              <a:gd name="connsiteY145" fmla="*/ 171655 h 1181863"/>
              <a:gd name="connsiteX146" fmla="*/ 1750481 w 3628742"/>
              <a:gd name="connsiteY146" fmla="*/ 167674 h 1181863"/>
              <a:gd name="connsiteX147" fmla="*/ 1756452 w 3628742"/>
              <a:gd name="connsiteY147" fmla="*/ 163978 h 1181863"/>
              <a:gd name="connsiteX148" fmla="*/ 1789149 w 3628742"/>
              <a:gd name="connsiteY148" fmla="*/ 163978 h 1181863"/>
              <a:gd name="connsiteX149" fmla="*/ 1795120 w 3628742"/>
              <a:gd name="connsiteY149" fmla="*/ 167674 h 1181863"/>
              <a:gd name="connsiteX150" fmla="*/ 1788865 w 3628742"/>
              <a:gd name="connsiteY150" fmla="*/ 171655 h 1181863"/>
              <a:gd name="connsiteX151" fmla="*/ 1776355 w 3628742"/>
              <a:gd name="connsiteY151" fmla="*/ 174498 h 1181863"/>
              <a:gd name="connsiteX152" fmla="*/ 1777492 w 3628742"/>
              <a:gd name="connsiteY152" fmla="*/ 199519 h 1181863"/>
              <a:gd name="connsiteX153" fmla="*/ 1794552 w 3628742"/>
              <a:gd name="connsiteY153" fmla="*/ 201793 h 1181863"/>
              <a:gd name="connsiteX154" fmla="*/ 1798248 w 3628742"/>
              <a:gd name="connsiteY154" fmla="*/ 191557 h 1181863"/>
              <a:gd name="connsiteX155" fmla="*/ 1799669 w 3628742"/>
              <a:gd name="connsiteY155" fmla="*/ 68445 h 1181863"/>
              <a:gd name="connsiteX156" fmla="*/ 1803650 w 3628742"/>
              <a:gd name="connsiteY156" fmla="*/ 60199 h 1181863"/>
              <a:gd name="connsiteX157" fmla="*/ 1799385 w 3628742"/>
              <a:gd name="connsiteY157" fmla="*/ 55081 h 1181863"/>
              <a:gd name="connsiteX158" fmla="*/ 1804503 w 3628742"/>
              <a:gd name="connsiteY158" fmla="*/ 35747 h 1181863"/>
              <a:gd name="connsiteX159" fmla="*/ 1813033 w 3628742"/>
              <a:gd name="connsiteY159" fmla="*/ 1628 h 118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3628742" h="1181863">
                <a:moveTo>
                  <a:pt x="3561198" y="913032"/>
                </a:moveTo>
                <a:lnTo>
                  <a:pt x="3560779" y="958099"/>
                </a:lnTo>
                <a:lnTo>
                  <a:pt x="3565327" y="958938"/>
                </a:lnTo>
                <a:lnTo>
                  <a:pt x="3565327" y="914145"/>
                </a:lnTo>
                <a:close/>
                <a:moveTo>
                  <a:pt x="3476334" y="904646"/>
                </a:moveTo>
                <a:cubicBezTo>
                  <a:pt x="3468089" y="904646"/>
                  <a:pt x="3461550" y="911185"/>
                  <a:pt x="3461550" y="919431"/>
                </a:cubicBezTo>
                <a:lnTo>
                  <a:pt x="3461550" y="935637"/>
                </a:lnTo>
                <a:cubicBezTo>
                  <a:pt x="3461550" y="943883"/>
                  <a:pt x="3468089" y="950422"/>
                  <a:pt x="3476334" y="950422"/>
                </a:cubicBezTo>
                <a:lnTo>
                  <a:pt x="3525808" y="950422"/>
                </a:lnTo>
                <a:cubicBezTo>
                  <a:pt x="3533768" y="950422"/>
                  <a:pt x="3540592" y="943883"/>
                  <a:pt x="3540592" y="935637"/>
                </a:cubicBezTo>
                <a:lnTo>
                  <a:pt x="3540592" y="919431"/>
                </a:lnTo>
                <a:cubicBezTo>
                  <a:pt x="3540592" y="911185"/>
                  <a:pt x="3534053" y="904646"/>
                  <a:pt x="3525808" y="904646"/>
                </a:cubicBezTo>
                <a:close/>
                <a:moveTo>
                  <a:pt x="3296422" y="859789"/>
                </a:moveTo>
                <a:lnTo>
                  <a:pt x="3288830" y="862993"/>
                </a:lnTo>
                <a:lnTo>
                  <a:pt x="3296992" y="863926"/>
                </a:lnTo>
                <a:close/>
                <a:moveTo>
                  <a:pt x="1813033" y="1628"/>
                </a:moveTo>
                <a:cubicBezTo>
                  <a:pt x="1813601" y="-1215"/>
                  <a:pt x="1820425" y="-78"/>
                  <a:pt x="1820425" y="3050"/>
                </a:cubicBezTo>
                <a:cubicBezTo>
                  <a:pt x="1819288" y="20678"/>
                  <a:pt x="1822700" y="29777"/>
                  <a:pt x="1830661" y="35747"/>
                </a:cubicBezTo>
                <a:cubicBezTo>
                  <a:pt x="1841465" y="43708"/>
                  <a:pt x="1839191" y="53091"/>
                  <a:pt x="1833504" y="56503"/>
                </a:cubicBezTo>
                <a:cubicBezTo>
                  <a:pt x="1826680" y="60484"/>
                  <a:pt x="1830945" y="60484"/>
                  <a:pt x="1832367" y="63611"/>
                </a:cubicBezTo>
                <a:cubicBezTo>
                  <a:pt x="1833610" y="66846"/>
                  <a:pt x="1833113" y="208746"/>
                  <a:pt x="1833160" y="303599"/>
                </a:cubicBezTo>
                <a:lnTo>
                  <a:pt x="1833194" y="324620"/>
                </a:lnTo>
                <a:lnTo>
                  <a:pt x="1889339" y="345875"/>
                </a:lnTo>
                <a:cubicBezTo>
                  <a:pt x="1907216" y="356040"/>
                  <a:pt x="1923351" y="368977"/>
                  <a:pt x="1937283" y="384615"/>
                </a:cubicBezTo>
                <a:cubicBezTo>
                  <a:pt x="1958892" y="408783"/>
                  <a:pt x="1969980" y="440627"/>
                  <a:pt x="1970550" y="474178"/>
                </a:cubicBezTo>
                <a:cubicBezTo>
                  <a:pt x="1970834" y="481570"/>
                  <a:pt x="1971686" y="486972"/>
                  <a:pt x="1977658" y="493512"/>
                </a:cubicBezTo>
                <a:cubicBezTo>
                  <a:pt x="1992442" y="509718"/>
                  <a:pt x="2003816" y="528484"/>
                  <a:pt x="2013198" y="548386"/>
                </a:cubicBezTo>
                <a:cubicBezTo>
                  <a:pt x="2017463" y="557200"/>
                  <a:pt x="2022012" y="560612"/>
                  <a:pt x="2030258" y="561465"/>
                </a:cubicBezTo>
                <a:cubicBezTo>
                  <a:pt x="2088544" y="567151"/>
                  <a:pt x="2129772" y="573122"/>
                  <a:pt x="2188058" y="578240"/>
                </a:cubicBezTo>
                <a:cubicBezTo>
                  <a:pt x="2198009" y="579094"/>
                  <a:pt x="2199147" y="582505"/>
                  <a:pt x="2198862" y="591035"/>
                </a:cubicBezTo>
                <a:cubicBezTo>
                  <a:pt x="2197725" y="636527"/>
                  <a:pt x="2194313" y="689981"/>
                  <a:pt x="2193745" y="735472"/>
                </a:cubicBezTo>
                <a:lnTo>
                  <a:pt x="2228718" y="740408"/>
                </a:lnTo>
                <a:lnTo>
                  <a:pt x="2242079" y="668655"/>
                </a:lnTo>
                <a:cubicBezTo>
                  <a:pt x="2262550" y="560896"/>
                  <a:pt x="2283590" y="453137"/>
                  <a:pt x="2303777" y="345093"/>
                </a:cubicBezTo>
                <a:cubicBezTo>
                  <a:pt x="2305767" y="334858"/>
                  <a:pt x="2310032" y="333720"/>
                  <a:pt x="2318562" y="333720"/>
                </a:cubicBezTo>
                <a:cubicBezTo>
                  <a:pt x="2326168" y="333791"/>
                  <a:pt x="2340135" y="333863"/>
                  <a:pt x="2357230" y="333920"/>
                </a:cubicBezTo>
                <a:lnTo>
                  <a:pt x="2409263" y="334029"/>
                </a:lnTo>
                <a:lnTo>
                  <a:pt x="2409262" y="334005"/>
                </a:lnTo>
                <a:cubicBezTo>
                  <a:pt x="2409262" y="295337"/>
                  <a:pt x="2409262" y="256384"/>
                  <a:pt x="2409831" y="217716"/>
                </a:cubicBezTo>
                <a:cubicBezTo>
                  <a:pt x="2409831" y="209471"/>
                  <a:pt x="2406703" y="208333"/>
                  <a:pt x="2399880" y="208618"/>
                </a:cubicBezTo>
                <a:cubicBezTo>
                  <a:pt x="2393340" y="208902"/>
                  <a:pt x="2386517" y="208618"/>
                  <a:pt x="2379977" y="208618"/>
                </a:cubicBezTo>
                <a:cubicBezTo>
                  <a:pt x="2377134" y="208618"/>
                  <a:pt x="2375428" y="207196"/>
                  <a:pt x="2375428" y="204353"/>
                </a:cubicBezTo>
                <a:cubicBezTo>
                  <a:pt x="2375428" y="200941"/>
                  <a:pt x="2377987" y="200941"/>
                  <a:pt x="2380262" y="200941"/>
                </a:cubicBezTo>
                <a:cubicBezTo>
                  <a:pt x="2384526" y="200941"/>
                  <a:pt x="2388791" y="200372"/>
                  <a:pt x="2393056" y="200941"/>
                </a:cubicBezTo>
                <a:cubicBezTo>
                  <a:pt x="2406988" y="203500"/>
                  <a:pt x="2409831" y="197814"/>
                  <a:pt x="2410115" y="184166"/>
                </a:cubicBezTo>
                <a:cubicBezTo>
                  <a:pt x="2410399" y="169950"/>
                  <a:pt x="2406135" y="165401"/>
                  <a:pt x="2392772" y="167675"/>
                </a:cubicBezTo>
                <a:cubicBezTo>
                  <a:pt x="2389075" y="168244"/>
                  <a:pt x="2385095" y="167675"/>
                  <a:pt x="2381399" y="167675"/>
                </a:cubicBezTo>
                <a:cubicBezTo>
                  <a:pt x="2378555" y="167675"/>
                  <a:pt x="2375428" y="167391"/>
                  <a:pt x="2375712" y="163410"/>
                </a:cubicBezTo>
                <a:cubicBezTo>
                  <a:pt x="2375997" y="160283"/>
                  <a:pt x="2379124" y="160851"/>
                  <a:pt x="2381399" y="160567"/>
                </a:cubicBezTo>
                <a:cubicBezTo>
                  <a:pt x="2382252" y="160567"/>
                  <a:pt x="2383389" y="160567"/>
                  <a:pt x="2384242" y="160567"/>
                </a:cubicBezTo>
                <a:cubicBezTo>
                  <a:pt x="2409547" y="159430"/>
                  <a:pt x="2409547" y="159430"/>
                  <a:pt x="2409547" y="134409"/>
                </a:cubicBezTo>
                <a:cubicBezTo>
                  <a:pt x="2409547" y="129576"/>
                  <a:pt x="2409262" y="125027"/>
                  <a:pt x="2409547" y="120193"/>
                </a:cubicBezTo>
                <a:cubicBezTo>
                  <a:pt x="2410115" y="114222"/>
                  <a:pt x="2405282" y="105692"/>
                  <a:pt x="2418361" y="105977"/>
                </a:cubicBezTo>
                <a:cubicBezTo>
                  <a:pt x="2431724" y="106261"/>
                  <a:pt x="2426322" y="115644"/>
                  <a:pt x="2426322" y="121046"/>
                </a:cubicBezTo>
                <a:cubicBezTo>
                  <a:pt x="2426890" y="192127"/>
                  <a:pt x="2426890" y="262924"/>
                  <a:pt x="2427175" y="334005"/>
                </a:cubicBezTo>
                <a:lnTo>
                  <a:pt x="2427174" y="334032"/>
                </a:lnTo>
                <a:lnTo>
                  <a:pt x="2471458" y="334000"/>
                </a:lnTo>
                <a:cubicBezTo>
                  <a:pt x="2488127" y="333951"/>
                  <a:pt x="2501454" y="333863"/>
                  <a:pt x="2508207" y="333720"/>
                </a:cubicBezTo>
                <a:cubicBezTo>
                  <a:pt x="2516736" y="333436"/>
                  <a:pt x="2519580" y="336564"/>
                  <a:pt x="2520717" y="344525"/>
                </a:cubicBezTo>
                <a:cubicBezTo>
                  <a:pt x="2530846" y="419871"/>
                  <a:pt x="2550304" y="562966"/>
                  <a:pt x="2564376" y="666079"/>
                </a:cubicBezTo>
                <a:lnTo>
                  <a:pt x="2567236" y="687012"/>
                </a:lnTo>
                <a:lnTo>
                  <a:pt x="2673016" y="699053"/>
                </a:lnTo>
                <a:lnTo>
                  <a:pt x="2662495" y="791473"/>
                </a:lnTo>
                <a:lnTo>
                  <a:pt x="2670280" y="792369"/>
                </a:lnTo>
                <a:lnTo>
                  <a:pt x="2680813" y="699837"/>
                </a:lnTo>
                <a:lnTo>
                  <a:pt x="2873764" y="721801"/>
                </a:lnTo>
                <a:lnTo>
                  <a:pt x="2863223" y="814408"/>
                </a:lnTo>
                <a:lnTo>
                  <a:pt x="2871007" y="815296"/>
                </a:lnTo>
                <a:lnTo>
                  <a:pt x="2881528" y="722864"/>
                </a:lnTo>
                <a:lnTo>
                  <a:pt x="3007367" y="737188"/>
                </a:lnTo>
                <a:lnTo>
                  <a:pt x="3015727" y="691971"/>
                </a:lnTo>
                <a:cubicBezTo>
                  <a:pt x="3032502" y="604398"/>
                  <a:pt x="3049562" y="517110"/>
                  <a:pt x="3066053" y="429538"/>
                </a:cubicBezTo>
                <a:cubicBezTo>
                  <a:pt x="3067759" y="420724"/>
                  <a:pt x="3071170" y="419302"/>
                  <a:pt x="3078847" y="419302"/>
                </a:cubicBezTo>
                <a:cubicBezTo>
                  <a:pt x="3086737" y="419373"/>
                  <a:pt x="3101007" y="419445"/>
                  <a:pt x="3118381" y="419502"/>
                </a:cubicBezTo>
                <a:lnTo>
                  <a:pt x="3174106" y="419617"/>
                </a:lnTo>
                <a:lnTo>
                  <a:pt x="3174096" y="419302"/>
                </a:lnTo>
                <a:cubicBezTo>
                  <a:pt x="3174096" y="340829"/>
                  <a:pt x="3174380" y="262070"/>
                  <a:pt x="3174380" y="183597"/>
                </a:cubicBezTo>
                <a:cubicBezTo>
                  <a:pt x="3174380" y="178479"/>
                  <a:pt x="3171821" y="171940"/>
                  <a:pt x="3181772" y="172224"/>
                </a:cubicBezTo>
                <a:cubicBezTo>
                  <a:pt x="3189733" y="172224"/>
                  <a:pt x="3192008" y="174214"/>
                  <a:pt x="3192008" y="182459"/>
                </a:cubicBezTo>
                <a:cubicBezTo>
                  <a:pt x="3191723" y="224540"/>
                  <a:pt x="3191723" y="266620"/>
                  <a:pt x="3191723" y="308984"/>
                </a:cubicBezTo>
                <a:cubicBezTo>
                  <a:pt x="3192008" y="345378"/>
                  <a:pt x="3192008" y="382340"/>
                  <a:pt x="3192292" y="419302"/>
                </a:cubicBezTo>
                <a:lnTo>
                  <a:pt x="3192287" y="419611"/>
                </a:lnTo>
                <a:lnTo>
                  <a:pt x="3233702" y="419582"/>
                </a:lnTo>
                <a:cubicBezTo>
                  <a:pt x="3250402" y="419533"/>
                  <a:pt x="3263659" y="419445"/>
                  <a:pt x="3270198" y="419302"/>
                </a:cubicBezTo>
                <a:cubicBezTo>
                  <a:pt x="3278727" y="419018"/>
                  <a:pt x="3281571" y="422146"/>
                  <a:pt x="3282708" y="430107"/>
                </a:cubicBezTo>
                <a:cubicBezTo>
                  <a:pt x="3300336" y="560328"/>
                  <a:pt x="3318249" y="690549"/>
                  <a:pt x="3336161" y="820486"/>
                </a:cubicBezTo>
                <a:cubicBezTo>
                  <a:pt x="3338009" y="834275"/>
                  <a:pt x="3339360" y="843800"/>
                  <a:pt x="3340711" y="853325"/>
                </a:cubicBezTo>
                <a:lnTo>
                  <a:pt x="3342890" y="869060"/>
                </a:lnTo>
                <a:lnTo>
                  <a:pt x="3378398" y="873010"/>
                </a:lnTo>
                <a:cubicBezTo>
                  <a:pt x="3399887" y="875378"/>
                  <a:pt x="3417337" y="877280"/>
                  <a:pt x="3426009" y="878204"/>
                </a:cubicBezTo>
                <a:cubicBezTo>
                  <a:pt x="3429706" y="878488"/>
                  <a:pt x="3432549" y="881047"/>
                  <a:pt x="3433686" y="884459"/>
                </a:cubicBezTo>
                <a:cubicBezTo>
                  <a:pt x="3437951" y="897254"/>
                  <a:pt x="3443354" y="912607"/>
                  <a:pt x="3443354" y="912607"/>
                </a:cubicBezTo>
                <a:cubicBezTo>
                  <a:pt x="3443922" y="887302"/>
                  <a:pt x="3448756" y="883606"/>
                  <a:pt x="3456148" y="883606"/>
                </a:cubicBezTo>
                <a:lnTo>
                  <a:pt x="3547984" y="883606"/>
                </a:lnTo>
                <a:cubicBezTo>
                  <a:pt x="3551681" y="883606"/>
                  <a:pt x="3555093" y="885312"/>
                  <a:pt x="3557652" y="887871"/>
                </a:cubicBezTo>
                <a:cubicBezTo>
                  <a:pt x="3557652" y="887871"/>
                  <a:pt x="3561348" y="891567"/>
                  <a:pt x="3561348" y="896969"/>
                </a:cubicBezTo>
                <a:lnTo>
                  <a:pt x="3561305" y="901576"/>
                </a:lnTo>
                <a:lnTo>
                  <a:pt x="3565327" y="902661"/>
                </a:lnTo>
                <a:lnTo>
                  <a:pt x="3565327" y="852901"/>
                </a:lnTo>
                <a:lnTo>
                  <a:pt x="3542127" y="846643"/>
                </a:lnTo>
                <a:lnTo>
                  <a:pt x="3545015" y="835937"/>
                </a:lnTo>
                <a:lnTo>
                  <a:pt x="3565327" y="841416"/>
                </a:lnTo>
                <a:lnTo>
                  <a:pt x="3565327" y="816220"/>
                </a:lnTo>
                <a:lnTo>
                  <a:pt x="3580113" y="816220"/>
                </a:lnTo>
                <a:lnTo>
                  <a:pt x="3580113" y="845403"/>
                </a:lnTo>
                <a:lnTo>
                  <a:pt x="3600299" y="850848"/>
                </a:lnTo>
                <a:lnTo>
                  <a:pt x="3600299" y="813092"/>
                </a:lnTo>
                <a:lnTo>
                  <a:pt x="3608829" y="813092"/>
                </a:lnTo>
                <a:lnTo>
                  <a:pt x="3608829" y="853148"/>
                </a:lnTo>
                <a:lnTo>
                  <a:pt x="3628742" y="858519"/>
                </a:lnTo>
                <a:lnTo>
                  <a:pt x="3625855" y="869225"/>
                </a:lnTo>
                <a:lnTo>
                  <a:pt x="3580113" y="856888"/>
                </a:lnTo>
                <a:lnTo>
                  <a:pt x="3580113" y="906648"/>
                </a:lnTo>
                <a:lnTo>
                  <a:pt x="3623074" y="918236"/>
                </a:lnTo>
                <a:lnTo>
                  <a:pt x="3620187" y="928941"/>
                </a:lnTo>
                <a:lnTo>
                  <a:pt x="3580113" y="918133"/>
                </a:lnTo>
                <a:lnTo>
                  <a:pt x="3580113" y="961139"/>
                </a:lnTo>
                <a:lnTo>
                  <a:pt x="3591771" y="962364"/>
                </a:lnTo>
                <a:cubicBezTo>
                  <a:pt x="3603712" y="961227"/>
                  <a:pt x="3614233" y="961796"/>
                  <a:pt x="3610821" y="979139"/>
                </a:cubicBezTo>
                <a:cubicBezTo>
                  <a:pt x="3610252" y="982835"/>
                  <a:pt x="3592056" y="1181863"/>
                  <a:pt x="3563054" y="1181863"/>
                </a:cubicBezTo>
                <a:cubicBezTo>
                  <a:pt x="3264512" y="1181863"/>
                  <a:pt x="1118996" y="1171343"/>
                  <a:pt x="384584" y="1171343"/>
                </a:cubicBezTo>
                <a:cubicBezTo>
                  <a:pt x="377476" y="1136087"/>
                  <a:pt x="370936" y="1091447"/>
                  <a:pt x="363544" y="1056476"/>
                </a:cubicBezTo>
                <a:cubicBezTo>
                  <a:pt x="337955" y="935638"/>
                  <a:pt x="297296" y="821338"/>
                  <a:pt x="221097" y="722109"/>
                </a:cubicBezTo>
                <a:cubicBezTo>
                  <a:pt x="216832" y="716423"/>
                  <a:pt x="97984" y="573691"/>
                  <a:pt x="43110" y="507728"/>
                </a:cubicBezTo>
                <a:cubicBezTo>
                  <a:pt x="29747" y="491805"/>
                  <a:pt x="16952" y="475599"/>
                  <a:pt x="1598" y="461383"/>
                </a:cubicBezTo>
                <a:cubicBezTo>
                  <a:pt x="-3235" y="455696"/>
                  <a:pt x="3873" y="442902"/>
                  <a:pt x="9844" y="443754"/>
                </a:cubicBezTo>
                <a:cubicBezTo>
                  <a:pt x="80925" y="453422"/>
                  <a:pt x="1260874" y="612644"/>
                  <a:pt x="1327122" y="621458"/>
                </a:cubicBezTo>
                <a:cubicBezTo>
                  <a:pt x="1339632" y="623164"/>
                  <a:pt x="1393654" y="666950"/>
                  <a:pt x="1406164" y="675480"/>
                </a:cubicBezTo>
                <a:cubicBezTo>
                  <a:pt x="1415547" y="682020"/>
                  <a:pt x="1424645" y="678039"/>
                  <a:pt x="1432890" y="673774"/>
                </a:cubicBezTo>
                <a:cubicBezTo>
                  <a:pt x="1467579" y="655861"/>
                  <a:pt x="1490609" y="626860"/>
                  <a:pt x="1504540" y="591035"/>
                </a:cubicBezTo>
                <a:cubicBezTo>
                  <a:pt x="1511933" y="572554"/>
                  <a:pt x="1520463" y="558053"/>
                  <a:pt x="1536100" y="544121"/>
                </a:cubicBezTo>
                <a:cubicBezTo>
                  <a:pt x="1577328" y="507159"/>
                  <a:pt x="1592966" y="457403"/>
                  <a:pt x="1594387" y="402812"/>
                </a:cubicBezTo>
                <a:cubicBezTo>
                  <a:pt x="1594956" y="378075"/>
                  <a:pt x="1594672" y="378075"/>
                  <a:pt x="1619977" y="377507"/>
                </a:cubicBezTo>
                <a:cubicBezTo>
                  <a:pt x="1666038" y="376654"/>
                  <a:pt x="1711814" y="375801"/>
                  <a:pt x="1757874" y="375232"/>
                </a:cubicBezTo>
                <a:cubicBezTo>
                  <a:pt x="1763276" y="375232"/>
                  <a:pt x="1765551" y="374095"/>
                  <a:pt x="1765266" y="368408"/>
                </a:cubicBezTo>
                <a:cubicBezTo>
                  <a:pt x="1764982" y="359310"/>
                  <a:pt x="1766120" y="350212"/>
                  <a:pt x="1764982" y="341397"/>
                </a:cubicBezTo>
                <a:cubicBezTo>
                  <a:pt x="1763276" y="328035"/>
                  <a:pt x="1768678" y="322348"/>
                  <a:pt x="1781757" y="322348"/>
                </a:cubicBezTo>
                <a:lnTo>
                  <a:pt x="1798321" y="322483"/>
                </a:lnTo>
                <a:lnTo>
                  <a:pt x="1798817" y="219706"/>
                </a:lnTo>
                <a:cubicBezTo>
                  <a:pt x="1798817" y="213451"/>
                  <a:pt x="1796826" y="211745"/>
                  <a:pt x="1790571" y="211745"/>
                </a:cubicBezTo>
                <a:cubicBezTo>
                  <a:pt x="1778629" y="211745"/>
                  <a:pt x="1766972" y="211176"/>
                  <a:pt x="1755030" y="210607"/>
                </a:cubicBezTo>
                <a:cubicBezTo>
                  <a:pt x="1751334" y="210323"/>
                  <a:pt x="1747069" y="211176"/>
                  <a:pt x="1747353" y="205205"/>
                </a:cubicBezTo>
                <a:cubicBezTo>
                  <a:pt x="1747638" y="198666"/>
                  <a:pt x="1752472" y="201509"/>
                  <a:pt x="1755599" y="200940"/>
                </a:cubicBezTo>
                <a:cubicBezTo>
                  <a:pt x="1760148" y="199803"/>
                  <a:pt x="1767541" y="204352"/>
                  <a:pt x="1768962" y="197528"/>
                </a:cubicBezTo>
                <a:cubicBezTo>
                  <a:pt x="1770384" y="189852"/>
                  <a:pt x="1770099" y="181322"/>
                  <a:pt x="1768394" y="173645"/>
                </a:cubicBezTo>
                <a:cubicBezTo>
                  <a:pt x="1767256" y="169380"/>
                  <a:pt x="1760717" y="172223"/>
                  <a:pt x="1756736" y="171655"/>
                </a:cubicBezTo>
                <a:cubicBezTo>
                  <a:pt x="1753893" y="171371"/>
                  <a:pt x="1750765" y="171371"/>
                  <a:pt x="1750481" y="167674"/>
                </a:cubicBezTo>
                <a:cubicBezTo>
                  <a:pt x="1750197" y="163409"/>
                  <a:pt x="1753893" y="163978"/>
                  <a:pt x="1756452" y="163978"/>
                </a:cubicBezTo>
                <a:cubicBezTo>
                  <a:pt x="1767256" y="163978"/>
                  <a:pt x="1778345" y="163978"/>
                  <a:pt x="1789149" y="163978"/>
                </a:cubicBezTo>
                <a:cubicBezTo>
                  <a:pt x="1791709" y="163978"/>
                  <a:pt x="1795405" y="163694"/>
                  <a:pt x="1795120" y="167674"/>
                </a:cubicBezTo>
                <a:cubicBezTo>
                  <a:pt x="1794836" y="171371"/>
                  <a:pt x="1791709" y="171086"/>
                  <a:pt x="1788865" y="171655"/>
                </a:cubicBezTo>
                <a:cubicBezTo>
                  <a:pt x="1784600" y="172223"/>
                  <a:pt x="1777492" y="168811"/>
                  <a:pt x="1776355" y="174498"/>
                </a:cubicBezTo>
                <a:cubicBezTo>
                  <a:pt x="1774933" y="182744"/>
                  <a:pt x="1774365" y="192126"/>
                  <a:pt x="1777492" y="199519"/>
                </a:cubicBezTo>
                <a:cubicBezTo>
                  <a:pt x="1779198" y="204068"/>
                  <a:pt x="1788865" y="202078"/>
                  <a:pt x="1794552" y="201793"/>
                </a:cubicBezTo>
                <a:cubicBezTo>
                  <a:pt x="1801091" y="201509"/>
                  <a:pt x="1797964" y="195254"/>
                  <a:pt x="1798248" y="191557"/>
                </a:cubicBezTo>
                <a:cubicBezTo>
                  <a:pt x="1798532" y="155164"/>
                  <a:pt x="1798817" y="104839"/>
                  <a:pt x="1799669" y="68445"/>
                </a:cubicBezTo>
                <a:cubicBezTo>
                  <a:pt x="1799954" y="61621"/>
                  <a:pt x="1799954" y="61621"/>
                  <a:pt x="1803650" y="60199"/>
                </a:cubicBezTo>
                <a:cubicBezTo>
                  <a:pt x="1806209" y="59347"/>
                  <a:pt x="1801091" y="56503"/>
                  <a:pt x="1799385" y="55081"/>
                </a:cubicBezTo>
                <a:cubicBezTo>
                  <a:pt x="1792846" y="49395"/>
                  <a:pt x="1797111" y="41150"/>
                  <a:pt x="1804503" y="35747"/>
                </a:cubicBezTo>
                <a:cubicBezTo>
                  <a:pt x="1816160" y="26649"/>
                  <a:pt x="1809905" y="14423"/>
                  <a:pt x="1813033" y="162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0" name="Freeform: Shape 579">
            <a:extLst>
              <a:ext uri="{FF2B5EF4-FFF2-40B4-BE49-F238E27FC236}">
                <a16:creationId xmlns:a16="http://schemas.microsoft.com/office/drawing/2014/main" id="{EC00030C-ECE4-4962-8CB8-2C5818509A82}"/>
              </a:ext>
            </a:extLst>
          </p:cNvPr>
          <p:cNvSpPr/>
          <p:nvPr/>
        </p:nvSpPr>
        <p:spPr>
          <a:xfrm flipH="1">
            <a:off x="10785469" y="5989971"/>
            <a:ext cx="1218348" cy="396810"/>
          </a:xfrm>
          <a:custGeom>
            <a:avLst/>
            <a:gdLst>
              <a:gd name="connsiteX0" fmla="*/ 3561198 w 3628742"/>
              <a:gd name="connsiteY0" fmla="*/ 913032 h 1181863"/>
              <a:gd name="connsiteX1" fmla="*/ 3560779 w 3628742"/>
              <a:gd name="connsiteY1" fmla="*/ 958099 h 1181863"/>
              <a:gd name="connsiteX2" fmla="*/ 3565327 w 3628742"/>
              <a:gd name="connsiteY2" fmla="*/ 958938 h 1181863"/>
              <a:gd name="connsiteX3" fmla="*/ 3565327 w 3628742"/>
              <a:gd name="connsiteY3" fmla="*/ 914145 h 1181863"/>
              <a:gd name="connsiteX4" fmla="*/ 3476334 w 3628742"/>
              <a:gd name="connsiteY4" fmla="*/ 904646 h 1181863"/>
              <a:gd name="connsiteX5" fmla="*/ 3461550 w 3628742"/>
              <a:gd name="connsiteY5" fmla="*/ 919431 h 1181863"/>
              <a:gd name="connsiteX6" fmla="*/ 3461550 w 3628742"/>
              <a:gd name="connsiteY6" fmla="*/ 935637 h 1181863"/>
              <a:gd name="connsiteX7" fmla="*/ 3476334 w 3628742"/>
              <a:gd name="connsiteY7" fmla="*/ 950422 h 1181863"/>
              <a:gd name="connsiteX8" fmla="*/ 3525808 w 3628742"/>
              <a:gd name="connsiteY8" fmla="*/ 950422 h 1181863"/>
              <a:gd name="connsiteX9" fmla="*/ 3540592 w 3628742"/>
              <a:gd name="connsiteY9" fmla="*/ 935637 h 1181863"/>
              <a:gd name="connsiteX10" fmla="*/ 3540592 w 3628742"/>
              <a:gd name="connsiteY10" fmla="*/ 919431 h 1181863"/>
              <a:gd name="connsiteX11" fmla="*/ 3525808 w 3628742"/>
              <a:gd name="connsiteY11" fmla="*/ 904646 h 1181863"/>
              <a:gd name="connsiteX12" fmla="*/ 3296422 w 3628742"/>
              <a:gd name="connsiteY12" fmla="*/ 859789 h 1181863"/>
              <a:gd name="connsiteX13" fmla="*/ 3288830 w 3628742"/>
              <a:gd name="connsiteY13" fmla="*/ 862993 h 1181863"/>
              <a:gd name="connsiteX14" fmla="*/ 3296992 w 3628742"/>
              <a:gd name="connsiteY14" fmla="*/ 863926 h 1181863"/>
              <a:gd name="connsiteX15" fmla="*/ 1813033 w 3628742"/>
              <a:gd name="connsiteY15" fmla="*/ 1628 h 1181863"/>
              <a:gd name="connsiteX16" fmla="*/ 1820425 w 3628742"/>
              <a:gd name="connsiteY16" fmla="*/ 3050 h 1181863"/>
              <a:gd name="connsiteX17" fmla="*/ 1830661 w 3628742"/>
              <a:gd name="connsiteY17" fmla="*/ 35747 h 1181863"/>
              <a:gd name="connsiteX18" fmla="*/ 1833504 w 3628742"/>
              <a:gd name="connsiteY18" fmla="*/ 56503 h 1181863"/>
              <a:gd name="connsiteX19" fmla="*/ 1832367 w 3628742"/>
              <a:gd name="connsiteY19" fmla="*/ 63611 h 1181863"/>
              <a:gd name="connsiteX20" fmla="*/ 1833160 w 3628742"/>
              <a:gd name="connsiteY20" fmla="*/ 303599 h 1181863"/>
              <a:gd name="connsiteX21" fmla="*/ 1833194 w 3628742"/>
              <a:gd name="connsiteY21" fmla="*/ 324620 h 1181863"/>
              <a:gd name="connsiteX22" fmla="*/ 1889339 w 3628742"/>
              <a:gd name="connsiteY22" fmla="*/ 345875 h 1181863"/>
              <a:gd name="connsiteX23" fmla="*/ 1937283 w 3628742"/>
              <a:gd name="connsiteY23" fmla="*/ 384615 h 1181863"/>
              <a:gd name="connsiteX24" fmla="*/ 1970550 w 3628742"/>
              <a:gd name="connsiteY24" fmla="*/ 474178 h 1181863"/>
              <a:gd name="connsiteX25" fmla="*/ 1977658 w 3628742"/>
              <a:gd name="connsiteY25" fmla="*/ 493512 h 1181863"/>
              <a:gd name="connsiteX26" fmla="*/ 2013198 w 3628742"/>
              <a:gd name="connsiteY26" fmla="*/ 548386 h 1181863"/>
              <a:gd name="connsiteX27" fmla="*/ 2030258 w 3628742"/>
              <a:gd name="connsiteY27" fmla="*/ 561465 h 1181863"/>
              <a:gd name="connsiteX28" fmla="*/ 2188058 w 3628742"/>
              <a:gd name="connsiteY28" fmla="*/ 578240 h 1181863"/>
              <a:gd name="connsiteX29" fmla="*/ 2198862 w 3628742"/>
              <a:gd name="connsiteY29" fmla="*/ 591035 h 1181863"/>
              <a:gd name="connsiteX30" fmla="*/ 2193745 w 3628742"/>
              <a:gd name="connsiteY30" fmla="*/ 735472 h 1181863"/>
              <a:gd name="connsiteX31" fmla="*/ 2228718 w 3628742"/>
              <a:gd name="connsiteY31" fmla="*/ 740408 h 1181863"/>
              <a:gd name="connsiteX32" fmla="*/ 2242079 w 3628742"/>
              <a:gd name="connsiteY32" fmla="*/ 668655 h 1181863"/>
              <a:gd name="connsiteX33" fmla="*/ 2303777 w 3628742"/>
              <a:gd name="connsiteY33" fmla="*/ 345093 h 1181863"/>
              <a:gd name="connsiteX34" fmla="*/ 2318562 w 3628742"/>
              <a:gd name="connsiteY34" fmla="*/ 333720 h 1181863"/>
              <a:gd name="connsiteX35" fmla="*/ 2357230 w 3628742"/>
              <a:gd name="connsiteY35" fmla="*/ 333920 h 1181863"/>
              <a:gd name="connsiteX36" fmla="*/ 2409263 w 3628742"/>
              <a:gd name="connsiteY36" fmla="*/ 334029 h 1181863"/>
              <a:gd name="connsiteX37" fmla="*/ 2409262 w 3628742"/>
              <a:gd name="connsiteY37" fmla="*/ 334005 h 1181863"/>
              <a:gd name="connsiteX38" fmla="*/ 2409831 w 3628742"/>
              <a:gd name="connsiteY38" fmla="*/ 217716 h 1181863"/>
              <a:gd name="connsiteX39" fmla="*/ 2399880 w 3628742"/>
              <a:gd name="connsiteY39" fmla="*/ 208618 h 1181863"/>
              <a:gd name="connsiteX40" fmla="*/ 2379977 w 3628742"/>
              <a:gd name="connsiteY40" fmla="*/ 208618 h 1181863"/>
              <a:gd name="connsiteX41" fmla="*/ 2375428 w 3628742"/>
              <a:gd name="connsiteY41" fmla="*/ 204353 h 1181863"/>
              <a:gd name="connsiteX42" fmla="*/ 2380262 w 3628742"/>
              <a:gd name="connsiteY42" fmla="*/ 200941 h 1181863"/>
              <a:gd name="connsiteX43" fmla="*/ 2393056 w 3628742"/>
              <a:gd name="connsiteY43" fmla="*/ 200941 h 1181863"/>
              <a:gd name="connsiteX44" fmla="*/ 2410115 w 3628742"/>
              <a:gd name="connsiteY44" fmla="*/ 184166 h 1181863"/>
              <a:gd name="connsiteX45" fmla="*/ 2392772 w 3628742"/>
              <a:gd name="connsiteY45" fmla="*/ 167675 h 1181863"/>
              <a:gd name="connsiteX46" fmla="*/ 2381399 w 3628742"/>
              <a:gd name="connsiteY46" fmla="*/ 167675 h 1181863"/>
              <a:gd name="connsiteX47" fmla="*/ 2375712 w 3628742"/>
              <a:gd name="connsiteY47" fmla="*/ 163410 h 1181863"/>
              <a:gd name="connsiteX48" fmla="*/ 2381399 w 3628742"/>
              <a:gd name="connsiteY48" fmla="*/ 160567 h 1181863"/>
              <a:gd name="connsiteX49" fmla="*/ 2384242 w 3628742"/>
              <a:gd name="connsiteY49" fmla="*/ 160567 h 1181863"/>
              <a:gd name="connsiteX50" fmla="*/ 2409547 w 3628742"/>
              <a:gd name="connsiteY50" fmla="*/ 134409 h 1181863"/>
              <a:gd name="connsiteX51" fmla="*/ 2409547 w 3628742"/>
              <a:gd name="connsiteY51" fmla="*/ 120193 h 1181863"/>
              <a:gd name="connsiteX52" fmla="*/ 2418361 w 3628742"/>
              <a:gd name="connsiteY52" fmla="*/ 105977 h 1181863"/>
              <a:gd name="connsiteX53" fmla="*/ 2426322 w 3628742"/>
              <a:gd name="connsiteY53" fmla="*/ 121046 h 1181863"/>
              <a:gd name="connsiteX54" fmla="*/ 2427175 w 3628742"/>
              <a:gd name="connsiteY54" fmla="*/ 334005 h 1181863"/>
              <a:gd name="connsiteX55" fmla="*/ 2427174 w 3628742"/>
              <a:gd name="connsiteY55" fmla="*/ 334032 h 1181863"/>
              <a:gd name="connsiteX56" fmla="*/ 2471458 w 3628742"/>
              <a:gd name="connsiteY56" fmla="*/ 334000 h 1181863"/>
              <a:gd name="connsiteX57" fmla="*/ 2508207 w 3628742"/>
              <a:gd name="connsiteY57" fmla="*/ 333720 h 1181863"/>
              <a:gd name="connsiteX58" fmla="*/ 2520717 w 3628742"/>
              <a:gd name="connsiteY58" fmla="*/ 344525 h 1181863"/>
              <a:gd name="connsiteX59" fmla="*/ 2564376 w 3628742"/>
              <a:gd name="connsiteY59" fmla="*/ 666079 h 1181863"/>
              <a:gd name="connsiteX60" fmla="*/ 2567236 w 3628742"/>
              <a:gd name="connsiteY60" fmla="*/ 687012 h 1181863"/>
              <a:gd name="connsiteX61" fmla="*/ 2673016 w 3628742"/>
              <a:gd name="connsiteY61" fmla="*/ 699053 h 1181863"/>
              <a:gd name="connsiteX62" fmla="*/ 2662495 w 3628742"/>
              <a:gd name="connsiteY62" fmla="*/ 791473 h 1181863"/>
              <a:gd name="connsiteX63" fmla="*/ 2670280 w 3628742"/>
              <a:gd name="connsiteY63" fmla="*/ 792369 h 1181863"/>
              <a:gd name="connsiteX64" fmla="*/ 2680813 w 3628742"/>
              <a:gd name="connsiteY64" fmla="*/ 699837 h 1181863"/>
              <a:gd name="connsiteX65" fmla="*/ 2873764 w 3628742"/>
              <a:gd name="connsiteY65" fmla="*/ 721801 h 1181863"/>
              <a:gd name="connsiteX66" fmla="*/ 2863223 w 3628742"/>
              <a:gd name="connsiteY66" fmla="*/ 814408 h 1181863"/>
              <a:gd name="connsiteX67" fmla="*/ 2871007 w 3628742"/>
              <a:gd name="connsiteY67" fmla="*/ 815296 h 1181863"/>
              <a:gd name="connsiteX68" fmla="*/ 2881528 w 3628742"/>
              <a:gd name="connsiteY68" fmla="*/ 722864 h 1181863"/>
              <a:gd name="connsiteX69" fmla="*/ 3007367 w 3628742"/>
              <a:gd name="connsiteY69" fmla="*/ 737188 h 1181863"/>
              <a:gd name="connsiteX70" fmla="*/ 3015727 w 3628742"/>
              <a:gd name="connsiteY70" fmla="*/ 691971 h 1181863"/>
              <a:gd name="connsiteX71" fmla="*/ 3066053 w 3628742"/>
              <a:gd name="connsiteY71" fmla="*/ 429538 h 1181863"/>
              <a:gd name="connsiteX72" fmla="*/ 3078847 w 3628742"/>
              <a:gd name="connsiteY72" fmla="*/ 419302 h 1181863"/>
              <a:gd name="connsiteX73" fmla="*/ 3118381 w 3628742"/>
              <a:gd name="connsiteY73" fmla="*/ 419502 h 1181863"/>
              <a:gd name="connsiteX74" fmla="*/ 3174106 w 3628742"/>
              <a:gd name="connsiteY74" fmla="*/ 419617 h 1181863"/>
              <a:gd name="connsiteX75" fmla="*/ 3174096 w 3628742"/>
              <a:gd name="connsiteY75" fmla="*/ 419302 h 1181863"/>
              <a:gd name="connsiteX76" fmla="*/ 3174380 w 3628742"/>
              <a:gd name="connsiteY76" fmla="*/ 183597 h 1181863"/>
              <a:gd name="connsiteX77" fmla="*/ 3181772 w 3628742"/>
              <a:gd name="connsiteY77" fmla="*/ 172224 h 1181863"/>
              <a:gd name="connsiteX78" fmla="*/ 3192008 w 3628742"/>
              <a:gd name="connsiteY78" fmla="*/ 182459 h 1181863"/>
              <a:gd name="connsiteX79" fmla="*/ 3191723 w 3628742"/>
              <a:gd name="connsiteY79" fmla="*/ 308984 h 1181863"/>
              <a:gd name="connsiteX80" fmla="*/ 3192292 w 3628742"/>
              <a:gd name="connsiteY80" fmla="*/ 419302 h 1181863"/>
              <a:gd name="connsiteX81" fmla="*/ 3192287 w 3628742"/>
              <a:gd name="connsiteY81" fmla="*/ 419611 h 1181863"/>
              <a:gd name="connsiteX82" fmla="*/ 3233702 w 3628742"/>
              <a:gd name="connsiteY82" fmla="*/ 419582 h 1181863"/>
              <a:gd name="connsiteX83" fmla="*/ 3270198 w 3628742"/>
              <a:gd name="connsiteY83" fmla="*/ 419302 h 1181863"/>
              <a:gd name="connsiteX84" fmla="*/ 3282708 w 3628742"/>
              <a:gd name="connsiteY84" fmla="*/ 430107 h 1181863"/>
              <a:gd name="connsiteX85" fmla="*/ 3336161 w 3628742"/>
              <a:gd name="connsiteY85" fmla="*/ 820486 h 1181863"/>
              <a:gd name="connsiteX86" fmla="*/ 3340711 w 3628742"/>
              <a:gd name="connsiteY86" fmla="*/ 853325 h 1181863"/>
              <a:gd name="connsiteX87" fmla="*/ 3342890 w 3628742"/>
              <a:gd name="connsiteY87" fmla="*/ 869060 h 1181863"/>
              <a:gd name="connsiteX88" fmla="*/ 3378398 w 3628742"/>
              <a:gd name="connsiteY88" fmla="*/ 873010 h 1181863"/>
              <a:gd name="connsiteX89" fmla="*/ 3426009 w 3628742"/>
              <a:gd name="connsiteY89" fmla="*/ 878204 h 1181863"/>
              <a:gd name="connsiteX90" fmla="*/ 3433686 w 3628742"/>
              <a:gd name="connsiteY90" fmla="*/ 884459 h 1181863"/>
              <a:gd name="connsiteX91" fmla="*/ 3443354 w 3628742"/>
              <a:gd name="connsiteY91" fmla="*/ 912607 h 1181863"/>
              <a:gd name="connsiteX92" fmla="*/ 3456148 w 3628742"/>
              <a:gd name="connsiteY92" fmla="*/ 883606 h 1181863"/>
              <a:gd name="connsiteX93" fmla="*/ 3547984 w 3628742"/>
              <a:gd name="connsiteY93" fmla="*/ 883606 h 1181863"/>
              <a:gd name="connsiteX94" fmla="*/ 3557652 w 3628742"/>
              <a:gd name="connsiteY94" fmla="*/ 887871 h 1181863"/>
              <a:gd name="connsiteX95" fmla="*/ 3561348 w 3628742"/>
              <a:gd name="connsiteY95" fmla="*/ 896969 h 1181863"/>
              <a:gd name="connsiteX96" fmla="*/ 3561305 w 3628742"/>
              <a:gd name="connsiteY96" fmla="*/ 901576 h 1181863"/>
              <a:gd name="connsiteX97" fmla="*/ 3565327 w 3628742"/>
              <a:gd name="connsiteY97" fmla="*/ 902661 h 1181863"/>
              <a:gd name="connsiteX98" fmla="*/ 3565327 w 3628742"/>
              <a:gd name="connsiteY98" fmla="*/ 852901 h 1181863"/>
              <a:gd name="connsiteX99" fmla="*/ 3542127 w 3628742"/>
              <a:gd name="connsiteY99" fmla="*/ 846643 h 1181863"/>
              <a:gd name="connsiteX100" fmla="*/ 3545015 w 3628742"/>
              <a:gd name="connsiteY100" fmla="*/ 835937 h 1181863"/>
              <a:gd name="connsiteX101" fmla="*/ 3565327 w 3628742"/>
              <a:gd name="connsiteY101" fmla="*/ 841416 h 1181863"/>
              <a:gd name="connsiteX102" fmla="*/ 3565327 w 3628742"/>
              <a:gd name="connsiteY102" fmla="*/ 816220 h 1181863"/>
              <a:gd name="connsiteX103" fmla="*/ 3580113 w 3628742"/>
              <a:gd name="connsiteY103" fmla="*/ 816220 h 1181863"/>
              <a:gd name="connsiteX104" fmla="*/ 3580113 w 3628742"/>
              <a:gd name="connsiteY104" fmla="*/ 845403 h 1181863"/>
              <a:gd name="connsiteX105" fmla="*/ 3600299 w 3628742"/>
              <a:gd name="connsiteY105" fmla="*/ 850848 h 1181863"/>
              <a:gd name="connsiteX106" fmla="*/ 3600299 w 3628742"/>
              <a:gd name="connsiteY106" fmla="*/ 813092 h 1181863"/>
              <a:gd name="connsiteX107" fmla="*/ 3608829 w 3628742"/>
              <a:gd name="connsiteY107" fmla="*/ 813092 h 1181863"/>
              <a:gd name="connsiteX108" fmla="*/ 3608829 w 3628742"/>
              <a:gd name="connsiteY108" fmla="*/ 853148 h 1181863"/>
              <a:gd name="connsiteX109" fmla="*/ 3628742 w 3628742"/>
              <a:gd name="connsiteY109" fmla="*/ 858519 h 1181863"/>
              <a:gd name="connsiteX110" fmla="*/ 3625855 w 3628742"/>
              <a:gd name="connsiteY110" fmla="*/ 869225 h 1181863"/>
              <a:gd name="connsiteX111" fmla="*/ 3580113 w 3628742"/>
              <a:gd name="connsiteY111" fmla="*/ 856888 h 1181863"/>
              <a:gd name="connsiteX112" fmla="*/ 3580113 w 3628742"/>
              <a:gd name="connsiteY112" fmla="*/ 906648 h 1181863"/>
              <a:gd name="connsiteX113" fmla="*/ 3623074 w 3628742"/>
              <a:gd name="connsiteY113" fmla="*/ 918236 h 1181863"/>
              <a:gd name="connsiteX114" fmla="*/ 3620187 w 3628742"/>
              <a:gd name="connsiteY114" fmla="*/ 928941 h 1181863"/>
              <a:gd name="connsiteX115" fmla="*/ 3580113 w 3628742"/>
              <a:gd name="connsiteY115" fmla="*/ 918133 h 1181863"/>
              <a:gd name="connsiteX116" fmla="*/ 3580113 w 3628742"/>
              <a:gd name="connsiteY116" fmla="*/ 961139 h 1181863"/>
              <a:gd name="connsiteX117" fmla="*/ 3591771 w 3628742"/>
              <a:gd name="connsiteY117" fmla="*/ 962364 h 1181863"/>
              <a:gd name="connsiteX118" fmla="*/ 3610821 w 3628742"/>
              <a:gd name="connsiteY118" fmla="*/ 979139 h 1181863"/>
              <a:gd name="connsiteX119" fmla="*/ 3563054 w 3628742"/>
              <a:gd name="connsiteY119" fmla="*/ 1181863 h 1181863"/>
              <a:gd name="connsiteX120" fmla="*/ 384584 w 3628742"/>
              <a:gd name="connsiteY120" fmla="*/ 1171343 h 1181863"/>
              <a:gd name="connsiteX121" fmla="*/ 363544 w 3628742"/>
              <a:gd name="connsiteY121" fmla="*/ 1056476 h 1181863"/>
              <a:gd name="connsiteX122" fmla="*/ 221097 w 3628742"/>
              <a:gd name="connsiteY122" fmla="*/ 722109 h 1181863"/>
              <a:gd name="connsiteX123" fmla="*/ 43110 w 3628742"/>
              <a:gd name="connsiteY123" fmla="*/ 507728 h 1181863"/>
              <a:gd name="connsiteX124" fmla="*/ 1598 w 3628742"/>
              <a:gd name="connsiteY124" fmla="*/ 461383 h 1181863"/>
              <a:gd name="connsiteX125" fmla="*/ 9844 w 3628742"/>
              <a:gd name="connsiteY125" fmla="*/ 443754 h 1181863"/>
              <a:gd name="connsiteX126" fmla="*/ 1327122 w 3628742"/>
              <a:gd name="connsiteY126" fmla="*/ 621458 h 1181863"/>
              <a:gd name="connsiteX127" fmla="*/ 1406164 w 3628742"/>
              <a:gd name="connsiteY127" fmla="*/ 675480 h 1181863"/>
              <a:gd name="connsiteX128" fmla="*/ 1432890 w 3628742"/>
              <a:gd name="connsiteY128" fmla="*/ 673774 h 1181863"/>
              <a:gd name="connsiteX129" fmla="*/ 1504540 w 3628742"/>
              <a:gd name="connsiteY129" fmla="*/ 591035 h 1181863"/>
              <a:gd name="connsiteX130" fmla="*/ 1536100 w 3628742"/>
              <a:gd name="connsiteY130" fmla="*/ 544121 h 1181863"/>
              <a:gd name="connsiteX131" fmla="*/ 1594387 w 3628742"/>
              <a:gd name="connsiteY131" fmla="*/ 402812 h 1181863"/>
              <a:gd name="connsiteX132" fmla="*/ 1619977 w 3628742"/>
              <a:gd name="connsiteY132" fmla="*/ 377507 h 1181863"/>
              <a:gd name="connsiteX133" fmla="*/ 1757874 w 3628742"/>
              <a:gd name="connsiteY133" fmla="*/ 375232 h 1181863"/>
              <a:gd name="connsiteX134" fmla="*/ 1765266 w 3628742"/>
              <a:gd name="connsiteY134" fmla="*/ 368408 h 1181863"/>
              <a:gd name="connsiteX135" fmla="*/ 1764982 w 3628742"/>
              <a:gd name="connsiteY135" fmla="*/ 341397 h 1181863"/>
              <a:gd name="connsiteX136" fmla="*/ 1781757 w 3628742"/>
              <a:gd name="connsiteY136" fmla="*/ 322348 h 1181863"/>
              <a:gd name="connsiteX137" fmla="*/ 1798321 w 3628742"/>
              <a:gd name="connsiteY137" fmla="*/ 322483 h 1181863"/>
              <a:gd name="connsiteX138" fmla="*/ 1798817 w 3628742"/>
              <a:gd name="connsiteY138" fmla="*/ 219706 h 1181863"/>
              <a:gd name="connsiteX139" fmla="*/ 1790571 w 3628742"/>
              <a:gd name="connsiteY139" fmla="*/ 211745 h 1181863"/>
              <a:gd name="connsiteX140" fmla="*/ 1755030 w 3628742"/>
              <a:gd name="connsiteY140" fmla="*/ 210607 h 1181863"/>
              <a:gd name="connsiteX141" fmla="*/ 1747353 w 3628742"/>
              <a:gd name="connsiteY141" fmla="*/ 205205 h 1181863"/>
              <a:gd name="connsiteX142" fmla="*/ 1755599 w 3628742"/>
              <a:gd name="connsiteY142" fmla="*/ 200940 h 1181863"/>
              <a:gd name="connsiteX143" fmla="*/ 1768962 w 3628742"/>
              <a:gd name="connsiteY143" fmla="*/ 197528 h 1181863"/>
              <a:gd name="connsiteX144" fmla="*/ 1768394 w 3628742"/>
              <a:gd name="connsiteY144" fmla="*/ 173645 h 1181863"/>
              <a:gd name="connsiteX145" fmla="*/ 1756736 w 3628742"/>
              <a:gd name="connsiteY145" fmla="*/ 171655 h 1181863"/>
              <a:gd name="connsiteX146" fmla="*/ 1750481 w 3628742"/>
              <a:gd name="connsiteY146" fmla="*/ 167674 h 1181863"/>
              <a:gd name="connsiteX147" fmla="*/ 1756452 w 3628742"/>
              <a:gd name="connsiteY147" fmla="*/ 163978 h 1181863"/>
              <a:gd name="connsiteX148" fmla="*/ 1789149 w 3628742"/>
              <a:gd name="connsiteY148" fmla="*/ 163978 h 1181863"/>
              <a:gd name="connsiteX149" fmla="*/ 1795120 w 3628742"/>
              <a:gd name="connsiteY149" fmla="*/ 167674 h 1181863"/>
              <a:gd name="connsiteX150" fmla="*/ 1788865 w 3628742"/>
              <a:gd name="connsiteY150" fmla="*/ 171655 h 1181863"/>
              <a:gd name="connsiteX151" fmla="*/ 1776355 w 3628742"/>
              <a:gd name="connsiteY151" fmla="*/ 174498 h 1181863"/>
              <a:gd name="connsiteX152" fmla="*/ 1777492 w 3628742"/>
              <a:gd name="connsiteY152" fmla="*/ 199519 h 1181863"/>
              <a:gd name="connsiteX153" fmla="*/ 1794552 w 3628742"/>
              <a:gd name="connsiteY153" fmla="*/ 201793 h 1181863"/>
              <a:gd name="connsiteX154" fmla="*/ 1798248 w 3628742"/>
              <a:gd name="connsiteY154" fmla="*/ 191557 h 1181863"/>
              <a:gd name="connsiteX155" fmla="*/ 1799669 w 3628742"/>
              <a:gd name="connsiteY155" fmla="*/ 68445 h 1181863"/>
              <a:gd name="connsiteX156" fmla="*/ 1803650 w 3628742"/>
              <a:gd name="connsiteY156" fmla="*/ 60199 h 1181863"/>
              <a:gd name="connsiteX157" fmla="*/ 1799385 w 3628742"/>
              <a:gd name="connsiteY157" fmla="*/ 55081 h 1181863"/>
              <a:gd name="connsiteX158" fmla="*/ 1804503 w 3628742"/>
              <a:gd name="connsiteY158" fmla="*/ 35747 h 1181863"/>
              <a:gd name="connsiteX159" fmla="*/ 1813033 w 3628742"/>
              <a:gd name="connsiteY159" fmla="*/ 1628 h 118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3628742" h="1181863">
                <a:moveTo>
                  <a:pt x="3561198" y="913032"/>
                </a:moveTo>
                <a:lnTo>
                  <a:pt x="3560779" y="958099"/>
                </a:lnTo>
                <a:lnTo>
                  <a:pt x="3565327" y="958938"/>
                </a:lnTo>
                <a:lnTo>
                  <a:pt x="3565327" y="914145"/>
                </a:lnTo>
                <a:close/>
                <a:moveTo>
                  <a:pt x="3476334" y="904646"/>
                </a:moveTo>
                <a:cubicBezTo>
                  <a:pt x="3468089" y="904646"/>
                  <a:pt x="3461550" y="911185"/>
                  <a:pt x="3461550" y="919431"/>
                </a:cubicBezTo>
                <a:lnTo>
                  <a:pt x="3461550" y="935637"/>
                </a:lnTo>
                <a:cubicBezTo>
                  <a:pt x="3461550" y="943883"/>
                  <a:pt x="3468089" y="950422"/>
                  <a:pt x="3476334" y="950422"/>
                </a:cubicBezTo>
                <a:lnTo>
                  <a:pt x="3525808" y="950422"/>
                </a:lnTo>
                <a:cubicBezTo>
                  <a:pt x="3533768" y="950422"/>
                  <a:pt x="3540592" y="943883"/>
                  <a:pt x="3540592" y="935637"/>
                </a:cubicBezTo>
                <a:lnTo>
                  <a:pt x="3540592" y="919431"/>
                </a:lnTo>
                <a:cubicBezTo>
                  <a:pt x="3540592" y="911185"/>
                  <a:pt x="3534053" y="904646"/>
                  <a:pt x="3525808" y="904646"/>
                </a:cubicBezTo>
                <a:close/>
                <a:moveTo>
                  <a:pt x="3296422" y="859789"/>
                </a:moveTo>
                <a:lnTo>
                  <a:pt x="3288830" y="862993"/>
                </a:lnTo>
                <a:lnTo>
                  <a:pt x="3296992" y="863926"/>
                </a:lnTo>
                <a:close/>
                <a:moveTo>
                  <a:pt x="1813033" y="1628"/>
                </a:moveTo>
                <a:cubicBezTo>
                  <a:pt x="1813601" y="-1215"/>
                  <a:pt x="1820425" y="-78"/>
                  <a:pt x="1820425" y="3050"/>
                </a:cubicBezTo>
                <a:cubicBezTo>
                  <a:pt x="1819288" y="20678"/>
                  <a:pt x="1822700" y="29777"/>
                  <a:pt x="1830661" y="35747"/>
                </a:cubicBezTo>
                <a:cubicBezTo>
                  <a:pt x="1841465" y="43708"/>
                  <a:pt x="1839191" y="53091"/>
                  <a:pt x="1833504" y="56503"/>
                </a:cubicBezTo>
                <a:cubicBezTo>
                  <a:pt x="1826680" y="60484"/>
                  <a:pt x="1830945" y="60484"/>
                  <a:pt x="1832367" y="63611"/>
                </a:cubicBezTo>
                <a:cubicBezTo>
                  <a:pt x="1833610" y="66846"/>
                  <a:pt x="1833113" y="208746"/>
                  <a:pt x="1833160" y="303599"/>
                </a:cubicBezTo>
                <a:lnTo>
                  <a:pt x="1833194" y="324620"/>
                </a:lnTo>
                <a:lnTo>
                  <a:pt x="1889339" y="345875"/>
                </a:lnTo>
                <a:cubicBezTo>
                  <a:pt x="1907216" y="356040"/>
                  <a:pt x="1923351" y="368977"/>
                  <a:pt x="1937283" y="384615"/>
                </a:cubicBezTo>
                <a:cubicBezTo>
                  <a:pt x="1958892" y="408783"/>
                  <a:pt x="1969980" y="440627"/>
                  <a:pt x="1970550" y="474178"/>
                </a:cubicBezTo>
                <a:cubicBezTo>
                  <a:pt x="1970834" y="481570"/>
                  <a:pt x="1971686" y="486972"/>
                  <a:pt x="1977658" y="493512"/>
                </a:cubicBezTo>
                <a:cubicBezTo>
                  <a:pt x="1992442" y="509718"/>
                  <a:pt x="2003816" y="528484"/>
                  <a:pt x="2013198" y="548386"/>
                </a:cubicBezTo>
                <a:cubicBezTo>
                  <a:pt x="2017463" y="557200"/>
                  <a:pt x="2022012" y="560612"/>
                  <a:pt x="2030258" y="561465"/>
                </a:cubicBezTo>
                <a:cubicBezTo>
                  <a:pt x="2088544" y="567151"/>
                  <a:pt x="2129772" y="573122"/>
                  <a:pt x="2188058" y="578240"/>
                </a:cubicBezTo>
                <a:cubicBezTo>
                  <a:pt x="2198009" y="579094"/>
                  <a:pt x="2199147" y="582505"/>
                  <a:pt x="2198862" y="591035"/>
                </a:cubicBezTo>
                <a:cubicBezTo>
                  <a:pt x="2197725" y="636527"/>
                  <a:pt x="2194313" y="689981"/>
                  <a:pt x="2193745" y="735472"/>
                </a:cubicBezTo>
                <a:lnTo>
                  <a:pt x="2228718" y="740408"/>
                </a:lnTo>
                <a:lnTo>
                  <a:pt x="2242079" y="668655"/>
                </a:lnTo>
                <a:cubicBezTo>
                  <a:pt x="2262550" y="560896"/>
                  <a:pt x="2283590" y="453137"/>
                  <a:pt x="2303777" y="345093"/>
                </a:cubicBezTo>
                <a:cubicBezTo>
                  <a:pt x="2305767" y="334858"/>
                  <a:pt x="2310032" y="333720"/>
                  <a:pt x="2318562" y="333720"/>
                </a:cubicBezTo>
                <a:cubicBezTo>
                  <a:pt x="2326168" y="333791"/>
                  <a:pt x="2340135" y="333863"/>
                  <a:pt x="2357230" y="333920"/>
                </a:cubicBezTo>
                <a:lnTo>
                  <a:pt x="2409263" y="334029"/>
                </a:lnTo>
                <a:lnTo>
                  <a:pt x="2409262" y="334005"/>
                </a:lnTo>
                <a:cubicBezTo>
                  <a:pt x="2409262" y="295337"/>
                  <a:pt x="2409262" y="256384"/>
                  <a:pt x="2409831" y="217716"/>
                </a:cubicBezTo>
                <a:cubicBezTo>
                  <a:pt x="2409831" y="209471"/>
                  <a:pt x="2406703" y="208333"/>
                  <a:pt x="2399880" y="208618"/>
                </a:cubicBezTo>
                <a:cubicBezTo>
                  <a:pt x="2393340" y="208902"/>
                  <a:pt x="2386517" y="208618"/>
                  <a:pt x="2379977" y="208618"/>
                </a:cubicBezTo>
                <a:cubicBezTo>
                  <a:pt x="2377134" y="208618"/>
                  <a:pt x="2375428" y="207196"/>
                  <a:pt x="2375428" y="204353"/>
                </a:cubicBezTo>
                <a:cubicBezTo>
                  <a:pt x="2375428" y="200941"/>
                  <a:pt x="2377987" y="200941"/>
                  <a:pt x="2380262" y="200941"/>
                </a:cubicBezTo>
                <a:cubicBezTo>
                  <a:pt x="2384526" y="200941"/>
                  <a:pt x="2388791" y="200372"/>
                  <a:pt x="2393056" y="200941"/>
                </a:cubicBezTo>
                <a:cubicBezTo>
                  <a:pt x="2406988" y="203500"/>
                  <a:pt x="2409831" y="197814"/>
                  <a:pt x="2410115" y="184166"/>
                </a:cubicBezTo>
                <a:cubicBezTo>
                  <a:pt x="2410399" y="169950"/>
                  <a:pt x="2406135" y="165401"/>
                  <a:pt x="2392772" y="167675"/>
                </a:cubicBezTo>
                <a:cubicBezTo>
                  <a:pt x="2389075" y="168244"/>
                  <a:pt x="2385095" y="167675"/>
                  <a:pt x="2381399" y="167675"/>
                </a:cubicBezTo>
                <a:cubicBezTo>
                  <a:pt x="2378555" y="167675"/>
                  <a:pt x="2375428" y="167391"/>
                  <a:pt x="2375712" y="163410"/>
                </a:cubicBezTo>
                <a:cubicBezTo>
                  <a:pt x="2375997" y="160283"/>
                  <a:pt x="2379124" y="160851"/>
                  <a:pt x="2381399" y="160567"/>
                </a:cubicBezTo>
                <a:cubicBezTo>
                  <a:pt x="2382252" y="160567"/>
                  <a:pt x="2383389" y="160567"/>
                  <a:pt x="2384242" y="160567"/>
                </a:cubicBezTo>
                <a:cubicBezTo>
                  <a:pt x="2409547" y="159430"/>
                  <a:pt x="2409547" y="159430"/>
                  <a:pt x="2409547" y="134409"/>
                </a:cubicBezTo>
                <a:cubicBezTo>
                  <a:pt x="2409547" y="129576"/>
                  <a:pt x="2409262" y="125027"/>
                  <a:pt x="2409547" y="120193"/>
                </a:cubicBezTo>
                <a:cubicBezTo>
                  <a:pt x="2410115" y="114222"/>
                  <a:pt x="2405282" y="105692"/>
                  <a:pt x="2418361" y="105977"/>
                </a:cubicBezTo>
                <a:cubicBezTo>
                  <a:pt x="2431724" y="106261"/>
                  <a:pt x="2426322" y="115644"/>
                  <a:pt x="2426322" y="121046"/>
                </a:cubicBezTo>
                <a:cubicBezTo>
                  <a:pt x="2426890" y="192127"/>
                  <a:pt x="2426890" y="262924"/>
                  <a:pt x="2427175" y="334005"/>
                </a:cubicBezTo>
                <a:lnTo>
                  <a:pt x="2427174" y="334032"/>
                </a:lnTo>
                <a:lnTo>
                  <a:pt x="2471458" y="334000"/>
                </a:lnTo>
                <a:cubicBezTo>
                  <a:pt x="2488127" y="333951"/>
                  <a:pt x="2501454" y="333863"/>
                  <a:pt x="2508207" y="333720"/>
                </a:cubicBezTo>
                <a:cubicBezTo>
                  <a:pt x="2516736" y="333436"/>
                  <a:pt x="2519580" y="336564"/>
                  <a:pt x="2520717" y="344525"/>
                </a:cubicBezTo>
                <a:cubicBezTo>
                  <a:pt x="2530846" y="419871"/>
                  <a:pt x="2550304" y="562966"/>
                  <a:pt x="2564376" y="666079"/>
                </a:cubicBezTo>
                <a:lnTo>
                  <a:pt x="2567236" y="687012"/>
                </a:lnTo>
                <a:lnTo>
                  <a:pt x="2673016" y="699053"/>
                </a:lnTo>
                <a:lnTo>
                  <a:pt x="2662495" y="791473"/>
                </a:lnTo>
                <a:lnTo>
                  <a:pt x="2670280" y="792369"/>
                </a:lnTo>
                <a:lnTo>
                  <a:pt x="2680813" y="699837"/>
                </a:lnTo>
                <a:lnTo>
                  <a:pt x="2873764" y="721801"/>
                </a:lnTo>
                <a:lnTo>
                  <a:pt x="2863223" y="814408"/>
                </a:lnTo>
                <a:lnTo>
                  <a:pt x="2871007" y="815296"/>
                </a:lnTo>
                <a:lnTo>
                  <a:pt x="2881528" y="722864"/>
                </a:lnTo>
                <a:lnTo>
                  <a:pt x="3007367" y="737188"/>
                </a:lnTo>
                <a:lnTo>
                  <a:pt x="3015727" y="691971"/>
                </a:lnTo>
                <a:cubicBezTo>
                  <a:pt x="3032502" y="604398"/>
                  <a:pt x="3049562" y="517110"/>
                  <a:pt x="3066053" y="429538"/>
                </a:cubicBezTo>
                <a:cubicBezTo>
                  <a:pt x="3067759" y="420724"/>
                  <a:pt x="3071170" y="419302"/>
                  <a:pt x="3078847" y="419302"/>
                </a:cubicBezTo>
                <a:cubicBezTo>
                  <a:pt x="3086737" y="419373"/>
                  <a:pt x="3101007" y="419445"/>
                  <a:pt x="3118381" y="419502"/>
                </a:cubicBezTo>
                <a:lnTo>
                  <a:pt x="3174106" y="419617"/>
                </a:lnTo>
                <a:lnTo>
                  <a:pt x="3174096" y="419302"/>
                </a:lnTo>
                <a:cubicBezTo>
                  <a:pt x="3174096" y="340829"/>
                  <a:pt x="3174380" y="262070"/>
                  <a:pt x="3174380" y="183597"/>
                </a:cubicBezTo>
                <a:cubicBezTo>
                  <a:pt x="3174380" y="178479"/>
                  <a:pt x="3171821" y="171940"/>
                  <a:pt x="3181772" y="172224"/>
                </a:cubicBezTo>
                <a:cubicBezTo>
                  <a:pt x="3189733" y="172224"/>
                  <a:pt x="3192008" y="174214"/>
                  <a:pt x="3192008" y="182459"/>
                </a:cubicBezTo>
                <a:cubicBezTo>
                  <a:pt x="3191723" y="224540"/>
                  <a:pt x="3191723" y="266620"/>
                  <a:pt x="3191723" y="308984"/>
                </a:cubicBezTo>
                <a:cubicBezTo>
                  <a:pt x="3192008" y="345378"/>
                  <a:pt x="3192008" y="382340"/>
                  <a:pt x="3192292" y="419302"/>
                </a:cubicBezTo>
                <a:lnTo>
                  <a:pt x="3192287" y="419611"/>
                </a:lnTo>
                <a:lnTo>
                  <a:pt x="3233702" y="419582"/>
                </a:lnTo>
                <a:cubicBezTo>
                  <a:pt x="3250402" y="419533"/>
                  <a:pt x="3263659" y="419445"/>
                  <a:pt x="3270198" y="419302"/>
                </a:cubicBezTo>
                <a:cubicBezTo>
                  <a:pt x="3278727" y="419018"/>
                  <a:pt x="3281571" y="422146"/>
                  <a:pt x="3282708" y="430107"/>
                </a:cubicBezTo>
                <a:cubicBezTo>
                  <a:pt x="3300336" y="560328"/>
                  <a:pt x="3318249" y="690549"/>
                  <a:pt x="3336161" y="820486"/>
                </a:cubicBezTo>
                <a:cubicBezTo>
                  <a:pt x="3338009" y="834275"/>
                  <a:pt x="3339360" y="843800"/>
                  <a:pt x="3340711" y="853325"/>
                </a:cubicBezTo>
                <a:lnTo>
                  <a:pt x="3342890" y="869060"/>
                </a:lnTo>
                <a:lnTo>
                  <a:pt x="3378398" y="873010"/>
                </a:lnTo>
                <a:cubicBezTo>
                  <a:pt x="3399887" y="875378"/>
                  <a:pt x="3417337" y="877280"/>
                  <a:pt x="3426009" y="878204"/>
                </a:cubicBezTo>
                <a:cubicBezTo>
                  <a:pt x="3429706" y="878488"/>
                  <a:pt x="3432549" y="881047"/>
                  <a:pt x="3433686" y="884459"/>
                </a:cubicBezTo>
                <a:cubicBezTo>
                  <a:pt x="3437951" y="897254"/>
                  <a:pt x="3443354" y="912607"/>
                  <a:pt x="3443354" y="912607"/>
                </a:cubicBezTo>
                <a:cubicBezTo>
                  <a:pt x="3443922" y="887302"/>
                  <a:pt x="3448756" y="883606"/>
                  <a:pt x="3456148" y="883606"/>
                </a:cubicBezTo>
                <a:lnTo>
                  <a:pt x="3547984" y="883606"/>
                </a:lnTo>
                <a:cubicBezTo>
                  <a:pt x="3551681" y="883606"/>
                  <a:pt x="3555093" y="885312"/>
                  <a:pt x="3557652" y="887871"/>
                </a:cubicBezTo>
                <a:cubicBezTo>
                  <a:pt x="3557652" y="887871"/>
                  <a:pt x="3561348" y="891567"/>
                  <a:pt x="3561348" y="896969"/>
                </a:cubicBezTo>
                <a:lnTo>
                  <a:pt x="3561305" y="901576"/>
                </a:lnTo>
                <a:lnTo>
                  <a:pt x="3565327" y="902661"/>
                </a:lnTo>
                <a:lnTo>
                  <a:pt x="3565327" y="852901"/>
                </a:lnTo>
                <a:lnTo>
                  <a:pt x="3542127" y="846643"/>
                </a:lnTo>
                <a:lnTo>
                  <a:pt x="3545015" y="835937"/>
                </a:lnTo>
                <a:lnTo>
                  <a:pt x="3565327" y="841416"/>
                </a:lnTo>
                <a:lnTo>
                  <a:pt x="3565327" y="816220"/>
                </a:lnTo>
                <a:lnTo>
                  <a:pt x="3580113" y="816220"/>
                </a:lnTo>
                <a:lnTo>
                  <a:pt x="3580113" y="845403"/>
                </a:lnTo>
                <a:lnTo>
                  <a:pt x="3600299" y="850848"/>
                </a:lnTo>
                <a:lnTo>
                  <a:pt x="3600299" y="813092"/>
                </a:lnTo>
                <a:lnTo>
                  <a:pt x="3608829" y="813092"/>
                </a:lnTo>
                <a:lnTo>
                  <a:pt x="3608829" y="853148"/>
                </a:lnTo>
                <a:lnTo>
                  <a:pt x="3628742" y="858519"/>
                </a:lnTo>
                <a:lnTo>
                  <a:pt x="3625855" y="869225"/>
                </a:lnTo>
                <a:lnTo>
                  <a:pt x="3580113" y="856888"/>
                </a:lnTo>
                <a:lnTo>
                  <a:pt x="3580113" y="906648"/>
                </a:lnTo>
                <a:lnTo>
                  <a:pt x="3623074" y="918236"/>
                </a:lnTo>
                <a:lnTo>
                  <a:pt x="3620187" y="928941"/>
                </a:lnTo>
                <a:lnTo>
                  <a:pt x="3580113" y="918133"/>
                </a:lnTo>
                <a:lnTo>
                  <a:pt x="3580113" y="961139"/>
                </a:lnTo>
                <a:lnTo>
                  <a:pt x="3591771" y="962364"/>
                </a:lnTo>
                <a:cubicBezTo>
                  <a:pt x="3603712" y="961227"/>
                  <a:pt x="3614233" y="961796"/>
                  <a:pt x="3610821" y="979139"/>
                </a:cubicBezTo>
                <a:cubicBezTo>
                  <a:pt x="3610252" y="982835"/>
                  <a:pt x="3592056" y="1181863"/>
                  <a:pt x="3563054" y="1181863"/>
                </a:cubicBezTo>
                <a:cubicBezTo>
                  <a:pt x="3264512" y="1181863"/>
                  <a:pt x="1118996" y="1171343"/>
                  <a:pt x="384584" y="1171343"/>
                </a:cubicBezTo>
                <a:cubicBezTo>
                  <a:pt x="377476" y="1136087"/>
                  <a:pt x="370936" y="1091447"/>
                  <a:pt x="363544" y="1056476"/>
                </a:cubicBezTo>
                <a:cubicBezTo>
                  <a:pt x="337955" y="935638"/>
                  <a:pt x="297296" y="821338"/>
                  <a:pt x="221097" y="722109"/>
                </a:cubicBezTo>
                <a:cubicBezTo>
                  <a:pt x="216832" y="716423"/>
                  <a:pt x="97984" y="573691"/>
                  <a:pt x="43110" y="507728"/>
                </a:cubicBezTo>
                <a:cubicBezTo>
                  <a:pt x="29747" y="491805"/>
                  <a:pt x="16952" y="475599"/>
                  <a:pt x="1598" y="461383"/>
                </a:cubicBezTo>
                <a:cubicBezTo>
                  <a:pt x="-3235" y="455696"/>
                  <a:pt x="3873" y="442902"/>
                  <a:pt x="9844" y="443754"/>
                </a:cubicBezTo>
                <a:cubicBezTo>
                  <a:pt x="80925" y="453422"/>
                  <a:pt x="1260874" y="612644"/>
                  <a:pt x="1327122" y="621458"/>
                </a:cubicBezTo>
                <a:cubicBezTo>
                  <a:pt x="1339632" y="623164"/>
                  <a:pt x="1393654" y="666950"/>
                  <a:pt x="1406164" y="675480"/>
                </a:cubicBezTo>
                <a:cubicBezTo>
                  <a:pt x="1415547" y="682020"/>
                  <a:pt x="1424645" y="678039"/>
                  <a:pt x="1432890" y="673774"/>
                </a:cubicBezTo>
                <a:cubicBezTo>
                  <a:pt x="1467579" y="655861"/>
                  <a:pt x="1490609" y="626860"/>
                  <a:pt x="1504540" y="591035"/>
                </a:cubicBezTo>
                <a:cubicBezTo>
                  <a:pt x="1511933" y="572554"/>
                  <a:pt x="1520463" y="558053"/>
                  <a:pt x="1536100" y="544121"/>
                </a:cubicBezTo>
                <a:cubicBezTo>
                  <a:pt x="1577328" y="507159"/>
                  <a:pt x="1592966" y="457403"/>
                  <a:pt x="1594387" y="402812"/>
                </a:cubicBezTo>
                <a:cubicBezTo>
                  <a:pt x="1594956" y="378075"/>
                  <a:pt x="1594672" y="378075"/>
                  <a:pt x="1619977" y="377507"/>
                </a:cubicBezTo>
                <a:cubicBezTo>
                  <a:pt x="1666038" y="376654"/>
                  <a:pt x="1711814" y="375801"/>
                  <a:pt x="1757874" y="375232"/>
                </a:cubicBezTo>
                <a:cubicBezTo>
                  <a:pt x="1763276" y="375232"/>
                  <a:pt x="1765551" y="374095"/>
                  <a:pt x="1765266" y="368408"/>
                </a:cubicBezTo>
                <a:cubicBezTo>
                  <a:pt x="1764982" y="359310"/>
                  <a:pt x="1766120" y="350212"/>
                  <a:pt x="1764982" y="341397"/>
                </a:cubicBezTo>
                <a:cubicBezTo>
                  <a:pt x="1763276" y="328035"/>
                  <a:pt x="1768678" y="322348"/>
                  <a:pt x="1781757" y="322348"/>
                </a:cubicBezTo>
                <a:lnTo>
                  <a:pt x="1798321" y="322483"/>
                </a:lnTo>
                <a:lnTo>
                  <a:pt x="1798817" y="219706"/>
                </a:lnTo>
                <a:cubicBezTo>
                  <a:pt x="1798817" y="213451"/>
                  <a:pt x="1796826" y="211745"/>
                  <a:pt x="1790571" y="211745"/>
                </a:cubicBezTo>
                <a:cubicBezTo>
                  <a:pt x="1778629" y="211745"/>
                  <a:pt x="1766972" y="211176"/>
                  <a:pt x="1755030" y="210607"/>
                </a:cubicBezTo>
                <a:cubicBezTo>
                  <a:pt x="1751334" y="210323"/>
                  <a:pt x="1747069" y="211176"/>
                  <a:pt x="1747353" y="205205"/>
                </a:cubicBezTo>
                <a:cubicBezTo>
                  <a:pt x="1747638" y="198666"/>
                  <a:pt x="1752472" y="201509"/>
                  <a:pt x="1755599" y="200940"/>
                </a:cubicBezTo>
                <a:cubicBezTo>
                  <a:pt x="1760148" y="199803"/>
                  <a:pt x="1767541" y="204352"/>
                  <a:pt x="1768962" y="197528"/>
                </a:cubicBezTo>
                <a:cubicBezTo>
                  <a:pt x="1770384" y="189852"/>
                  <a:pt x="1770099" y="181322"/>
                  <a:pt x="1768394" y="173645"/>
                </a:cubicBezTo>
                <a:cubicBezTo>
                  <a:pt x="1767256" y="169380"/>
                  <a:pt x="1760717" y="172223"/>
                  <a:pt x="1756736" y="171655"/>
                </a:cubicBezTo>
                <a:cubicBezTo>
                  <a:pt x="1753893" y="171371"/>
                  <a:pt x="1750765" y="171371"/>
                  <a:pt x="1750481" y="167674"/>
                </a:cubicBezTo>
                <a:cubicBezTo>
                  <a:pt x="1750197" y="163409"/>
                  <a:pt x="1753893" y="163978"/>
                  <a:pt x="1756452" y="163978"/>
                </a:cubicBezTo>
                <a:cubicBezTo>
                  <a:pt x="1767256" y="163978"/>
                  <a:pt x="1778345" y="163978"/>
                  <a:pt x="1789149" y="163978"/>
                </a:cubicBezTo>
                <a:cubicBezTo>
                  <a:pt x="1791709" y="163978"/>
                  <a:pt x="1795405" y="163694"/>
                  <a:pt x="1795120" y="167674"/>
                </a:cubicBezTo>
                <a:cubicBezTo>
                  <a:pt x="1794836" y="171371"/>
                  <a:pt x="1791709" y="171086"/>
                  <a:pt x="1788865" y="171655"/>
                </a:cubicBezTo>
                <a:cubicBezTo>
                  <a:pt x="1784600" y="172223"/>
                  <a:pt x="1777492" y="168811"/>
                  <a:pt x="1776355" y="174498"/>
                </a:cubicBezTo>
                <a:cubicBezTo>
                  <a:pt x="1774933" y="182744"/>
                  <a:pt x="1774365" y="192126"/>
                  <a:pt x="1777492" y="199519"/>
                </a:cubicBezTo>
                <a:cubicBezTo>
                  <a:pt x="1779198" y="204068"/>
                  <a:pt x="1788865" y="202078"/>
                  <a:pt x="1794552" y="201793"/>
                </a:cubicBezTo>
                <a:cubicBezTo>
                  <a:pt x="1801091" y="201509"/>
                  <a:pt x="1797964" y="195254"/>
                  <a:pt x="1798248" y="191557"/>
                </a:cubicBezTo>
                <a:cubicBezTo>
                  <a:pt x="1798532" y="155164"/>
                  <a:pt x="1798817" y="104839"/>
                  <a:pt x="1799669" y="68445"/>
                </a:cubicBezTo>
                <a:cubicBezTo>
                  <a:pt x="1799954" y="61621"/>
                  <a:pt x="1799954" y="61621"/>
                  <a:pt x="1803650" y="60199"/>
                </a:cubicBezTo>
                <a:cubicBezTo>
                  <a:pt x="1806209" y="59347"/>
                  <a:pt x="1801091" y="56503"/>
                  <a:pt x="1799385" y="55081"/>
                </a:cubicBezTo>
                <a:cubicBezTo>
                  <a:pt x="1792846" y="49395"/>
                  <a:pt x="1797111" y="41150"/>
                  <a:pt x="1804503" y="35747"/>
                </a:cubicBezTo>
                <a:cubicBezTo>
                  <a:pt x="1816160" y="26649"/>
                  <a:pt x="1809905" y="14423"/>
                  <a:pt x="1813033" y="162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AE17A510-FE2F-4CA6-B36B-276BB694700E}"/>
              </a:ext>
            </a:extLst>
          </p:cNvPr>
          <p:cNvSpPr/>
          <p:nvPr/>
        </p:nvSpPr>
        <p:spPr>
          <a:xfrm>
            <a:off x="1040848" y="5201296"/>
            <a:ext cx="903495" cy="1256858"/>
          </a:xfrm>
          <a:custGeom>
            <a:avLst/>
            <a:gdLst>
              <a:gd name="connsiteX0" fmla="*/ 1022274 w 4159710"/>
              <a:gd name="connsiteY0" fmla="*/ 5419078 h 5786598"/>
              <a:gd name="connsiteX1" fmla="*/ 976163 w 4159710"/>
              <a:gd name="connsiteY1" fmla="*/ 5507455 h 5786598"/>
              <a:gd name="connsiteX2" fmla="*/ 1068385 w 4159710"/>
              <a:gd name="connsiteY2" fmla="*/ 5507455 h 5786598"/>
              <a:gd name="connsiteX3" fmla="*/ 1318025 w 4159710"/>
              <a:gd name="connsiteY3" fmla="*/ 5289802 h 5786598"/>
              <a:gd name="connsiteX4" fmla="*/ 1204463 w 4159710"/>
              <a:gd name="connsiteY4" fmla="*/ 5507455 h 5786598"/>
              <a:gd name="connsiteX5" fmla="*/ 1431587 w 4159710"/>
              <a:gd name="connsiteY5" fmla="*/ 5507455 h 5786598"/>
              <a:gd name="connsiteX6" fmla="*/ 708685 w 4159710"/>
              <a:gd name="connsiteY6" fmla="*/ 5255614 h 5786598"/>
              <a:gd name="connsiteX7" fmla="*/ 577286 w 4159710"/>
              <a:gd name="connsiteY7" fmla="*/ 5507455 h 5786598"/>
              <a:gd name="connsiteX8" fmla="*/ 840085 w 4159710"/>
              <a:gd name="connsiteY8" fmla="*/ 5507455 h 5786598"/>
              <a:gd name="connsiteX9" fmla="*/ 1203875 w 4159710"/>
              <a:gd name="connsiteY9" fmla="*/ 5071022 h 5786598"/>
              <a:gd name="connsiteX10" fmla="*/ 1053938 w 4159710"/>
              <a:gd name="connsiteY10" fmla="*/ 5358390 h 5786598"/>
              <a:gd name="connsiteX11" fmla="*/ 1131714 w 4159710"/>
              <a:gd name="connsiteY11" fmla="*/ 5507455 h 5786598"/>
              <a:gd name="connsiteX12" fmla="*/ 1141134 w 4159710"/>
              <a:gd name="connsiteY12" fmla="*/ 5507455 h 5786598"/>
              <a:gd name="connsiteX13" fmla="*/ 1286361 w 4159710"/>
              <a:gd name="connsiteY13" fmla="*/ 5229113 h 5786598"/>
              <a:gd name="connsiteX14" fmla="*/ 822835 w 4159710"/>
              <a:gd name="connsiteY14" fmla="*/ 5036834 h 5786598"/>
              <a:gd name="connsiteX15" fmla="*/ 740350 w 4159710"/>
              <a:gd name="connsiteY15" fmla="*/ 5194926 h 5786598"/>
              <a:gd name="connsiteX16" fmla="*/ 903414 w 4159710"/>
              <a:gd name="connsiteY16" fmla="*/ 5507455 h 5786598"/>
              <a:gd name="connsiteX17" fmla="*/ 912834 w 4159710"/>
              <a:gd name="connsiteY17" fmla="*/ 5507455 h 5786598"/>
              <a:gd name="connsiteX18" fmla="*/ 990609 w 4159710"/>
              <a:gd name="connsiteY18" fmla="*/ 5358390 h 5786598"/>
              <a:gd name="connsiteX19" fmla="*/ 1451724 w 4159710"/>
              <a:gd name="connsiteY19" fmla="*/ 5033553 h 5786598"/>
              <a:gd name="connsiteX20" fmla="*/ 1355112 w 4159710"/>
              <a:gd name="connsiteY20" fmla="*/ 5218720 h 5786598"/>
              <a:gd name="connsiteX21" fmla="*/ 1505762 w 4159710"/>
              <a:gd name="connsiteY21" fmla="*/ 5507455 h 5786598"/>
              <a:gd name="connsiteX22" fmla="*/ 1698986 w 4159710"/>
              <a:gd name="connsiteY22" fmla="*/ 5507455 h 5786598"/>
              <a:gd name="connsiteX23" fmla="*/ 574986 w 4159710"/>
              <a:gd name="connsiteY23" fmla="*/ 4999366 h 5786598"/>
              <a:gd name="connsiteX24" fmla="*/ 309887 w 4159710"/>
              <a:gd name="connsiteY24" fmla="*/ 5507455 h 5786598"/>
              <a:gd name="connsiteX25" fmla="*/ 503111 w 4159710"/>
              <a:gd name="connsiteY25" fmla="*/ 5507455 h 5786598"/>
              <a:gd name="connsiteX26" fmla="*/ 671598 w 4159710"/>
              <a:gd name="connsiteY26" fmla="*/ 5184533 h 5786598"/>
              <a:gd name="connsiteX27" fmla="*/ 1290352 w 4159710"/>
              <a:gd name="connsiteY27" fmla="*/ 4905281 h 5786598"/>
              <a:gd name="connsiteX28" fmla="*/ 1240962 w 4159710"/>
              <a:gd name="connsiteY28" fmla="*/ 4999940 h 5786598"/>
              <a:gd name="connsiteX29" fmla="*/ 1323448 w 4159710"/>
              <a:gd name="connsiteY29" fmla="*/ 5158032 h 5786598"/>
              <a:gd name="connsiteX30" fmla="*/ 1420060 w 4159710"/>
              <a:gd name="connsiteY30" fmla="*/ 4972866 h 5786598"/>
              <a:gd name="connsiteX31" fmla="*/ 1384797 w 4159710"/>
              <a:gd name="connsiteY31" fmla="*/ 4905281 h 5786598"/>
              <a:gd name="connsiteX32" fmla="*/ 1191573 w 4159710"/>
              <a:gd name="connsiteY32" fmla="*/ 4905281 h 5786598"/>
              <a:gd name="connsiteX33" fmla="*/ 1209298 w 4159710"/>
              <a:gd name="connsiteY33" fmla="*/ 4939252 h 5786598"/>
              <a:gd name="connsiteX34" fmla="*/ 1227023 w 4159710"/>
              <a:gd name="connsiteY34" fmla="*/ 4905281 h 5786598"/>
              <a:gd name="connsiteX35" fmla="*/ 891474 w 4159710"/>
              <a:gd name="connsiteY35" fmla="*/ 4905281 h 5786598"/>
              <a:gd name="connsiteX36" fmla="*/ 854499 w 4159710"/>
              <a:gd name="connsiteY36" fmla="*/ 4976146 h 5786598"/>
              <a:gd name="connsiteX37" fmla="*/ 1022274 w 4159710"/>
              <a:gd name="connsiteY37" fmla="*/ 5297702 h 5786598"/>
              <a:gd name="connsiteX38" fmla="*/ 1172210 w 4159710"/>
              <a:gd name="connsiteY38" fmla="*/ 5010334 h 5786598"/>
              <a:gd name="connsiteX39" fmla="*/ 1117398 w 4159710"/>
              <a:gd name="connsiteY39" fmla="*/ 4905281 h 5786598"/>
              <a:gd name="connsiteX40" fmla="*/ 624075 w 4159710"/>
              <a:gd name="connsiteY40" fmla="*/ 4905281 h 5786598"/>
              <a:gd name="connsiteX41" fmla="*/ 606650 w 4159710"/>
              <a:gd name="connsiteY41" fmla="*/ 4938678 h 5786598"/>
              <a:gd name="connsiteX42" fmla="*/ 703262 w 4159710"/>
              <a:gd name="connsiteY42" fmla="*/ 5123845 h 5786598"/>
              <a:gd name="connsiteX43" fmla="*/ 785748 w 4159710"/>
              <a:gd name="connsiteY43" fmla="*/ 4965752 h 5786598"/>
              <a:gd name="connsiteX44" fmla="*/ 754196 w 4159710"/>
              <a:gd name="connsiteY44" fmla="*/ 4905281 h 5786598"/>
              <a:gd name="connsiteX45" fmla="*/ 1286363 w 4159710"/>
              <a:gd name="connsiteY45" fmla="*/ 4716622 h 5786598"/>
              <a:gd name="connsiteX46" fmla="*/ 1286363 w 4159710"/>
              <a:gd name="connsiteY46" fmla="*/ 4742928 h 5786598"/>
              <a:gd name="connsiteX47" fmla="*/ 1280308 w 4159710"/>
              <a:gd name="connsiteY47" fmla="*/ 4772921 h 5786598"/>
              <a:gd name="connsiteX48" fmla="*/ 1315738 w 4159710"/>
              <a:gd name="connsiteY48" fmla="*/ 4772921 h 5786598"/>
              <a:gd name="connsiteX49" fmla="*/ 760478 w 4159710"/>
              <a:gd name="connsiteY49" fmla="*/ 4643851 h 5786598"/>
              <a:gd name="connsiteX50" fmla="*/ 693135 w 4159710"/>
              <a:gd name="connsiteY50" fmla="*/ 4772921 h 5786598"/>
              <a:gd name="connsiteX51" fmla="*/ 766533 w 4159710"/>
              <a:gd name="connsiteY51" fmla="*/ 4772921 h 5786598"/>
              <a:gd name="connsiteX52" fmla="*/ 760478 w 4159710"/>
              <a:gd name="connsiteY52" fmla="*/ 4742928 h 5786598"/>
              <a:gd name="connsiteX53" fmla="*/ 1286363 w 4159710"/>
              <a:gd name="connsiteY53" fmla="*/ 4116690 h 5786598"/>
              <a:gd name="connsiteX54" fmla="*/ 1286363 w 4159710"/>
              <a:gd name="connsiteY54" fmla="*/ 4574458 h 5786598"/>
              <a:gd name="connsiteX55" fmla="*/ 1389913 w 4159710"/>
              <a:gd name="connsiteY55" fmla="*/ 4772921 h 5786598"/>
              <a:gd name="connsiteX56" fmla="*/ 1441619 w 4159710"/>
              <a:gd name="connsiteY56" fmla="*/ 4772921 h 5786598"/>
              <a:gd name="connsiteX57" fmla="*/ 1441619 w 4159710"/>
              <a:gd name="connsiteY57" fmla="*/ 4116690 h 5786598"/>
              <a:gd name="connsiteX58" fmla="*/ 582362 w 4159710"/>
              <a:gd name="connsiteY58" fmla="*/ 4116689 h 5786598"/>
              <a:gd name="connsiteX59" fmla="*/ 582362 w 4159710"/>
              <a:gd name="connsiteY59" fmla="*/ 4772921 h 5786598"/>
              <a:gd name="connsiteX60" fmla="*/ 618960 w 4159710"/>
              <a:gd name="connsiteY60" fmla="*/ 4772921 h 5786598"/>
              <a:gd name="connsiteX61" fmla="*/ 760478 w 4159710"/>
              <a:gd name="connsiteY61" fmla="*/ 4501687 h 5786598"/>
              <a:gd name="connsiteX62" fmla="*/ 760478 w 4159710"/>
              <a:gd name="connsiteY62" fmla="*/ 4116689 h 5786598"/>
              <a:gd name="connsiteX63" fmla="*/ 1286363 w 4159710"/>
              <a:gd name="connsiteY63" fmla="*/ 3949802 h 5786598"/>
              <a:gd name="connsiteX64" fmla="*/ 1286363 w 4159710"/>
              <a:gd name="connsiteY64" fmla="*/ 4070970 h 5786598"/>
              <a:gd name="connsiteX65" fmla="*/ 1441619 w 4159710"/>
              <a:gd name="connsiteY65" fmla="*/ 4070970 h 5786598"/>
              <a:gd name="connsiteX66" fmla="*/ 1441619 w 4159710"/>
              <a:gd name="connsiteY66" fmla="*/ 3949802 h 5786598"/>
              <a:gd name="connsiteX67" fmla="*/ 582362 w 4159710"/>
              <a:gd name="connsiteY67" fmla="*/ 3949801 h 5786598"/>
              <a:gd name="connsiteX68" fmla="*/ 582362 w 4159710"/>
              <a:gd name="connsiteY68" fmla="*/ 4070970 h 5786598"/>
              <a:gd name="connsiteX69" fmla="*/ 760478 w 4159710"/>
              <a:gd name="connsiteY69" fmla="*/ 4070970 h 5786598"/>
              <a:gd name="connsiteX70" fmla="*/ 760478 w 4159710"/>
              <a:gd name="connsiteY70" fmla="*/ 3949801 h 5786598"/>
              <a:gd name="connsiteX71" fmla="*/ 1286363 w 4159710"/>
              <a:gd name="connsiteY71" fmla="*/ 3781025 h 5786598"/>
              <a:gd name="connsiteX72" fmla="*/ 1286363 w 4159710"/>
              <a:gd name="connsiteY72" fmla="*/ 3904082 h 5786598"/>
              <a:gd name="connsiteX73" fmla="*/ 1441619 w 4159710"/>
              <a:gd name="connsiteY73" fmla="*/ 3904082 h 5786598"/>
              <a:gd name="connsiteX74" fmla="*/ 1441619 w 4159710"/>
              <a:gd name="connsiteY74" fmla="*/ 3781025 h 5786598"/>
              <a:gd name="connsiteX75" fmla="*/ 582362 w 4159710"/>
              <a:gd name="connsiteY75" fmla="*/ 3781025 h 5786598"/>
              <a:gd name="connsiteX76" fmla="*/ 582362 w 4159710"/>
              <a:gd name="connsiteY76" fmla="*/ 3904082 h 5786598"/>
              <a:gd name="connsiteX77" fmla="*/ 760478 w 4159710"/>
              <a:gd name="connsiteY77" fmla="*/ 3904082 h 5786598"/>
              <a:gd name="connsiteX78" fmla="*/ 760478 w 4159710"/>
              <a:gd name="connsiteY78" fmla="*/ 3781025 h 5786598"/>
              <a:gd name="connsiteX79" fmla="*/ 1174823 w 4159710"/>
              <a:gd name="connsiteY79" fmla="*/ 2986866 h 5786598"/>
              <a:gd name="connsiteX80" fmla="*/ 1154863 w 4159710"/>
              <a:gd name="connsiteY80" fmla="*/ 3006826 h 5786598"/>
              <a:gd name="connsiteX81" fmla="*/ 1154863 w 4159710"/>
              <a:gd name="connsiteY81" fmla="*/ 3388285 h 5786598"/>
              <a:gd name="connsiteX82" fmla="*/ 1174823 w 4159710"/>
              <a:gd name="connsiteY82" fmla="*/ 3408245 h 5786598"/>
              <a:gd name="connsiteX83" fmla="*/ 1254662 w 4159710"/>
              <a:gd name="connsiteY83" fmla="*/ 3408245 h 5786598"/>
              <a:gd name="connsiteX84" fmla="*/ 1274622 w 4159710"/>
              <a:gd name="connsiteY84" fmla="*/ 3388285 h 5786598"/>
              <a:gd name="connsiteX85" fmla="*/ 1274622 w 4159710"/>
              <a:gd name="connsiteY85" fmla="*/ 3006826 h 5786598"/>
              <a:gd name="connsiteX86" fmla="*/ 1254662 w 4159710"/>
              <a:gd name="connsiteY86" fmla="*/ 2986866 h 5786598"/>
              <a:gd name="connsiteX87" fmla="*/ 694919 w 4159710"/>
              <a:gd name="connsiteY87" fmla="*/ 2986866 h 5786598"/>
              <a:gd name="connsiteX88" fmla="*/ 678402 w 4159710"/>
              <a:gd name="connsiteY88" fmla="*/ 3003383 h 5786598"/>
              <a:gd name="connsiteX89" fmla="*/ 678402 w 4159710"/>
              <a:gd name="connsiteY89" fmla="*/ 3391728 h 5786598"/>
              <a:gd name="connsiteX90" fmla="*/ 694919 w 4159710"/>
              <a:gd name="connsiteY90" fmla="*/ 3408245 h 5786598"/>
              <a:gd name="connsiteX91" fmla="*/ 760984 w 4159710"/>
              <a:gd name="connsiteY91" fmla="*/ 3408245 h 5786598"/>
              <a:gd name="connsiteX92" fmla="*/ 777501 w 4159710"/>
              <a:gd name="connsiteY92" fmla="*/ 3391728 h 5786598"/>
              <a:gd name="connsiteX93" fmla="*/ 777501 w 4159710"/>
              <a:gd name="connsiteY93" fmla="*/ 3003383 h 5786598"/>
              <a:gd name="connsiteX94" fmla="*/ 760984 w 4159710"/>
              <a:gd name="connsiteY94" fmla="*/ 2986866 h 5786598"/>
              <a:gd name="connsiteX95" fmla="*/ 502584 w 4159710"/>
              <a:gd name="connsiteY95" fmla="*/ 2986866 h 5786598"/>
              <a:gd name="connsiteX96" fmla="*/ 486067 w 4159710"/>
              <a:gd name="connsiteY96" fmla="*/ 3003383 h 5786598"/>
              <a:gd name="connsiteX97" fmla="*/ 486067 w 4159710"/>
              <a:gd name="connsiteY97" fmla="*/ 3391728 h 5786598"/>
              <a:gd name="connsiteX98" fmla="*/ 502584 w 4159710"/>
              <a:gd name="connsiteY98" fmla="*/ 3408245 h 5786598"/>
              <a:gd name="connsiteX99" fmla="*/ 568649 w 4159710"/>
              <a:gd name="connsiteY99" fmla="*/ 3408245 h 5786598"/>
              <a:gd name="connsiteX100" fmla="*/ 585166 w 4159710"/>
              <a:gd name="connsiteY100" fmla="*/ 3391728 h 5786598"/>
              <a:gd name="connsiteX101" fmla="*/ 585166 w 4159710"/>
              <a:gd name="connsiteY101" fmla="*/ 3003383 h 5786598"/>
              <a:gd name="connsiteX102" fmla="*/ 568649 w 4159710"/>
              <a:gd name="connsiteY102" fmla="*/ 2986866 h 5786598"/>
              <a:gd name="connsiteX103" fmla="*/ 310249 w 4159710"/>
              <a:gd name="connsiteY103" fmla="*/ 2986866 h 5786598"/>
              <a:gd name="connsiteX104" fmla="*/ 293732 w 4159710"/>
              <a:gd name="connsiteY104" fmla="*/ 3003383 h 5786598"/>
              <a:gd name="connsiteX105" fmla="*/ 293732 w 4159710"/>
              <a:gd name="connsiteY105" fmla="*/ 3391728 h 5786598"/>
              <a:gd name="connsiteX106" fmla="*/ 310249 w 4159710"/>
              <a:gd name="connsiteY106" fmla="*/ 3408245 h 5786598"/>
              <a:gd name="connsiteX107" fmla="*/ 376314 w 4159710"/>
              <a:gd name="connsiteY107" fmla="*/ 3408245 h 5786598"/>
              <a:gd name="connsiteX108" fmla="*/ 392831 w 4159710"/>
              <a:gd name="connsiteY108" fmla="*/ 3391728 h 5786598"/>
              <a:gd name="connsiteX109" fmla="*/ 392831 w 4159710"/>
              <a:gd name="connsiteY109" fmla="*/ 3003383 h 5786598"/>
              <a:gd name="connsiteX110" fmla="*/ 376314 w 4159710"/>
              <a:gd name="connsiteY110" fmla="*/ 2986866 h 5786598"/>
              <a:gd name="connsiteX111" fmla="*/ 871284 w 4159710"/>
              <a:gd name="connsiteY111" fmla="*/ 2156869 h 5786598"/>
              <a:gd name="connsiteX112" fmla="*/ 249133 w 4159710"/>
              <a:gd name="connsiteY112" fmla="*/ 2819733 h 5786598"/>
              <a:gd name="connsiteX113" fmla="*/ 830389 w 4159710"/>
              <a:gd name="connsiteY113" fmla="*/ 2819733 h 5786598"/>
              <a:gd name="connsiteX114" fmla="*/ 1322149 w 4159710"/>
              <a:gd name="connsiteY114" fmla="*/ 1457297 h 5786598"/>
              <a:gd name="connsiteX115" fmla="*/ 1134233 w 4159710"/>
              <a:gd name="connsiteY115" fmla="*/ 1473712 h 5786598"/>
              <a:gd name="connsiteX116" fmla="*/ 1155963 w 4159710"/>
              <a:gd name="connsiteY116" fmla="*/ 1825935 h 5786598"/>
              <a:gd name="connsiteX117" fmla="*/ 1248284 w 4159710"/>
              <a:gd name="connsiteY117" fmla="*/ 1825935 h 5786598"/>
              <a:gd name="connsiteX118" fmla="*/ 1257606 w 4159710"/>
              <a:gd name="connsiteY118" fmla="*/ 1835257 h 5786598"/>
              <a:gd name="connsiteX119" fmla="*/ 1257606 w 4159710"/>
              <a:gd name="connsiteY119" fmla="*/ 1872543 h 5786598"/>
              <a:gd name="connsiteX120" fmla="*/ 1248284 w 4159710"/>
              <a:gd name="connsiteY120" fmla="*/ 1881866 h 5786598"/>
              <a:gd name="connsiteX121" fmla="*/ 1159414 w 4159710"/>
              <a:gd name="connsiteY121" fmla="*/ 1881866 h 5786598"/>
              <a:gd name="connsiteX122" fmla="*/ 1170086 w 4159710"/>
              <a:gd name="connsiteY122" fmla="*/ 2054855 h 5786598"/>
              <a:gd name="connsiteX123" fmla="*/ 1233364 w 4159710"/>
              <a:gd name="connsiteY123" fmla="*/ 2054855 h 5786598"/>
              <a:gd name="connsiteX124" fmla="*/ 1247840 w 4159710"/>
              <a:gd name="connsiteY124" fmla="*/ 2069332 h 5786598"/>
              <a:gd name="connsiteX125" fmla="*/ 1247840 w 4159710"/>
              <a:gd name="connsiteY125" fmla="*/ 2127235 h 5786598"/>
              <a:gd name="connsiteX126" fmla="*/ 1233364 w 4159710"/>
              <a:gd name="connsiteY126" fmla="*/ 2141711 h 5786598"/>
              <a:gd name="connsiteX127" fmla="*/ 1175445 w 4159710"/>
              <a:gd name="connsiteY127" fmla="*/ 2141711 h 5786598"/>
              <a:gd name="connsiteX128" fmla="*/ 1217275 w 4159710"/>
              <a:gd name="connsiteY128" fmla="*/ 2819733 h 5786598"/>
              <a:gd name="connsiteX129" fmla="*/ 1538655 w 4159710"/>
              <a:gd name="connsiteY129" fmla="*/ 2819733 h 5786598"/>
              <a:gd name="connsiteX130" fmla="*/ 1538655 w 4159710"/>
              <a:gd name="connsiteY130" fmla="*/ 2916015 h 5786598"/>
              <a:gd name="connsiteX131" fmla="*/ 1834975 w 4159710"/>
              <a:gd name="connsiteY131" fmla="*/ 2426775 h 5786598"/>
              <a:gd name="connsiteX132" fmla="*/ 2470117 w 4159710"/>
              <a:gd name="connsiteY132" fmla="*/ 140636 h 5786598"/>
              <a:gd name="connsiteX133" fmla="*/ 2450688 w 4159710"/>
              <a:gd name="connsiteY133" fmla="*/ 169453 h 5786598"/>
              <a:gd name="connsiteX134" fmla="*/ 2380499 w 4159710"/>
              <a:gd name="connsiteY134" fmla="*/ 198526 h 5786598"/>
              <a:gd name="connsiteX135" fmla="*/ 2341862 w 4159710"/>
              <a:gd name="connsiteY135" fmla="*/ 190726 h 5786598"/>
              <a:gd name="connsiteX136" fmla="*/ 2319689 w 4159710"/>
              <a:gd name="connsiteY136" fmla="*/ 175776 h 5786598"/>
              <a:gd name="connsiteX137" fmla="*/ 1188989 w 4159710"/>
              <a:gd name="connsiteY137" fmla="*/ 1308426 h 5786598"/>
              <a:gd name="connsiteX138" fmla="*/ 1342990 w 4159710"/>
              <a:gd name="connsiteY138" fmla="*/ 1294974 h 5786598"/>
              <a:gd name="connsiteX139" fmla="*/ 1353866 w 4159710"/>
              <a:gd name="connsiteY139" fmla="*/ 1419480 h 5786598"/>
              <a:gd name="connsiteX140" fmla="*/ 1862584 w 4159710"/>
              <a:gd name="connsiteY140" fmla="*/ 2381191 h 5786598"/>
              <a:gd name="connsiteX141" fmla="*/ 3029209 w 4159710"/>
              <a:gd name="connsiteY141" fmla="*/ 455030 h 5786598"/>
              <a:gd name="connsiteX142" fmla="*/ 2380499 w 4159710"/>
              <a:gd name="connsiteY142" fmla="*/ 0 h 5786598"/>
              <a:gd name="connsiteX143" fmla="*/ 2479762 w 4159710"/>
              <a:gd name="connsiteY143" fmla="*/ 99263 h 5786598"/>
              <a:gd name="connsiteX144" fmla="*/ 2478311 w 4159710"/>
              <a:gd name="connsiteY144" fmla="*/ 106448 h 5786598"/>
              <a:gd name="connsiteX145" fmla="*/ 3219890 w 4159710"/>
              <a:gd name="connsiteY145" fmla="*/ 215733 h 5786598"/>
              <a:gd name="connsiteX146" fmla="*/ 3217054 w 4159710"/>
              <a:gd name="connsiteY146" fmla="*/ 220776 h 5786598"/>
              <a:gd name="connsiteX147" fmla="*/ 4067223 w 4159710"/>
              <a:gd name="connsiteY147" fmla="*/ 1004298 h 5786598"/>
              <a:gd name="connsiteX148" fmla="*/ 4069653 w 4159710"/>
              <a:gd name="connsiteY148" fmla="*/ 1000693 h 5786598"/>
              <a:gd name="connsiteX149" fmla="*/ 4106956 w 4159710"/>
              <a:gd name="connsiteY149" fmla="*/ 985242 h 5786598"/>
              <a:gd name="connsiteX150" fmla="*/ 4159710 w 4159710"/>
              <a:gd name="connsiteY150" fmla="*/ 1037996 h 5786598"/>
              <a:gd name="connsiteX151" fmla="*/ 4106956 w 4159710"/>
              <a:gd name="connsiteY151" fmla="*/ 1090750 h 5786598"/>
              <a:gd name="connsiteX152" fmla="*/ 4054202 w 4159710"/>
              <a:gd name="connsiteY152" fmla="*/ 1037996 h 5786598"/>
              <a:gd name="connsiteX153" fmla="*/ 4058348 w 4159710"/>
              <a:gd name="connsiteY153" fmla="*/ 1017462 h 5786598"/>
              <a:gd name="connsiteX154" fmla="*/ 4060261 w 4159710"/>
              <a:gd name="connsiteY154" fmla="*/ 1014623 h 5786598"/>
              <a:gd name="connsiteX155" fmla="*/ 3137412 w 4159710"/>
              <a:gd name="connsiteY155" fmla="*/ 519074 h 5786598"/>
              <a:gd name="connsiteX156" fmla="*/ 1538655 w 4159710"/>
              <a:gd name="connsiteY156" fmla="*/ 3357254 h 5786598"/>
              <a:gd name="connsiteX157" fmla="*/ 1538655 w 4159710"/>
              <a:gd name="connsiteY157" fmla="*/ 3364856 h 5786598"/>
              <a:gd name="connsiteX158" fmla="*/ 1696915 w 4159710"/>
              <a:gd name="connsiteY158" fmla="*/ 3364856 h 5786598"/>
              <a:gd name="connsiteX159" fmla="*/ 1696915 w 4159710"/>
              <a:gd name="connsiteY159" fmla="*/ 3781025 h 5786598"/>
              <a:gd name="connsiteX160" fmla="*/ 1487338 w 4159710"/>
              <a:gd name="connsiteY160" fmla="*/ 3781025 h 5786598"/>
              <a:gd name="connsiteX161" fmla="*/ 1487338 w 4159710"/>
              <a:gd name="connsiteY161" fmla="*/ 3904082 h 5786598"/>
              <a:gd name="connsiteX162" fmla="*/ 1563403 w 4159710"/>
              <a:gd name="connsiteY162" fmla="*/ 3904082 h 5786598"/>
              <a:gd name="connsiteX163" fmla="*/ 1586263 w 4159710"/>
              <a:gd name="connsiteY163" fmla="*/ 3926942 h 5786598"/>
              <a:gd name="connsiteX164" fmla="*/ 1586262 w 4159710"/>
              <a:gd name="connsiteY164" fmla="*/ 3926942 h 5786598"/>
              <a:gd name="connsiteX165" fmla="*/ 1563402 w 4159710"/>
              <a:gd name="connsiteY165" fmla="*/ 3949802 h 5786598"/>
              <a:gd name="connsiteX166" fmla="*/ 1487338 w 4159710"/>
              <a:gd name="connsiteY166" fmla="*/ 3949802 h 5786598"/>
              <a:gd name="connsiteX167" fmla="*/ 1487338 w 4159710"/>
              <a:gd name="connsiteY167" fmla="*/ 4070970 h 5786598"/>
              <a:gd name="connsiteX168" fmla="*/ 1563403 w 4159710"/>
              <a:gd name="connsiteY168" fmla="*/ 4070970 h 5786598"/>
              <a:gd name="connsiteX169" fmla="*/ 1586263 w 4159710"/>
              <a:gd name="connsiteY169" fmla="*/ 4093830 h 5786598"/>
              <a:gd name="connsiteX170" fmla="*/ 1586262 w 4159710"/>
              <a:gd name="connsiteY170" fmla="*/ 4093830 h 5786598"/>
              <a:gd name="connsiteX171" fmla="*/ 1563402 w 4159710"/>
              <a:gd name="connsiteY171" fmla="*/ 4116690 h 5786598"/>
              <a:gd name="connsiteX172" fmla="*/ 1487338 w 4159710"/>
              <a:gd name="connsiteY172" fmla="*/ 4116690 h 5786598"/>
              <a:gd name="connsiteX173" fmla="*/ 1487338 w 4159710"/>
              <a:gd name="connsiteY173" fmla="*/ 4772921 h 5786598"/>
              <a:gd name="connsiteX174" fmla="*/ 1529674 w 4159710"/>
              <a:gd name="connsiteY174" fmla="*/ 4772921 h 5786598"/>
              <a:gd name="connsiteX175" fmla="*/ 1586262 w 4159710"/>
              <a:gd name="connsiteY175" fmla="*/ 4829509 h 5786598"/>
              <a:gd name="connsiteX176" fmla="*/ 1586262 w 4159710"/>
              <a:gd name="connsiteY176" fmla="*/ 4848693 h 5786598"/>
              <a:gd name="connsiteX177" fmla="*/ 1529674 w 4159710"/>
              <a:gd name="connsiteY177" fmla="*/ 4905281 h 5786598"/>
              <a:gd name="connsiteX178" fmla="*/ 1518652 w 4159710"/>
              <a:gd name="connsiteY178" fmla="*/ 4905281 h 5786598"/>
              <a:gd name="connsiteX179" fmla="*/ 1488812 w 4159710"/>
              <a:gd name="connsiteY179" fmla="*/ 4962472 h 5786598"/>
              <a:gd name="connsiteX180" fmla="*/ 1773161 w 4159710"/>
              <a:gd name="connsiteY180" fmla="*/ 5507455 h 5786598"/>
              <a:gd name="connsiteX181" fmla="*/ 1945385 w 4159710"/>
              <a:gd name="connsiteY181" fmla="*/ 5507455 h 5786598"/>
              <a:gd name="connsiteX182" fmla="*/ 2015377 w 4159710"/>
              <a:gd name="connsiteY182" fmla="*/ 5577447 h 5786598"/>
              <a:gd name="connsiteX183" fmla="*/ 2015377 w 4159710"/>
              <a:gd name="connsiteY183" fmla="*/ 5716606 h 5786598"/>
              <a:gd name="connsiteX184" fmla="*/ 1945385 w 4159710"/>
              <a:gd name="connsiteY184" fmla="*/ 5786598 h 5786598"/>
              <a:gd name="connsiteX185" fmla="*/ 166286 w 4159710"/>
              <a:gd name="connsiteY185" fmla="*/ 5786598 h 5786598"/>
              <a:gd name="connsiteX186" fmla="*/ 96294 w 4159710"/>
              <a:gd name="connsiteY186" fmla="*/ 5716606 h 5786598"/>
              <a:gd name="connsiteX187" fmla="*/ 96294 w 4159710"/>
              <a:gd name="connsiteY187" fmla="*/ 5577447 h 5786598"/>
              <a:gd name="connsiteX188" fmla="*/ 166286 w 4159710"/>
              <a:gd name="connsiteY188" fmla="*/ 5507455 h 5786598"/>
              <a:gd name="connsiteX189" fmla="*/ 235712 w 4159710"/>
              <a:gd name="connsiteY189" fmla="*/ 5507455 h 5786598"/>
              <a:gd name="connsiteX190" fmla="*/ 537898 w 4159710"/>
              <a:gd name="connsiteY190" fmla="*/ 4928284 h 5786598"/>
              <a:gd name="connsiteX191" fmla="*/ 525896 w 4159710"/>
              <a:gd name="connsiteY191" fmla="*/ 4905281 h 5786598"/>
              <a:gd name="connsiteX192" fmla="*/ 517166 w 4159710"/>
              <a:gd name="connsiteY192" fmla="*/ 4905281 h 5786598"/>
              <a:gd name="connsiteX193" fmla="*/ 460578 w 4159710"/>
              <a:gd name="connsiteY193" fmla="*/ 4848693 h 5786598"/>
              <a:gd name="connsiteX194" fmla="*/ 460578 w 4159710"/>
              <a:gd name="connsiteY194" fmla="*/ 4829509 h 5786598"/>
              <a:gd name="connsiteX195" fmla="*/ 517166 w 4159710"/>
              <a:gd name="connsiteY195" fmla="*/ 4772921 h 5786598"/>
              <a:gd name="connsiteX196" fmla="*/ 536643 w 4159710"/>
              <a:gd name="connsiteY196" fmla="*/ 4772921 h 5786598"/>
              <a:gd name="connsiteX197" fmla="*/ 536643 w 4159710"/>
              <a:gd name="connsiteY197" fmla="*/ 4116689 h 5786598"/>
              <a:gd name="connsiteX198" fmla="*/ 483438 w 4159710"/>
              <a:gd name="connsiteY198" fmla="*/ 4116689 h 5786598"/>
              <a:gd name="connsiteX199" fmla="*/ 467274 w 4159710"/>
              <a:gd name="connsiteY199" fmla="*/ 4109993 h 5786598"/>
              <a:gd name="connsiteX200" fmla="*/ 460578 w 4159710"/>
              <a:gd name="connsiteY200" fmla="*/ 4093829 h 5786598"/>
              <a:gd name="connsiteX201" fmla="*/ 467274 w 4159710"/>
              <a:gd name="connsiteY201" fmla="*/ 4077665 h 5786598"/>
              <a:gd name="connsiteX202" fmla="*/ 483438 w 4159710"/>
              <a:gd name="connsiteY202" fmla="*/ 4070970 h 5786598"/>
              <a:gd name="connsiteX203" fmla="*/ 536643 w 4159710"/>
              <a:gd name="connsiteY203" fmla="*/ 4070970 h 5786598"/>
              <a:gd name="connsiteX204" fmla="*/ 536643 w 4159710"/>
              <a:gd name="connsiteY204" fmla="*/ 3949801 h 5786598"/>
              <a:gd name="connsiteX205" fmla="*/ 483438 w 4159710"/>
              <a:gd name="connsiteY205" fmla="*/ 3949801 h 5786598"/>
              <a:gd name="connsiteX206" fmla="*/ 467274 w 4159710"/>
              <a:gd name="connsiteY206" fmla="*/ 3943105 h 5786598"/>
              <a:gd name="connsiteX207" fmla="*/ 460578 w 4159710"/>
              <a:gd name="connsiteY207" fmla="*/ 3926941 h 5786598"/>
              <a:gd name="connsiteX208" fmla="*/ 467274 w 4159710"/>
              <a:gd name="connsiteY208" fmla="*/ 3910777 h 5786598"/>
              <a:gd name="connsiteX209" fmla="*/ 483438 w 4159710"/>
              <a:gd name="connsiteY209" fmla="*/ 3904082 h 5786598"/>
              <a:gd name="connsiteX210" fmla="*/ 536643 w 4159710"/>
              <a:gd name="connsiteY210" fmla="*/ 3904082 h 5786598"/>
              <a:gd name="connsiteX211" fmla="*/ 536643 w 4159710"/>
              <a:gd name="connsiteY211" fmla="*/ 3781025 h 5786598"/>
              <a:gd name="connsiteX212" fmla="*/ 0 w 4159710"/>
              <a:gd name="connsiteY212" fmla="*/ 3781025 h 5786598"/>
              <a:gd name="connsiteX213" fmla="*/ 0 w 4159710"/>
              <a:gd name="connsiteY213" fmla="*/ 3364856 h 5786598"/>
              <a:gd name="connsiteX214" fmla="*/ 1 w 4159710"/>
              <a:gd name="connsiteY214" fmla="*/ 3364856 h 5786598"/>
              <a:gd name="connsiteX215" fmla="*/ 1 w 4159710"/>
              <a:gd name="connsiteY215" fmla="*/ 2819733 h 5786598"/>
              <a:gd name="connsiteX216" fmla="*/ 186431 w 4159710"/>
              <a:gd name="connsiteY216" fmla="*/ 2819733 h 5786598"/>
              <a:gd name="connsiteX217" fmla="*/ 823097 w 4159710"/>
              <a:gd name="connsiteY217" fmla="*/ 2141404 h 5786598"/>
              <a:gd name="connsiteX218" fmla="*/ 813602 w 4159710"/>
              <a:gd name="connsiteY218" fmla="*/ 2137471 h 5786598"/>
              <a:gd name="connsiteX219" fmla="*/ 809362 w 4159710"/>
              <a:gd name="connsiteY219" fmla="*/ 2127235 h 5786598"/>
              <a:gd name="connsiteX220" fmla="*/ 809362 w 4159710"/>
              <a:gd name="connsiteY220" fmla="*/ 2069332 h 5786598"/>
              <a:gd name="connsiteX221" fmla="*/ 823838 w 4159710"/>
              <a:gd name="connsiteY221" fmla="*/ 2054855 h 5786598"/>
              <a:gd name="connsiteX222" fmla="*/ 877577 w 4159710"/>
              <a:gd name="connsiteY222" fmla="*/ 2054855 h 5786598"/>
              <a:gd name="connsiteX223" fmla="*/ 888250 w 4159710"/>
              <a:gd name="connsiteY223" fmla="*/ 1881866 h 5786598"/>
              <a:gd name="connsiteX224" fmla="*/ 828450 w 4159710"/>
              <a:gd name="connsiteY224" fmla="*/ 1881866 h 5786598"/>
              <a:gd name="connsiteX225" fmla="*/ 819128 w 4159710"/>
              <a:gd name="connsiteY225" fmla="*/ 1872543 h 5786598"/>
              <a:gd name="connsiteX226" fmla="*/ 819128 w 4159710"/>
              <a:gd name="connsiteY226" fmla="*/ 1835257 h 5786598"/>
              <a:gd name="connsiteX227" fmla="*/ 828450 w 4159710"/>
              <a:gd name="connsiteY227" fmla="*/ 1825935 h 5786598"/>
              <a:gd name="connsiteX228" fmla="*/ 891700 w 4159710"/>
              <a:gd name="connsiteY228" fmla="*/ 1825935 h 5786598"/>
              <a:gd name="connsiteX229" fmla="*/ 912234 w 4159710"/>
              <a:gd name="connsiteY229" fmla="*/ 1493103 h 5786598"/>
              <a:gd name="connsiteX230" fmla="*/ 860727 w 4159710"/>
              <a:gd name="connsiteY230" fmla="*/ 1497602 h 5786598"/>
              <a:gd name="connsiteX231" fmla="*/ 861169 w 4159710"/>
              <a:gd name="connsiteY231" fmla="*/ 1501090 h 5786598"/>
              <a:gd name="connsiteX232" fmla="*/ 562355 w 4159710"/>
              <a:gd name="connsiteY232" fmla="*/ 1538964 h 5786598"/>
              <a:gd name="connsiteX233" fmla="*/ 573819 w 4159710"/>
              <a:gd name="connsiteY233" fmla="*/ 1582489 h 5786598"/>
              <a:gd name="connsiteX234" fmla="*/ 537257 w 4159710"/>
              <a:gd name="connsiteY234" fmla="*/ 1645198 h 5786598"/>
              <a:gd name="connsiteX235" fmla="*/ 530211 w 4159710"/>
              <a:gd name="connsiteY235" fmla="*/ 1647053 h 5786598"/>
              <a:gd name="connsiteX236" fmla="*/ 476492 w 4159710"/>
              <a:gd name="connsiteY236" fmla="*/ 1628784 h 5786598"/>
              <a:gd name="connsiteX237" fmla="*/ 469491 w 4159710"/>
              <a:gd name="connsiteY237" fmla="*/ 1614538 h 5786598"/>
              <a:gd name="connsiteX238" fmla="*/ 470721 w 4159710"/>
              <a:gd name="connsiteY238" fmla="*/ 1635605 h 5786598"/>
              <a:gd name="connsiteX239" fmla="*/ 430195 w 4159710"/>
              <a:gd name="connsiteY239" fmla="*/ 1681081 h 5786598"/>
              <a:gd name="connsiteX240" fmla="*/ 422631 w 4159710"/>
              <a:gd name="connsiteY240" fmla="*/ 1683073 h 5786598"/>
              <a:gd name="connsiteX241" fmla="*/ 355310 w 4159710"/>
              <a:gd name="connsiteY241" fmla="*/ 1643823 h 5786598"/>
              <a:gd name="connsiteX242" fmla="*/ 315776 w 4159710"/>
              <a:gd name="connsiteY242" fmla="*/ 1493723 h 5786598"/>
              <a:gd name="connsiteX243" fmla="*/ 355027 w 4159710"/>
              <a:gd name="connsiteY243" fmla="*/ 1426402 h 5786598"/>
              <a:gd name="connsiteX244" fmla="*/ 362591 w 4159710"/>
              <a:gd name="connsiteY244" fmla="*/ 1424410 h 5786598"/>
              <a:gd name="connsiteX245" fmla="*/ 420261 w 4159710"/>
              <a:gd name="connsiteY245" fmla="*/ 1444022 h 5786598"/>
              <a:gd name="connsiteX246" fmla="*/ 427578 w 4159710"/>
              <a:gd name="connsiteY246" fmla="*/ 1458912 h 5786598"/>
              <a:gd name="connsiteX247" fmla="*/ 426045 w 4159710"/>
              <a:gd name="connsiteY247" fmla="*/ 1453091 h 5786598"/>
              <a:gd name="connsiteX248" fmla="*/ 462607 w 4159710"/>
              <a:gd name="connsiteY248" fmla="*/ 1390382 h 5786598"/>
              <a:gd name="connsiteX249" fmla="*/ 469653 w 4159710"/>
              <a:gd name="connsiteY249" fmla="*/ 1388526 h 5786598"/>
              <a:gd name="connsiteX250" fmla="*/ 532361 w 4159710"/>
              <a:gd name="connsiteY250" fmla="*/ 1425088 h 5786598"/>
              <a:gd name="connsiteX251" fmla="*/ 549415 w 4159710"/>
              <a:gd name="connsiteY251" fmla="*/ 1489834 h 5786598"/>
              <a:gd name="connsiteX252" fmla="*/ 840002 w 4159710"/>
              <a:gd name="connsiteY252" fmla="*/ 1334084 h 5786598"/>
              <a:gd name="connsiteX253" fmla="*/ 840607 w 4159710"/>
              <a:gd name="connsiteY253" fmla="*/ 1338857 h 5786598"/>
              <a:gd name="connsiteX254" fmla="*/ 1112835 w 4159710"/>
              <a:gd name="connsiteY254" fmla="*/ 1315078 h 5786598"/>
              <a:gd name="connsiteX255" fmla="*/ 2288860 w 4159710"/>
              <a:gd name="connsiteY255" fmla="*/ 137025 h 5786598"/>
              <a:gd name="connsiteX256" fmla="*/ 2281236 w 4159710"/>
              <a:gd name="connsiteY256" fmla="*/ 99263 h 5786598"/>
              <a:gd name="connsiteX257" fmla="*/ 2380499 w 4159710"/>
              <a:gd name="connsiteY257" fmla="*/ 0 h 578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59710" h="5786598">
                <a:moveTo>
                  <a:pt x="1022274" y="5419078"/>
                </a:moveTo>
                <a:lnTo>
                  <a:pt x="976163" y="5507455"/>
                </a:lnTo>
                <a:lnTo>
                  <a:pt x="1068385" y="5507455"/>
                </a:lnTo>
                <a:close/>
                <a:moveTo>
                  <a:pt x="1318025" y="5289802"/>
                </a:moveTo>
                <a:lnTo>
                  <a:pt x="1204463" y="5507455"/>
                </a:lnTo>
                <a:lnTo>
                  <a:pt x="1431587" y="5507455"/>
                </a:lnTo>
                <a:close/>
                <a:moveTo>
                  <a:pt x="708685" y="5255614"/>
                </a:moveTo>
                <a:lnTo>
                  <a:pt x="577286" y="5507455"/>
                </a:lnTo>
                <a:lnTo>
                  <a:pt x="840085" y="5507455"/>
                </a:lnTo>
                <a:close/>
                <a:moveTo>
                  <a:pt x="1203875" y="5071022"/>
                </a:moveTo>
                <a:lnTo>
                  <a:pt x="1053938" y="5358390"/>
                </a:lnTo>
                <a:lnTo>
                  <a:pt x="1131714" y="5507455"/>
                </a:lnTo>
                <a:lnTo>
                  <a:pt x="1141134" y="5507455"/>
                </a:lnTo>
                <a:lnTo>
                  <a:pt x="1286361" y="5229113"/>
                </a:lnTo>
                <a:close/>
                <a:moveTo>
                  <a:pt x="822835" y="5036834"/>
                </a:moveTo>
                <a:lnTo>
                  <a:pt x="740350" y="5194926"/>
                </a:lnTo>
                <a:lnTo>
                  <a:pt x="903414" y="5507455"/>
                </a:lnTo>
                <a:lnTo>
                  <a:pt x="912834" y="5507455"/>
                </a:lnTo>
                <a:lnTo>
                  <a:pt x="990609" y="5358390"/>
                </a:lnTo>
                <a:close/>
                <a:moveTo>
                  <a:pt x="1451724" y="5033553"/>
                </a:moveTo>
                <a:lnTo>
                  <a:pt x="1355112" y="5218720"/>
                </a:lnTo>
                <a:lnTo>
                  <a:pt x="1505762" y="5507455"/>
                </a:lnTo>
                <a:lnTo>
                  <a:pt x="1698986" y="5507455"/>
                </a:lnTo>
                <a:close/>
                <a:moveTo>
                  <a:pt x="574986" y="4999366"/>
                </a:moveTo>
                <a:lnTo>
                  <a:pt x="309887" y="5507455"/>
                </a:lnTo>
                <a:lnTo>
                  <a:pt x="503111" y="5507455"/>
                </a:lnTo>
                <a:lnTo>
                  <a:pt x="671598" y="5184533"/>
                </a:lnTo>
                <a:close/>
                <a:moveTo>
                  <a:pt x="1290352" y="4905281"/>
                </a:moveTo>
                <a:lnTo>
                  <a:pt x="1240962" y="4999940"/>
                </a:lnTo>
                <a:lnTo>
                  <a:pt x="1323448" y="5158032"/>
                </a:lnTo>
                <a:lnTo>
                  <a:pt x="1420060" y="4972866"/>
                </a:lnTo>
                <a:lnTo>
                  <a:pt x="1384797" y="4905281"/>
                </a:lnTo>
                <a:close/>
                <a:moveTo>
                  <a:pt x="1191573" y="4905281"/>
                </a:moveTo>
                <a:lnTo>
                  <a:pt x="1209298" y="4939252"/>
                </a:lnTo>
                <a:lnTo>
                  <a:pt x="1227023" y="4905281"/>
                </a:lnTo>
                <a:close/>
                <a:moveTo>
                  <a:pt x="891474" y="4905281"/>
                </a:moveTo>
                <a:lnTo>
                  <a:pt x="854499" y="4976146"/>
                </a:lnTo>
                <a:lnTo>
                  <a:pt x="1022274" y="5297702"/>
                </a:lnTo>
                <a:lnTo>
                  <a:pt x="1172210" y="5010334"/>
                </a:lnTo>
                <a:lnTo>
                  <a:pt x="1117398" y="4905281"/>
                </a:lnTo>
                <a:close/>
                <a:moveTo>
                  <a:pt x="624075" y="4905281"/>
                </a:moveTo>
                <a:lnTo>
                  <a:pt x="606650" y="4938678"/>
                </a:lnTo>
                <a:lnTo>
                  <a:pt x="703262" y="5123845"/>
                </a:lnTo>
                <a:lnTo>
                  <a:pt x="785748" y="4965752"/>
                </a:lnTo>
                <a:lnTo>
                  <a:pt x="754196" y="4905281"/>
                </a:lnTo>
                <a:close/>
                <a:moveTo>
                  <a:pt x="1286363" y="4716622"/>
                </a:moveTo>
                <a:lnTo>
                  <a:pt x="1286363" y="4742928"/>
                </a:lnTo>
                <a:lnTo>
                  <a:pt x="1280308" y="4772921"/>
                </a:lnTo>
                <a:lnTo>
                  <a:pt x="1315738" y="4772921"/>
                </a:lnTo>
                <a:close/>
                <a:moveTo>
                  <a:pt x="760478" y="4643851"/>
                </a:moveTo>
                <a:lnTo>
                  <a:pt x="693135" y="4772921"/>
                </a:lnTo>
                <a:lnTo>
                  <a:pt x="766533" y="4772921"/>
                </a:lnTo>
                <a:lnTo>
                  <a:pt x="760478" y="4742928"/>
                </a:lnTo>
                <a:close/>
                <a:moveTo>
                  <a:pt x="1286363" y="4116690"/>
                </a:moveTo>
                <a:lnTo>
                  <a:pt x="1286363" y="4574458"/>
                </a:lnTo>
                <a:lnTo>
                  <a:pt x="1389913" y="4772921"/>
                </a:lnTo>
                <a:lnTo>
                  <a:pt x="1441619" y="4772921"/>
                </a:lnTo>
                <a:lnTo>
                  <a:pt x="1441619" y="4116690"/>
                </a:lnTo>
                <a:close/>
                <a:moveTo>
                  <a:pt x="582362" y="4116689"/>
                </a:moveTo>
                <a:lnTo>
                  <a:pt x="582362" y="4772921"/>
                </a:lnTo>
                <a:lnTo>
                  <a:pt x="618960" y="4772921"/>
                </a:lnTo>
                <a:lnTo>
                  <a:pt x="760478" y="4501687"/>
                </a:lnTo>
                <a:lnTo>
                  <a:pt x="760478" y="4116689"/>
                </a:lnTo>
                <a:close/>
                <a:moveTo>
                  <a:pt x="1286363" y="3949802"/>
                </a:moveTo>
                <a:lnTo>
                  <a:pt x="1286363" y="4070970"/>
                </a:lnTo>
                <a:lnTo>
                  <a:pt x="1441619" y="4070970"/>
                </a:lnTo>
                <a:lnTo>
                  <a:pt x="1441619" y="3949802"/>
                </a:lnTo>
                <a:close/>
                <a:moveTo>
                  <a:pt x="582362" y="3949801"/>
                </a:moveTo>
                <a:lnTo>
                  <a:pt x="582362" y="4070970"/>
                </a:lnTo>
                <a:lnTo>
                  <a:pt x="760478" y="4070970"/>
                </a:lnTo>
                <a:lnTo>
                  <a:pt x="760478" y="3949801"/>
                </a:lnTo>
                <a:close/>
                <a:moveTo>
                  <a:pt x="1286363" y="3781025"/>
                </a:moveTo>
                <a:lnTo>
                  <a:pt x="1286363" y="3904082"/>
                </a:lnTo>
                <a:lnTo>
                  <a:pt x="1441619" y="3904082"/>
                </a:lnTo>
                <a:lnTo>
                  <a:pt x="1441619" y="3781025"/>
                </a:lnTo>
                <a:close/>
                <a:moveTo>
                  <a:pt x="582362" y="3781025"/>
                </a:moveTo>
                <a:lnTo>
                  <a:pt x="582362" y="3904082"/>
                </a:lnTo>
                <a:lnTo>
                  <a:pt x="760478" y="3904082"/>
                </a:lnTo>
                <a:lnTo>
                  <a:pt x="760478" y="3781025"/>
                </a:lnTo>
                <a:close/>
                <a:moveTo>
                  <a:pt x="1174823" y="2986866"/>
                </a:moveTo>
                <a:cubicBezTo>
                  <a:pt x="1163799" y="2986866"/>
                  <a:pt x="1154863" y="2995802"/>
                  <a:pt x="1154863" y="3006826"/>
                </a:cubicBezTo>
                <a:lnTo>
                  <a:pt x="1154863" y="3388285"/>
                </a:lnTo>
                <a:cubicBezTo>
                  <a:pt x="1154863" y="3399309"/>
                  <a:pt x="1163799" y="3408245"/>
                  <a:pt x="1174823" y="3408245"/>
                </a:cubicBezTo>
                <a:lnTo>
                  <a:pt x="1254662" y="3408245"/>
                </a:lnTo>
                <a:cubicBezTo>
                  <a:pt x="1265686" y="3408245"/>
                  <a:pt x="1274622" y="3399309"/>
                  <a:pt x="1274622" y="3388285"/>
                </a:cubicBezTo>
                <a:lnTo>
                  <a:pt x="1274622" y="3006826"/>
                </a:lnTo>
                <a:cubicBezTo>
                  <a:pt x="1274622" y="2995802"/>
                  <a:pt x="1265686" y="2986866"/>
                  <a:pt x="1254662" y="2986866"/>
                </a:cubicBezTo>
                <a:close/>
                <a:moveTo>
                  <a:pt x="694919" y="2986866"/>
                </a:moveTo>
                <a:cubicBezTo>
                  <a:pt x="685797" y="2986866"/>
                  <a:pt x="678402" y="2994261"/>
                  <a:pt x="678402" y="3003383"/>
                </a:cubicBezTo>
                <a:lnTo>
                  <a:pt x="678402" y="3391728"/>
                </a:lnTo>
                <a:cubicBezTo>
                  <a:pt x="678402" y="3400850"/>
                  <a:pt x="685797" y="3408245"/>
                  <a:pt x="694919" y="3408245"/>
                </a:cubicBezTo>
                <a:lnTo>
                  <a:pt x="760984" y="3408245"/>
                </a:lnTo>
                <a:cubicBezTo>
                  <a:pt x="770106" y="3408245"/>
                  <a:pt x="777501" y="3400850"/>
                  <a:pt x="777501" y="3391728"/>
                </a:cubicBezTo>
                <a:lnTo>
                  <a:pt x="777501" y="3003383"/>
                </a:lnTo>
                <a:cubicBezTo>
                  <a:pt x="777501" y="2994261"/>
                  <a:pt x="770106" y="2986866"/>
                  <a:pt x="760984" y="2986866"/>
                </a:cubicBezTo>
                <a:close/>
                <a:moveTo>
                  <a:pt x="502584" y="2986866"/>
                </a:moveTo>
                <a:cubicBezTo>
                  <a:pt x="493462" y="2986866"/>
                  <a:pt x="486067" y="2994261"/>
                  <a:pt x="486067" y="3003383"/>
                </a:cubicBezTo>
                <a:lnTo>
                  <a:pt x="486067" y="3391728"/>
                </a:lnTo>
                <a:cubicBezTo>
                  <a:pt x="486067" y="3400850"/>
                  <a:pt x="493462" y="3408245"/>
                  <a:pt x="502584" y="3408245"/>
                </a:cubicBezTo>
                <a:lnTo>
                  <a:pt x="568649" y="3408245"/>
                </a:lnTo>
                <a:cubicBezTo>
                  <a:pt x="577771" y="3408245"/>
                  <a:pt x="585166" y="3400850"/>
                  <a:pt x="585166" y="3391728"/>
                </a:cubicBezTo>
                <a:lnTo>
                  <a:pt x="585166" y="3003383"/>
                </a:lnTo>
                <a:cubicBezTo>
                  <a:pt x="585166" y="2994261"/>
                  <a:pt x="577771" y="2986866"/>
                  <a:pt x="568649" y="2986866"/>
                </a:cubicBezTo>
                <a:close/>
                <a:moveTo>
                  <a:pt x="310249" y="2986866"/>
                </a:moveTo>
                <a:cubicBezTo>
                  <a:pt x="301127" y="2986866"/>
                  <a:pt x="293732" y="2994261"/>
                  <a:pt x="293732" y="3003383"/>
                </a:cubicBezTo>
                <a:lnTo>
                  <a:pt x="293732" y="3391728"/>
                </a:lnTo>
                <a:cubicBezTo>
                  <a:pt x="293732" y="3400850"/>
                  <a:pt x="301127" y="3408245"/>
                  <a:pt x="310249" y="3408245"/>
                </a:cubicBezTo>
                <a:lnTo>
                  <a:pt x="376314" y="3408245"/>
                </a:lnTo>
                <a:cubicBezTo>
                  <a:pt x="385436" y="3408245"/>
                  <a:pt x="392831" y="3400850"/>
                  <a:pt x="392831" y="3391728"/>
                </a:cubicBezTo>
                <a:lnTo>
                  <a:pt x="392831" y="3003383"/>
                </a:lnTo>
                <a:cubicBezTo>
                  <a:pt x="392831" y="2994261"/>
                  <a:pt x="385436" y="2986866"/>
                  <a:pt x="376314" y="2986866"/>
                </a:cubicBezTo>
                <a:close/>
                <a:moveTo>
                  <a:pt x="871284" y="2156869"/>
                </a:moveTo>
                <a:lnTo>
                  <a:pt x="249133" y="2819733"/>
                </a:lnTo>
                <a:lnTo>
                  <a:pt x="830389" y="2819733"/>
                </a:lnTo>
                <a:close/>
                <a:moveTo>
                  <a:pt x="1322149" y="1457297"/>
                </a:moveTo>
                <a:lnTo>
                  <a:pt x="1134233" y="1473712"/>
                </a:lnTo>
                <a:lnTo>
                  <a:pt x="1155963" y="1825935"/>
                </a:lnTo>
                <a:lnTo>
                  <a:pt x="1248284" y="1825935"/>
                </a:lnTo>
                <a:cubicBezTo>
                  <a:pt x="1253432" y="1825935"/>
                  <a:pt x="1257606" y="1830109"/>
                  <a:pt x="1257606" y="1835257"/>
                </a:cubicBezTo>
                <a:lnTo>
                  <a:pt x="1257606" y="1872543"/>
                </a:lnTo>
                <a:cubicBezTo>
                  <a:pt x="1257606" y="1877691"/>
                  <a:pt x="1253432" y="1881866"/>
                  <a:pt x="1248284" y="1881866"/>
                </a:cubicBezTo>
                <a:lnTo>
                  <a:pt x="1159414" y="1881866"/>
                </a:lnTo>
                <a:lnTo>
                  <a:pt x="1170086" y="2054855"/>
                </a:lnTo>
                <a:lnTo>
                  <a:pt x="1233364" y="2054855"/>
                </a:lnTo>
                <a:cubicBezTo>
                  <a:pt x="1241359" y="2054855"/>
                  <a:pt x="1247840" y="2061336"/>
                  <a:pt x="1247840" y="2069332"/>
                </a:cubicBezTo>
                <a:lnTo>
                  <a:pt x="1247840" y="2127235"/>
                </a:lnTo>
                <a:cubicBezTo>
                  <a:pt x="1247840" y="2135230"/>
                  <a:pt x="1241359" y="2141711"/>
                  <a:pt x="1233364" y="2141711"/>
                </a:cubicBezTo>
                <a:lnTo>
                  <a:pt x="1175445" y="2141711"/>
                </a:lnTo>
                <a:lnTo>
                  <a:pt x="1217275" y="2819733"/>
                </a:lnTo>
                <a:lnTo>
                  <a:pt x="1538655" y="2819733"/>
                </a:lnTo>
                <a:lnTo>
                  <a:pt x="1538655" y="2916015"/>
                </a:lnTo>
                <a:lnTo>
                  <a:pt x="1834975" y="2426775"/>
                </a:lnTo>
                <a:close/>
                <a:moveTo>
                  <a:pt x="2470117" y="140636"/>
                </a:moveTo>
                <a:lnTo>
                  <a:pt x="2450688" y="169453"/>
                </a:lnTo>
                <a:cubicBezTo>
                  <a:pt x="2432725" y="187416"/>
                  <a:pt x="2407910" y="198526"/>
                  <a:pt x="2380499" y="198526"/>
                </a:cubicBezTo>
                <a:cubicBezTo>
                  <a:pt x="2366794" y="198526"/>
                  <a:pt x="2353737" y="195749"/>
                  <a:pt x="2341862" y="190726"/>
                </a:cubicBezTo>
                <a:lnTo>
                  <a:pt x="2319689" y="175776"/>
                </a:lnTo>
                <a:lnTo>
                  <a:pt x="1188989" y="1308426"/>
                </a:lnTo>
                <a:lnTo>
                  <a:pt x="1342990" y="1294974"/>
                </a:lnTo>
                <a:lnTo>
                  <a:pt x="1353866" y="1419480"/>
                </a:lnTo>
                <a:lnTo>
                  <a:pt x="1862584" y="2381191"/>
                </a:lnTo>
                <a:lnTo>
                  <a:pt x="3029209" y="455030"/>
                </a:lnTo>
                <a:close/>
                <a:moveTo>
                  <a:pt x="2380499" y="0"/>
                </a:moveTo>
                <a:cubicBezTo>
                  <a:pt x="2435320" y="0"/>
                  <a:pt x="2479762" y="44442"/>
                  <a:pt x="2479762" y="99263"/>
                </a:cubicBezTo>
                <a:lnTo>
                  <a:pt x="2478311" y="106448"/>
                </a:lnTo>
                <a:lnTo>
                  <a:pt x="3219890" y="215733"/>
                </a:lnTo>
                <a:lnTo>
                  <a:pt x="3217054" y="220776"/>
                </a:lnTo>
                <a:lnTo>
                  <a:pt x="4067223" y="1004298"/>
                </a:lnTo>
                <a:lnTo>
                  <a:pt x="4069653" y="1000693"/>
                </a:lnTo>
                <a:cubicBezTo>
                  <a:pt x="4079200" y="991147"/>
                  <a:pt x="4092388" y="985242"/>
                  <a:pt x="4106956" y="985242"/>
                </a:cubicBezTo>
                <a:cubicBezTo>
                  <a:pt x="4136091" y="985242"/>
                  <a:pt x="4159710" y="1008861"/>
                  <a:pt x="4159710" y="1037996"/>
                </a:cubicBezTo>
                <a:cubicBezTo>
                  <a:pt x="4159710" y="1067131"/>
                  <a:pt x="4136091" y="1090750"/>
                  <a:pt x="4106956" y="1090750"/>
                </a:cubicBezTo>
                <a:cubicBezTo>
                  <a:pt x="4077821" y="1090750"/>
                  <a:pt x="4054202" y="1067131"/>
                  <a:pt x="4054202" y="1037996"/>
                </a:cubicBezTo>
                <a:cubicBezTo>
                  <a:pt x="4054202" y="1030713"/>
                  <a:pt x="4055678" y="1023773"/>
                  <a:pt x="4058348" y="1017462"/>
                </a:cubicBezTo>
                <a:lnTo>
                  <a:pt x="4060261" y="1014623"/>
                </a:lnTo>
                <a:lnTo>
                  <a:pt x="3137412" y="519074"/>
                </a:lnTo>
                <a:lnTo>
                  <a:pt x="1538655" y="3357254"/>
                </a:lnTo>
                <a:lnTo>
                  <a:pt x="1538655" y="3364856"/>
                </a:lnTo>
                <a:lnTo>
                  <a:pt x="1696915" y="3364856"/>
                </a:lnTo>
                <a:lnTo>
                  <a:pt x="1696915" y="3781025"/>
                </a:lnTo>
                <a:lnTo>
                  <a:pt x="1487338" y="3781025"/>
                </a:lnTo>
                <a:lnTo>
                  <a:pt x="1487338" y="3904082"/>
                </a:lnTo>
                <a:lnTo>
                  <a:pt x="1563403" y="3904082"/>
                </a:lnTo>
                <a:cubicBezTo>
                  <a:pt x="1576028" y="3904082"/>
                  <a:pt x="1586263" y="3914317"/>
                  <a:pt x="1586263" y="3926942"/>
                </a:cubicBezTo>
                <a:lnTo>
                  <a:pt x="1586262" y="3926942"/>
                </a:lnTo>
                <a:cubicBezTo>
                  <a:pt x="1586262" y="3939567"/>
                  <a:pt x="1576027" y="3949802"/>
                  <a:pt x="1563402" y="3949802"/>
                </a:cubicBezTo>
                <a:lnTo>
                  <a:pt x="1487338" y="3949802"/>
                </a:lnTo>
                <a:lnTo>
                  <a:pt x="1487338" y="4070970"/>
                </a:lnTo>
                <a:lnTo>
                  <a:pt x="1563403" y="4070970"/>
                </a:lnTo>
                <a:cubicBezTo>
                  <a:pt x="1576028" y="4070970"/>
                  <a:pt x="1586263" y="4081205"/>
                  <a:pt x="1586263" y="4093830"/>
                </a:cubicBezTo>
                <a:lnTo>
                  <a:pt x="1586262" y="4093830"/>
                </a:lnTo>
                <a:cubicBezTo>
                  <a:pt x="1586262" y="4106455"/>
                  <a:pt x="1576027" y="4116690"/>
                  <a:pt x="1563402" y="4116690"/>
                </a:cubicBezTo>
                <a:lnTo>
                  <a:pt x="1487338" y="4116690"/>
                </a:lnTo>
                <a:lnTo>
                  <a:pt x="1487338" y="4772921"/>
                </a:lnTo>
                <a:lnTo>
                  <a:pt x="1529674" y="4772921"/>
                </a:lnTo>
                <a:cubicBezTo>
                  <a:pt x="1560927" y="4772921"/>
                  <a:pt x="1586262" y="4798256"/>
                  <a:pt x="1586262" y="4829509"/>
                </a:cubicBezTo>
                <a:lnTo>
                  <a:pt x="1586262" y="4848693"/>
                </a:lnTo>
                <a:cubicBezTo>
                  <a:pt x="1586262" y="4879946"/>
                  <a:pt x="1560927" y="4905281"/>
                  <a:pt x="1529674" y="4905281"/>
                </a:cubicBezTo>
                <a:lnTo>
                  <a:pt x="1518652" y="4905281"/>
                </a:lnTo>
                <a:lnTo>
                  <a:pt x="1488812" y="4962472"/>
                </a:lnTo>
                <a:lnTo>
                  <a:pt x="1773161" y="5507455"/>
                </a:lnTo>
                <a:lnTo>
                  <a:pt x="1945385" y="5507455"/>
                </a:lnTo>
                <a:cubicBezTo>
                  <a:pt x="1984041" y="5507455"/>
                  <a:pt x="2015377" y="5538791"/>
                  <a:pt x="2015377" y="5577447"/>
                </a:cubicBezTo>
                <a:lnTo>
                  <a:pt x="2015377" y="5716606"/>
                </a:lnTo>
                <a:cubicBezTo>
                  <a:pt x="2015377" y="5755262"/>
                  <a:pt x="1984041" y="5786598"/>
                  <a:pt x="1945385" y="5786598"/>
                </a:cubicBezTo>
                <a:lnTo>
                  <a:pt x="166286" y="5786598"/>
                </a:lnTo>
                <a:cubicBezTo>
                  <a:pt x="127630" y="5786598"/>
                  <a:pt x="96294" y="5755262"/>
                  <a:pt x="96294" y="5716606"/>
                </a:cubicBezTo>
                <a:lnTo>
                  <a:pt x="96294" y="5577447"/>
                </a:lnTo>
                <a:cubicBezTo>
                  <a:pt x="96294" y="5538791"/>
                  <a:pt x="127630" y="5507455"/>
                  <a:pt x="166286" y="5507455"/>
                </a:cubicBezTo>
                <a:lnTo>
                  <a:pt x="235712" y="5507455"/>
                </a:lnTo>
                <a:lnTo>
                  <a:pt x="537898" y="4928284"/>
                </a:lnTo>
                <a:lnTo>
                  <a:pt x="525896" y="4905281"/>
                </a:lnTo>
                <a:lnTo>
                  <a:pt x="517166" y="4905281"/>
                </a:lnTo>
                <a:cubicBezTo>
                  <a:pt x="485913" y="4905281"/>
                  <a:pt x="460578" y="4879946"/>
                  <a:pt x="460578" y="4848693"/>
                </a:cubicBezTo>
                <a:lnTo>
                  <a:pt x="460578" y="4829509"/>
                </a:lnTo>
                <a:cubicBezTo>
                  <a:pt x="460578" y="4798256"/>
                  <a:pt x="485913" y="4772921"/>
                  <a:pt x="517166" y="4772921"/>
                </a:cubicBezTo>
                <a:lnTo>
                  <a:pt x="536643" y="4772921"/>
                </a:lnTo>
                <a:lnTo>
                  <a:pt x="536643" y="4116689"/>
                </a:lnTo>
                <a:lnTo>
                  <a:pt x="483438" y="4116689"/>
                </a:lnTo>
                <a:cubicBezTo>
                  <a:pt x="477126" y="4116689"/>
                  <a:pt x="471411" y="4114130"/>
                  <a:pt x="467274" y="4109993"/>
                </a:cubicBezTo>
                <a:lnTo>
                  <a:pt x="460578" y="4093829"/>
                </a:lnTo>
                <a:lnTo>
                  <a:pt x="467274" y="4077665"/>
                </a:lnTo>
                <a:cubicBezTo>
                  <a:pt x="471411" y="4073529"/>
                  <a:pt x="477126" y="4070970"/>
                  <a:pt x="483438" y="4070970"/>
                </a:cubicBezTo>
                <a:lnTo>
                  <a:pt x="536643" y="4070970"/>
                </a:lnTo>
                <a:lnTo>
                  <a:pt x="536643" y="3949801"/>
                </a:lnTo>
                <a:lnTo>
                  <a:pt x="483438" y="3949801"/>
                </a:lnTo>
                <a:cubicBezTo>
                  <a:pt x="477126" y="3949801"/>
                  <a:pt x="471411" y="3947242"/>
                  <a:pt x="467274" y="3943105"/>
                </a:cubicBezTo>
                <a:lnTo>
                  <a:pt x="460578" y="3926941"/>
                </a:lnTo>
                <a:lnTo>
                  <a:pt x="467274" y="3910777"/>
                </a:lnTo>
                <a:cubicBezTo>
                  <a:pt x="471411" y="3906640"/>
                  <a:pt x="477126" y="3904082"/>
                  <a:pt x="483438" y="3904082"/>
                </a:cubicBezTo>
                <a:lnTo>
                  <a:pt x="536643" y="3904082"/>
                </a:lnTo>
                <a:lnTo>
                  <a:pt x="536643" y="3781025"/>
                </a:lnTo>
                <a:lnTo>
                  <a:pt x="0" y="3781025"/>
                </a:lnTo>
                <a:lnTo>
                  <a:pt x="0" y="3364856"/>
                </a:lnTo>
                <a:lnTo>
                  <a:pt x="1" y="3364856"/>
                </a:lnTo>
                <a:lnTo>
                  <a:pt x="1" y="2819733"/>
                </a:lnTo>
                <a:lnTo>
                  <a:pt x="186431" y="2819733"/>
                </a:lnTo>
                <a:lnTo>
                  <a:pt x="823097" y="2141404"/>
                </a:lnTo>
                <a:lnTo>
                  <a:pt x="813602" y="2137471"/>
                </a:lnTo>
                <a:cubicBezTo>
                  <a:pt x="810982" y="2134852"/>
                  <a:pt x="809362" y="2131233"/>
                  <a:pt x="809362" y="2127235"/>
                </a:cubicBezTo>
                <a:lnTo>
                  <a:pt x="809362" y="2069332"/>
                </a:lnTo>
                <a:cubicBezTo>
                  <a:pt x="809362" y="2061336"/>
                  <a:pt x="815843" y="2054855"/>
                  <a:pt x="823838" y="2054855"/>
                </a:cubicBezTo>
                <a:lnTo>
                  <a:pt x="877577" y="2054855"/>
                </a:lnTo>
                <a:lnTo>
                  <a:pt x="888250" y="1881866"/>
                </a:lnTo>
                <a:lnTo>
                  <a:pt x="828450" y="1881866"/>
                </a:lnTo>
                <a:cubicBezTo>
                  <a:pt x="823302" y="1881866"/>
                  <a:pt x="819128" y="1877691"/>
                  <a:pt x="819128" y="1872543"/>
                </a:cubicBezTo>
                <a:lnTo>
                  <a:pt x="819128" y="1835257"/>
                </a:lnTo>
                <a:cubicBezTo>
                  <a:pt x="819128" y="1830109"/>
                  <a:pt x="823302" y="1825935"/>
                  <a:pt x="828450" y="1825935"/>
                </a:cubicBezTo>
                <a:lnTo>
                  <a:pt x="891700" y="1825935"/>
                </a:lnTo>
                <a:lnTo>
                  <a:pt x="912234" y="1493103"/>
                </a:lnTo>
                <a:lnTo>
                  <a:pt x="860727" y="1497602"/>
                </a:lnTo>
                <a:lnTo>
                  <a:pt x="861169" y="1501090"/>
                </a:lnTo>
                <a:lnTo>
                  <a:pt x="562355" y="1538964"/>
                </a:lnTo>
                <a:lnTo>
                  <a:pt x="573819" y="1582489"/>
                </a:lnTo>
                <a:cubicBezTo>
                  <a:pt x="581039" y="1609902"/>
                  <a:pt x="564670" y="1637977"/>
                  <a:pt x="537257" y="1645198"/>
                </a:cubicBezTo>
                <a:lnTo>
                  <a:pt x="530211" y="1647053"/>
                </a:lnTo>
                <a:cubicBezTo>
                  <a:pt x="509651" y="1652468"/>
                  <a:pt x="488719" y="1644615"/>
                  <a:pt x="476492" y="1628784"/>
                </a:cubicBezTo>
                <a:lnTo>
                  <a:pt x="469491" y="1614538"/>
                </a:lnTo>
                <a:lnTo>
                  <a:pt x="470721" y="1635605"/>
                </a:lnTo>
                <a:cubicBezTo>
                  <a:pt x="467670" y="1656861"/>
                  <a:pt x="452267" y="1675268"/>
                  <a:pt x="430195" y="1681081"/>
                </a:cubicBezTo>
                <a:lnTo>
                  <a:pt x="422631" y="1683073"/>
                </a:lnTo>
                <a:cubicBezTo>
                  <a:pt x="393202" y="1690825"/>
                  <a:pt x="363062" y="1673252"/>
                  <a:pt x="355310" y="1643823"/>
                </a:cubicBezTo>
                <a:lnTo>
                  <a:pt x="315776" y="1493723"/>
                </a:lnTo>
                <a:cubicBezTo>
                  <a:pt x="308025" y="1464294"/>
                  <a:pt x="325598" y="1434153"/>
                  <a:pt x="355027" y="1426402"/>
                </a:cubicBezTo>
                <a:lnTo>
                  <a:pt x="362591" y="1424410"/>
                </a:lnTo>
                <a:cubicBezTo>
                  <a:pt x="384663" y="1418597"/>
                  <a:pt x="407134" y="1427028"/>
                  <a:pt x="420261" y="1444022"/>
                </a:cubicBezTo>
                <a:lnTo>
                  <a:pt x="427578" y="1458912"/>
                </a:lnTo>
                <a:lnTo>
                  <a:pt x="426045" y="1453091"/>
                </a:lnTo>
                <a:cubicBezTo>
                  <a:pt x="418825" y="1425678"/>
                  <a:pt x="435194" y="1397602"/>
                  <a:pt x="462607" y="1390382"/>
                </a:cubicBezTo>
                <a:lnTo>
                  <a:pt x="469653" y="1388526"/>
                </a:lnTo>
                <a:cubicBezTo>
                  <a:pt x="497066" y="1381306"/>
                  <a:pt x="525141" y="1397675"/>
                  <a:pt x="532361" y="1425088"/>
                </a:cubicBezTo>
                <a:lnTo>
                  <a:pt x="549415" y="1489834"/>
                </a:lnTo>
                <a:lnTo>
                  <a:pt x="840002" y="1334084"/>
                </a:lnTo>
                <a:lnTo>
                  <a:pt x="840607" y="1338857"/>
                </a:lnTo>
                <a:lnTo>
                  <a:pt x="1112835" y="1315078"/>
                </a:lnTo>
                <a:lnTo>
                  <a:pt x="2288860" y="137025"/>
                </a:lnTo>
                <a:lnTo>
                  <a:pt x="2281236" y="99263"/>
                </a:lnTo>
                <a:cubicBezTo>
                  <a:pt x="2281236" y="44442"/>
                  <a:pt x="2325678" y="0"/>
                  <a:pt x="23804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0378C7E-0B3A-4C9F-A9A0-9731511A682D}"/>
              </a:ext>
            </a:extLst>
          </p:cNvPr>
          <p:cNvGrpSpPr/>
          <p:nvPr/>
        </p:nvGrpSpPr>
        <p:grpSpPr>
          <a:xfrm flipH="1">
            <a:off x="1767287" y="3825216"/>
            <a:ext cx="2800144" cy="2558909"/>
            <a:chOff x="10038248" y="1087963"/>
            <a:chExt cx="3493565" cy="3192589"/>
          </a:xfrm>
          <a:solidFill>
            <a:schemeClr val="accent1"/>
          </a:solidFill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CFDEE77-F3EC-4BBA-B601-A6F606253252}"/>
                </a:ext>
              </a:extLst>
            </p:cNvPr>
            <p:cNvSpPr/>
            <p:nvPr/>
          </p:nvSpPr>
          <p:spPr>
            <a:xfrm>
              <a:off x="10038248" y="2837935"/>
              <a:ext cx="632499" cy="678474"/>
            </a:xfrm>
            <a:custGeom>
              <a:avLst/>
              <a:gdLst>
                <a:gd name="connsiteX0" fmla="*/ 597314 w 638668"/>
                <a:gd name="connsiteY0" fmla="*/ 306119 h 685090"/>
                <a:gd name="connsiteX1" fmla="*/ 597314 w 638668"/>
                <a:gd name="connsiteY1" fmla="*/ 577205 h 685090"/>
                <a:gd name="connsiteX2" fmla="*/ 616698 w 638668"/>
                <a:gd name="connsiteY2" fmla="*/ 572897 h 685090"/>
                <a:gd name="connsiteX3" fmla="*/ 616698 w 638668"/>
                <a:gd name="connsiteY3" fmla="*/ 313155 h 685090"/>
                <a:gd name="connsiteX4" fmla="*/ 561418 w 638668"/>
                <a:gd name="connsiteY4" fmla="*/ 292910 h 685090"/>
                <a:gd name="connsiteX5" fmla="*/ 561418 w 638668"/>
                <a:gd name="connsiteY5" fmla="*/ 585245 h 685090"/>
                <a:gd name="connsiteX6" fmla="*/ 582094 w 638668"/>
                <a:gd name="connsiteY6" fmla="*/ 580651 h 685090"/>
                <a:gd name="connsiteX7" fmla="*/ 582094 w 638668"/>
                <a:gd name="connsiteY7" fmla="*/ 300520 h 685090"/>
                <a:gd name="connsiteX8" fmla="*/ 525522 w 638668"/>
                <a:gd name="connsiteY8" fmla="*/ 279844 h 685090"/>
                <a:gd name="connsiteX9" fmla="*/ 525522 w 638668"/>
                <a:gd name="connsiteY9" fmla="*/ 593286 h 685090"/>
                <a:gd name="connsiteX10" fmla="*/ 546198 w 638668"/>
                <a:gd name="connsiteY10" fmla="*/ 588691 h 685090"/>
                <a:gd name="connsiteX11" fmla="*/ 546198 w 638668"/>
                <a:gd name="connsiteY11" fmla="*/ 287454 h 685090"/>
                <a:gd name="connsiteX12" fmla="*/ 489626 w 638668"/>
                <a:gd name="connsiteY12" fmla="*/ 266778 h 685090"/>
                <a:gd name="connsiteX13" fmla="*/ 489626 w 638668"/>
                <a:gd name="connsiteY13" fmla="*/ 601327 h 685090"/>
                <a:gd name="connsiteX14" fmla="*/ 510303 w 638668"/>
                <a:gd name="connsiteY14" fmla="*/ 596732 h 685090"/>
                <a:gd name="connsiteX15" fmla="*/ 510303 w 638668"/>
                <a:gd name="connsiteY15" fmla="*/ 274244 h 685090"/>
                <a:gd name="connsiteX16" fmla="*/ 453730 w 638668"/>
                <a:gd name="connsiteY16" fmla="*/ 253568 h 685090"/>
                <a:gd name="connsiteX17" fmla="*/ 453730 w 638668"/>
                <a:gd name="connsiteY17" fmla="*/ 609224 h 685090"/>
                <a:gd name="connsiteX18" fmla="*/ 474407 w 638668"/>
                <a:gd name="connsiteY18" fmla="*/ 604629 h 685090"/>
                <a:gd name="connsiteX19" fmla="*/ 474407 w 638668"/>
                <a:gd name="connsiteY19" fmla="*/ 261178 h 685090"/>
                <a:gd name="connsiteX20" fmla="*/ 417835 w 638668"/>
                <a:gd name="connsiteY20" fmla="*/ 240502 h 685090"/>
                <a:gd name="connsiteX21" fmla="*/ 417835 w 638668"/>
                <a:gd name="connsiteY21" fmla="*/ 617265 h 685090"/>
                <a:gd name="connsiteX22" fmla="*/ 438367 w 638668"/>
                <a:gd name="connsiteY22" fmla="*/ 612670 h 685090"/>
                <a:gd name="connsiteX23" fmla="*/ 438367 w 638668"/>
                <a:gd name="connsiteY23" fmla="*/ 248112 h 685090"/>
                <a:gd name="connsiteX24" fmla="*/ 381939 w 638668"/>
                <a:gd name="connsiteY24" fmla="*/ 227436 h 685090"/>
                <a:gd name="connsiteX25" fmla="*/ 381939 w 638668"/>
                <a:gd name="connsiteY25" fmla="*/ 625305 h 685090"/>
                <a:gd name="connsiteX26" fmla="*/ 402471 w 638668"/>
                <a:gd name="connsiteY26" fmla="*/ 620710 h 685090"/>
                <a:gd name="connsiteX27" fmla="*/ 402471 w 638668"/>
                <a:gd name="connsiteY27" fmla="*/ 234902 h 685090"/>
                <a:gd name="connsiteX28" fmla="*/ 345899 w 638668"/>
                <a:gd name="connsiteY28" fmla="*/ 214370 h 685090"/>
                <a:gd name="connsiteX29" fmla="*/ 345899 w 638668"/>
                <a:gd name="connsiteY29" fmla="*/ 633346 h 685090"/>
                <a:gd name="connsiteX30" fmla="*/ 366575 w 638668"/>
                <a:gd name="connsiteY30" fmla="*/ 628751 h 685090"/>
                <a:gd name="connsiteX31" fmla="*/ 366575 w 638668"/>
                <a:gd name="connsiteY31" fmla="*/ 221836 h 685090"/>
                <a:gd name="connsiteX32" fmla="*/ 296650 w 638668"/>
                <a:gd name="connsiteY32" fmla="*/ 196278 h 685090"/>
                <a:gd name="connsiteX33" fmla="*/ 296650 w 638668"/>
                <a:gd name="connsiteY33" fmla="*/ 644258 h 685090"/>
                <a:gd name="connsiteX34" fmla="*/ 330679 w 638668"/>
                <a:gd name="connsiteY34" fmla="*/ 636648 h 685090"/>
                <a:gd name="connsiteX35" fmla="*/ 330679 w 638668"/>
                <a:gd name="connsiteY35" fmla="*/ 208770 h 685090"/>
                <a:gd name="connsiteX36" fmla="*/ 313736 w 638668"/>
                <a:gd name="connsiteY36" fmla="*/ 20102 h 685090"/>
                <a:gd name="connsiteX37" fmla="*/ 122196 w 638668"/>
                <a:gd name="connsiteY37" fmla="*/ 196278 h 685090"/>
                <a:gd name="connsiteX38" fmla="*/ 246827 w 638668"/>
                <a:gd name="connsiteY38" fmla="*/ 152916 h 685090"/>
                <a:gd name="connsiteX39" fmla="*/ 277553 w 638668"/>
                <a:gd name="connsiteY39" fmla="*/ 151768 h 685090"/>
                <a:gd name="connsiteX40" fmla="*/ 396440 w 638668"/>
                <a:gd name="connsiteY40" fmla="*/ 201878 h 685090"/>
                <a:gd name="connsiteX41" fmla="*/ 537152 w 638668"/>
                <a:gd name="connsiteY41" fmla="*/ 262470 h 685090"/>
                <a:gd name="connsiteX42" fmla="*/ 313736 w 638668"/>
                <a:gd name="connsiteY42" fmla="*/ 20102 h 685090"/>
                <a:gd name="connsiteX43" fmla="*/ 311439 w 638668"/>
                <a:gd name="connsiteY43" fmla="*/ 0 h 685090"/>
                <a:gd name="connsiteX44" fmla="*/ 561417 w 638668"/>
                <a:gd name="connsiteY44" fmla="*/ 273526 h 685090"/>
                <a:gd name="connsiteX45" fmla="*/ 622010 w 638668"/>
                <a:gd name="connsiteY45" fmla="*/ 298653 h 685090"/>
                <a:gd name="connsiteX46" fmla="*/ 638665 w 638668"/>
                <a:gd name="connsiteY46" fmla="*/ 324068 h 685090"/>
                <a:gd name="connsiteX47" fmla="*/ 638522 w 638668"/>
                <a:gd name="connsiteY47" fmla="*/ 575913 h 685090"/>
                <a:gd name="connsiteX48" fmla="*/ 625025 w 638668"/>
                <a:gd name="connsiteY48" fmla="*/ 598168 h 685090"/>
                <a:gd name="connsiteX49" fmla="*/ 403763 w 638668"/>
                <a:gd name="connsiteY49" fmla="*/ 657324 h 685090"/>
                <a:gd name="connsiteX50" fmla="*/ 303398 w 638668"/>
                <a:gd name="connsiteY50" fmla="*/ 684174 h 685090"/>
                <a:gd name="connsiteX51" fmla="*/ 282722 w 638668"/>
                <a:gd name="connsiteY51" fmla="*/ 683313 h 685090"/>
                <a:gd name="connsiteX52" fmla="*/ 26713 w 638668"/>
                <a:gd name="connsiteY52" fmla="*/ 587543 h 685090"/>
                <a:gd name="connsiteX53" fmla="*/ 7 w 638668"/>
                <a:gd name="connsiteY53" fmla="*/ 552652 h 685090"/>
                <a:gd name="connsiteX54" fmla="*/ 581 w 638668"/>
                <a:gd name="connsiteY54" fmla="*/ 264337 h 685090"/>
                <a:gd name="connsiteX55" fmla="*/ 22406 w 638668"/>
                <a:gd name="connsiteY55" fmla="*/ 235333 h 685090"/>
                <a:gd name="connsiteX56" fmla="*/ 92044 w 638668"/>
                <a:gd name="connsiteY56" fmla="*/ 206760 h 685090"/>
                <a:gd name="connsiteX57" fmla="*/ 311439 w 638668"/>
                <a:gd name="connsiteY57" fmla="*/ 0 h 68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38668" h="685090">
                  <a:moveTo>
                    <a:pt x="597314" y="306119"/>
                  </a:moveTo>
                  <a:lnTo>
                    <a:pt x="597314" y="577205"/>
                  </a:lnTo>
                  <a:lnTo>
                    <a:pt x="616698" y="572897"/>
                  </a:lnTo>
                  <a:lnTo>
                    <a:pt x="616698" y="313155"/>
                  </a:lnTo>
                  <a:close/>
                  <a:moveTo>
                    <a:pt x="561418" y="292910"/>
                  </a:moveTo>
                  <a:lnTo>
                    <a:pt x="561418" y="585245"/>
                  </a:lnTo>
                  <a:lnTo>
                    <a:pt x="582094" y="580651"/>
                  </a:lnTo>
                  <a:lnTo>
                    <a:pt x="582094" y="300520"/>
                  </a:lnTo>
                  <a:close/>
                  <a:moveTo>
                    <a:pt x="525522" y="279844"/>
                  </a:moveTo>
                  <a:lnTo>
                    <a:pt x="525522" y="593286"/>
                  </a:lnTo>
                  <a:lnTo>
                    <a:pt x="546198" y="588691"/>
                  </a:lnTo>
                  <a:lnTo>
                    <a:pt x="546198" y="287454"/>
                  </a:lnTo>
                  <a:close/>
                  <a:moveTo>
                    <a:pt x="489626" y="266778"/>
                  </a:moveTo>
                  <a:lnTo>
                    <a:pt x="489626" y="601327"/>
                  </a:lnTo>
                  <a:lnTo>
                    <a:pt x="510303" y="596732"/>
                  </a:lnTo>
                  <a:lnTo>
                    <a:pt x="510303" y="274244"/>
                  </a:lnTo>
                  <a:close/>
                  <a:moveTo>
                    <a:pt x="453730" y="253568"/>
                  </a:moveTo>
                  <a:lnTo>
                    <a:pt x="453730" y="609224"/>
                  </a:lnTo>
                  <a:lnTo>
                    <a:pt x="474407" y="604629"/>
                  </a:lnTo>
                  <a:lnTo>
                    <a:pt x="474407" y="261178"/>
                  </a:lnTo>
                  <a:close/>
                  <a:moveTo>
                    <a:pt x="417835" y="240502"/>
                  </a:moveTo>
                  <a:lnTo>
                    <a:pt x="417835" y="617265"/>
                  </a:lnTo>
                  <a:lnTo>
                    <a:pt x="438367" y="612670"/>
                  </a:lnTo>
                  <a:lnTo>
                    <a:pt x="438367" y="248112"/>
                  </a:lnTo>
                  <a:close/>
                  <a:moveTo>
                    <a:pt x="381939" y="227436"/>
                  </a:moveTo>
                  <a:lnTo>
                    <a:pt x="381939" y="625305"/>
                  </a:lnTo>
                  <a:lnTo>
                    <a:pt x="402471" y="620710"/>
                  </a:lnTo>
                  <a:lnTo>
                    <a:pt x="402471" y="234902"/>
                  </a:lnTo>
                  <a:close/>
                  <a:moveTo>
                    <a:pt x="345899" y="214370"/>
                  </a:moveTo>
                  <a:lnTo>
                    <a:pt x="345899" y="633346"/>
                  </a:lnTo>
                  <a:lnTo>
                    <a:pt x="366575" y="628751"/>
                  </a:lnTo>
                  <a:lnTo>
                    <a:pt x="366575" y="221836"/>
                  </a:lnTo>
                  <a:close/>
                  <a:moveTo>
                    <a:pt x="296650" y="196278"/>
                  </a:moveTo>
                  <a:lnTo>
                    <a:pt x="296650" y="644258"/>
                  </a:lnTo>
                  <a:lnTo>
                    <a:pt x="330679" y="636648"/>
                  </a:lnTo>
                  <a:lnTo>
                    <a:pt x="330679" y="208770"/>
                  </a:lnTo>
                  <a:close/>
                  <a:moveTo>
                    <a:pt x="313736" y="20102"/>
                  </a:moveTo>
                  <a:cubicBezTo>
                    <a:pt x="250129" y="80263"/>
                    <a:pt x="184081" y="137696"/>
                    <a:pt x="122196" y="196278"/>
                  </a:cubicBezTo>
                  <a:cubicBezTo>
                    <a:pt x="164410" y="185940"/>
                    <a:pt x="206767" y="165982"/>
                    <a:pt x="246827" y="152916"/>
                  </a:cubicBezTo>
                  <a:cubicBezTo>
                    <a:pt x="256303" y="149901"/>
                    <a:pt x="268651" y="148178"/>
                    <a:pt x="277553" y="151768"/>
                  </a:cubicBezTo>
                  <a:cubicBezTo>
                    <a:pt x="317613" y="167275"/>
                    <a:pt x="356811" y="185079"/>
                    <a:pt x="396440" y="201878"/>
                  </a:cubicBezTo>
                  <a:cubicBezTo>
                    <a:pt x="444253" y="222123"/>
                    <a:pt x="489339" y="242225"/>
                    <a:pt x="537152" y="262470"/>
                  </a:cubicBezTo>
                  <a:cubicBezTo>
                    <a:pt x="537870" y="261465"/>
                    <a:pt x="391128" y="102949"/>
                    <a:pt x="313736" y="20102"/>
                  </a:cubicBezTo>
                  <a:close/>
                  <a:moveTo>
                    <a:pt x="311439" y="0"/>
                  </a:moveTo>
                  <a:cubicBezTo>
                    <a:pt x="311439" y="0"/>
                    <a:pt x="522219" y="228872"/>
                    <a:pt x="561417" y="273526"/>
                  </a:cubicBezTo>
                  <a:cubicBezTo>
                    <a:pt x="590134" y="286592"/>
                    <a:pt x="591857" y="288459"/>
                    <a:pt x="622010" y="298653"/>
                  </a:cubicBezTo>
                  <a:cubicBezTo>
                    <a:pt x="635076" y="303104"/>
                    <a:pt x="638809" y="310571"/>
                    <a:pt x="638665" y="324068"/>
                  </a:cubicBezTo>
                  <a:cubicBezTo>
                    <a:pt x="638091" y="408064"/>
                    <a:pt x="638378" y="491916"/>
                    <a:pt x="638522" y="575913"/>
                  </a:cubicBezTo>
                  <a:cubicBezTo>
                    <a:pt x="638522" y="586394"/>
                    <a:pt x="638953" y="594578"/>
                    <a:pt x="625025" y="598168"/>
                  </a:cubicBezTo>
                  <a:cubicBezTo>
                    <a:pt x="550075" y="617264"/>
                    <a:pt x="478426" y="637366"/>
                    <a:pt x="403763" y="657324"/>
                  </a:cubicBezTo>
                  <a:cubicBezTo>
                    <a:pt x="370308" y="666226"/>
                    <a:pt x="336997" y="675703"/>
                    <a:pt x="303398" y="684174"/>
                  </a:cubicBezTo>
                  <a:cubicBezTo>
                    <a:pt x="296937" y="685754"/>
                    <a:pt x="288753" y="685179"/>
                    <a:pt x="282722" y="683313"/>
                  </a:cubicBezTo>
                  <a:cubicBezTo>
                    <a:pt x="187527" y="652730"/>
                    <a:pt x="118319" y="617983"/>
                    <a:pt x="26713" y="587543"/>
                  </a:cubicBezTo>
                  <a:cubicBezTo>
                    <a:pt x="8765" y="581512"/>
                    <a:pt x="-281" y="573184"/>
                    <a:pt x="7" y="552652"/>
                  </a:cubicBezTo>
                  <a:cubicBezTo>
                    <a:pt x="1012" y="456595"/>
                    <a:pt x="1012" y="360538"/>
                    <a:pt x="581" y="264337"/>
                  </a:cubicBezTo>
                  <a:cubicBezTo>
                    <a:pt x="581" y="247968"/>
                    <a:pt x="6899" y="239784"/>
                    <a:pt x="22406" y="235333"/>
                  </a:cubicBezTo>
                  <a:cubicBezTo>
                    <a:pt x="47102" y="228010"/>
                    <a:pt x="68783" y="217529"/>
                    <a:pt x="92044" y="206760"/>
                  </a:cubicBezTo>
                  <a:cubicBezTo>
                    <a:pt x="106258" y="200155"/>
                    <a:pt x="311726" y="4308"/>
                    <a:pt x="311439" y="0"/>
                  </a:cubicBezTo>
                  <a:close/>
                </a:path>
              </a:pathLst>
            </a:custGeom>
            <a:grpFill/>
            <a:ln w="55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8E3E5C07-7A18-48EE-86A2-3B2D4BFDF4C6}"/>
                </a:ext>
              </a:extLst>
            </p:cNvPr>
            <p:cNvGrpSpPr/>
            <p:nvPr/>
          </p:nvGrpSpPr>
          <p:grpSpPr>
            <a:xfrm>
              <a:off x="10112869" y="1087963"/>
              <a:ext cx="3418944" cy="3192589"/>
              <a:chOff x="10112869" y="1087963"/>
              <a:chExt cx="3418944" cy="3192589"/>
            </a:xfrm>
            <a:grpFill/>
          </p:grpSpPr>
          <p:sp>
            <p:nvSpPr>
              <p:cNvPr id="142" name="Rectangle: Rounded Corners 141">
                <a:extLst>
                  <a:ext uri="{FF2B5EF4-FFF2-40B4-BE49-F238E27FC236}">
                    <a16:creationId xmlns:a16="http://schemas.microsoft.com/office/drawing/2014/main" id="{DBE499E2-4567-4E4B-B6E0-1BBB510765B2}"/>
                  </a:ext>
                </a:extLst>
              </p:cNvPr>
              <p:cNvSpPr/>
              <p:nvPr/>
            </p:nvSpPr>
            <p:spPr>
              <a:xfrm>
                <a:off x="10147853" y="2407464"/>
                <a:ext cx="3383960" cy="8694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1C429759-7820-457B-B5F5-ACCC94FEF68F}"/>
                  </a:ext>
                </a:extLst>
              </p:cNvPr>
              <p:cNvSpPr/>
              <p:nvPr/>
            </p:nvSpPr>
            <p:spPr>
              <a:xfrm>
                <a:off x="11772474" y="3314205"/>
                <a:ext cx="1343744" cy="9255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C5B2D9B8-2D0C-4AE9-9552-3B8F65E8629A}"/>
                  </a:ext>
                </a:extLst>
              </p:cNvPr>
              <p:cNvSpPr/>
              <p:nvPr/>
            </p:nvSpPr>
            <p:spPr>
              <a:xfrm>
                <a:off x="11766761" y="2239508"/>
                <a:ext cx="80436" cy="20392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66B3BAD-2080-42D8-82B2-F0F1A49F6A59}"/>
                  </a:ext>
                </a:extLst>
              </p:cNvPr>
              <p:cNvSpPr/>
              <p:nvPr/>
            </p:nvSpPr>
            <p:spPr>
              <a:xfrm>
                <a:off x="12239858" y="2239508"/>
                <a:ext cx="80436" cy="20392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22C15F5-5980-4A8F-A46A-FF4CF3863AB0}"/>
                  </a:ext>
                </a:extLst>
              </p:cNvPr>
              <p:cNvSpPr/>
              <p:nvPr/>
            </p:nvSpPr>
            <p:spPr>
              <a:xfrm>
                <a:off x="13026689" y="2239508"/>
                <a:ext cx="80436" cy="20392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F5A3DF08-ACF2-4515-B6A0-0D0EF2D65962}"/>
                  </a:ext>
                </a:extLst>
              </p:cNvPr>
              <p:cNvSpPr/>
              <p:nvPr/>
            </p:nvSpPr>
            <p:spPr>
              <a:xfrm>
                <a:off x="12523780" y="2451528"/>
                <a:ext cx="77841" cy="1827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5C72F8AF-7FE3-4413-B266-C63562674878}"/>
                  </a:ext>
                </a:extLst>
              </p:cNvPr>
              <p:cNvSpPr/>
              <p:nvPr/>
            </p:nvSpPr>
            <p:spPr>
              <a:xfrm rot="2465944">
                <a:off x="12622677" y="2284600"/>
                <a:ext cx="45720" cy="11753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2DE4E540-B18D-41DD-9E83-D3ED968E6AB8}"/>
                  </a:ext>
                </a:extLst>
              </p:cNvPr>
              <p:cNvSpPr/>
              <p:nvPr/>
            </p:nvSpPr>
            <p:spPr>
              <a:xfrm rot="658490">
                <a:off x="11863647" y="1255476"/>
                <a:ext cx="64929" cy="10552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CD776431-F613-48B6-98AB-5FB8AF81CD2F}"/>
                  </a:ext>
                </a:extLst>
              </p:cNvPr>
              <p:cNvSpPr/>
              <p:nvPr/>
            </p:nvSpPr>
            <p:spPr>
              <a:xfrm rot="20633081">
                <a:off x="12106628" y="1224307"/>
                <a:ext cx="64929" cy="10552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A337772B-C94A-4977-8A17-F9CC6A8B5963}"/>
                  </a:ext>
                </a:extLst>
              </p:cNvPr>
              <p:cNvSpPr/>
              <p:nvPr/>
            </p:nvSpPr>
            <p:spPr>
              <a:xfrm rot="19505308">
                <a:off x="12382395" y="1087963"/>
                <a:ext cx="47366" cy="145364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E13A4465-9597-41AD-8312-9C372F130268}"/>
                  </a:ext>
                </a:extLst>
              </p:cNvPr>
              <p:cNvSpPr/>
              <p:nvPr/>
            </p:nvSpPr>
            <p:spPr>
              <a:xfrm>
                <a:off x="12417111" y="2056336"/>
                <a:ext cx="962547" cy="36212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337895E5-2573-4F02-86C4-C4AB21BD1A37}"/>
                  </a:ext>
                </a:extLst>
              </p:cNvPr>
              <p:cNvSpPr/>
              <p:nvPr/>
            </p:nvSpPr>
            <p:spPr>
              <a:xfrm rot="3295761" flipH="1">
                <a:off x="11139455" y="771268"/>
                <a:ext cx="36576" cy="208974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F8EBCE15-817A-461A-A88C-38CD5D5ABFFA}"/>
                  </a:ext>
                </a:extLst>
              </p:cNvPr>
              <p:cNvSpPr/>
              <p:nvPr/>
            </p:nvSpPr>
            <p:spPr>
              <a:xfrm>
                <a:off x="11766760" y="2239508"/>
                <a:ext cx="521564" cy="7582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: Top Corners Rounded 154">
                <a:extLst>
                  <a:ext uri="{FF2B5EF4-FFF2-40B4-BE49-F238E27FC236}">
                    <a16:creationId xmlns:a16="http://schemas.microsoft.com/office/drawing/2014/main" id="{B1EC0123-FD70-4C9C-8D03-227A68A88DB8}"/>
                  </a:ext>
                </a:extLst>
              </p:cNvPr>
              <p:cNvSpPr/>
              <p:nvPr/>
            </p:nvSpPr>
            <p:spPr>
              <a:xfrm>
                <a:off x="11734846" y="4112596"/>
                <a:ext cx="144264" cy="167956"/>
              </a:xfrm>
              <a:prstGeom prst="round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: Top Corners Rounded 155">
                <a:extLst>
                  <a:ext uri="{FF2B5EF4-FFF2-40B4-BE49-F238E27FC236}">
                    <a16:creationId xmlns:a16="http://schemas.microsoft.com/office/drawing/2014/main" id="{36EC0C47-A43D-4747-A365-89246E4C74A7}"/>
                  </a:ext>
                </a:extLst>
              </p:cNvPr>
              <p:cNvSpPr/>
              <p:nvPr/>
            </p:nvSpPr>
            <p:spPr>
              <a:xfrm>
                <a:off x="12200132" y="4112596"/>
                <a:ext cx="144264" cy="167956"/>
              </a:xfrm>
              <a:prstGeom prst="round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: Top Corners Rounded 156">
                <a:extLst>
                  <a:ext uri="{FF2B5EF4-FFF2-40B4-BE49-F238E27FC236}">
                    <a16:creationId xmlns:a16="http://schemas.microsoft.com/office/drawing/2014/main" id="{5195B99A-5CB5-4727-939D-7689156C095A}"/>
                  </a:ext>
                </a:extLst>
              </p:cNvPr>
              <p:cNvSpPr/>
              <p:nvPr/>
            </p:nvSpPr>
            <p:spPr>
              <a:xfrm>
                <a:off x="12490568" y="4112596"/>
                <a:ext cx="144264" cy="167956"/>
              </a:xfrm>
              <a:prstGeom prst="round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: Top Corners Rounded 157">
                <a:extLst>
                  <a:ext uri="{FF2B5EF4-FFF2-40B4-BE49-F238E27FC236}">
                    <a16:creationId xmlns:a16="http://schemas.microsoft.com/office/drawing/2014/main" id="{1C38FB08-E1B4-4D91-8685-80C55190CBFB}"/>
                  </a:ext>
                </a:extLst>
              </p:cNvPr>
              <p:cNvSpPr/>
              <p:nvPr/>
            </p:nvSpPr>
            <p:spPr>
              <a:xfrm>
                <a:off x="12994775" y="4112596"/>
                <a:ext cx="144264" cy="167956"/>
              </a:xfrm>
              <a:prstGeom prst="round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8F580599-FC41-422A-857B-AFC950F4FA5E}"/>
                  </a:ext>
                </a:extLst>
              </p:cNvPr>
              <p:cNvSpPr/>
              <p:nvPr/>
            </p:nvSpPr>
            <p:spPr>
              <a:xfrm rot="2465944">
                <a:off x="12155656" y="2331293"/>
                <a:ext cx="45720" cy="11753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FEFF115E-43AC-4091-95BE-3550F92D6778}"/>
                  </a:ext>
                </a:extLst>
              </p:cNvPr>
              <p:cNvSpPr/>
              <p:nvPr/>
            </p:nvSpPr>
            <p:spPr>
              <a:xfrm>
                <a:off x="10326532" y="2433584"/>
                <a:ext cx="45719" cy="4362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B6EF42EE-15AD-4F03-8D64-64FB61828538}"/>
                  </a:ext>
                </a:extLst>
              </p:cNvPr>
              <p:cNvSpPr/>
              <p:nvPr/>
            </p:nvSpPr>
            <p:spPr>
              <a:xfrm flipV="1">
                <a:off x="11921107" y="1202428"/>
                <a:ext cx="164311" cy="6181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5" name="Freeform: Shape 164">
            <a:extLst>
              <a:ext uri="{FF2B5EF4-FFF2-40B4-BE49-F238E27FC236}">
                <a16:creationId xmlns:a16="http://schemas.microsoft.com/office/drawing/2014/main" id="{D9FC62AF-9B96-4B9C-ACA1-2FBDFB77653D}"/>
              </a:ext>
            </a:extLst>
          </p:cNvPr>
          <p:cNvSpPr/>
          <p:nvPr/>
        </p:nvSpPr>
        <p:spPr>
          <a:xfrm>
            <a:off x="1600400" y="5379250"/>
            <a:ext cx="759428" cy="1056445"/>
          </a:xfrm>
          <a:custGeom>
            <a:avLst/>
            <a:gdLst>
              <a:gd name="connsiteX0" fmla="*/ 1022274 w 4159710"/>
              <a:gd name="connsiteY0" fmla="*/ 5419078 h 5786598"/>
              <a:gd name="connsiteX1" fmla="*/ 976163 w 4159710"/>
              <a:gd name="connsiteY1" fmla="*/ 5507455 h 5786598"/>
              <a:gd name="connsiteX2" fmla="*/ 1068385 w 4159710"/>
              <a:gd name="connsiteY2" fmla="*/ 5507455 h 5786598"/>
              <a:gd name="connsiteX3" fmla="*/ 1318025 w 4159710"/>
              <a:gd name="connsiteY3" fmla="*/ 5289802 h 5786598"/>
              <a:gd name="connsiteX4" fmla="*/ 1204463 w 4159710"/>
              <a:gd name="connsiteY4" fmla="*/ 5507455 h 5786598"/>
              <a:gd name="connsiteX5" fmla="*/ 1431587 w 4159710"/>
              <a:gd name="connsiteY5" fmla="*/ 5507455 h 5786598"/>
              <a:gd name="connsiteX6" fmla="*/ 708685 w 4159710"/>
              <a:gd name="connsiteY6" fmla="*/ 5255614 h 5786598"/>
              <a:gd name="connsiteX7" fmla="*/ 577286 w 4159710"/>
              <a:gd name="connsiteY7" fmla="*/ 5507455 h 5786598"/>
              <a:gd name="connsiteX8" fmla="*/ 840085 w 4159710"/>
              <a:gd name="connsiteY8" fmla="*/ 5507455 h 5786598"/>
              <a:gd name="connsiteX9" fmla="*/ 1203875 w 4159710"/>
              <a:gd name="connsiteY9" fmla="*/ 5071022 h 5786598"/>
              <a:gd name="connsiteX10" fmla="*/ 1053938 w 4159710"/>
              <a:gd name="connsiteY10" fmla="*/ 5358390 h 5786598"/>
              <a:gd name="connsiteX11" fmla="*/ 1131714 w 4159710"/>
              <a:gd name="connsiteY11" fmla="*/ 5507455 h 5786598"/>
              <a:gd name="connsiteX12" fmla="*/ 1141134 w 4159710"/>
              <a:gd name="connsiteY12" fmla="*/ 5507455 h 5786598"/>
              <a:gd name="connsiteX13" fmla="*/ 1286361 w 4159710"/>
              <a:gd name="connsiteY13" fmla="*/ 5229113 h 5786598"/>
              <a:gd name="connsiteX14" fmla="*/ 822835 w 4159710"/>
              <a:gd name="connsiteY14" fmla="*/ 5036834 h 5786598"/>
              <a:gd name="connsiteX15" fmla="*/ 740350 w 4159710"/>
              <a:gd name="connsiteY15" fmla="*/ 5194926 h 5786598"/>
              <a:gd name="connsiteX16" fmla="*/ 903414 w 4159710"/>
              <a:gd name="connsiteY16" fmla="*/ 5507455 h 5786598"/>
              <a:gd name="connsiteX17" fmla="*/ 912834 w 4159710"/>
              <a:gd name="connsiteY17" fmla="*/ 5507455 h 5786598"/>
              <a:gd name="connsiteX18" fmla="*/ 990609 w 4159710"/>
              <a:gd name="connsiteY18" fmla="*/ 5358390 h 5786598"/>
              <a:gd name="connsiteX19" fmla="*/ 1451724 w 4159710"/>
              <a:gd name="connsiteY19" fmla="*/ 5033553 h 5786598"/>
              <a:gd name="connsiteX20" fmla="*/ 1355112 w 4159710"/>
              <a:gd name="connsiteY20" fmla="*/ 5218720 h 5786598"/>
              <a:gd name="connsiteX21" fmla="*/ 1505762 w 4159710"/>
              <a:gd name="connsiteY21" fmla="*/ 5507455 h 5786598"/>
              <a:gd name="connsiteX22" fmla="*/ 1698986 w 4159710"/>
              <a:gd name="connsiteY22" fmla="*/ 5507455 h 5786598"/>
              <a:gd name="connsiteX23" fmla="*/ 574986 w 4159710"/>
              <a:gd name="connsiteY23" fmla="*/ 4999366 h 5786598"/>
              <a:gd name="connsiteX24" fmla="*/ 309887 w 4159710"/>
              <a:gd name="connsiteY24" fmla="*/ 5507455 h 5786598"/>
              <a:gd name="connsiteX25" fmla="*/ 503111 w 4159710"/>
              <a:gd name="connsiteY25" fmla="*/ 5507455 h 5786598"/>
              <a:gd name="connsiteX26" fmla="*/ 671598 w 4159710"/>
              <a:gd name="connsiteY26" fmla="*/ 5184533 h 5786598"/>
              <a:gd name="connsiteX27" fmla="*/ 1290352 w 4159710"/>
              <a:gd name="connsiteY27" fmla="*/ 4905281 h 5786598"/>
              <a:gd name="connsiteX28" fmla="*/ 1240962 w 4159710"/>
              <a:gd name="connsiteY28" fmla="*/ 4999940 h 5786598"/>
              <a:gd name="connsiteX29" fmla="*/ 1323448 w 4159710"/>
              <a:gd name="connsiteY29" fmla="*/ 5158032 h 5786598"/>
              <a:gd name="connsiteX30" fmla="*/ 1420060 w 4159710"/>
              <a:gd name="connsiteY30" fmla="*/ 4972866 h 5786598"/>
              <a:gd name="connsiteX31" fmla="*/ 1384797 w 4159710"/>
              <a:gd name="connsiteY31" fmla="*/ 4905281 h 5786598"/>
              <a:gd name="connsiteX32" fmla="*/ 1191573 w 4159710"/>
              <a:gd name="connsiteY32" fmla="*/ 4905281 h 5786598"/>
              <a:gd name="connsiteX33" fmla="*/ 1209298 w 4159710"/>
              <a:gd name="connsiteY33" fmla="*/ 4939252 h 5786598"/>
              <a:gd name="connsiteX34" fmla="*/ 1227023 w 4159710"/>
              <a:gd name="connsiteY34" fmla="*/ 4905281 h 5786598"/>
              <a:gd name="connsiteX35" fmla="*/ 891474 w 4159710"/>
              <a:gd name="connsiteY35" fmla="*/ 4905281 h 5786598"/>
              <a:gd name="connsiteX36" fmla="*/ 854499 w 4159710"/>
              <a:gd name="connsiteY36" fmla="*/ 4976146 h 5786598"/>
              <a:gd name="connsiteX37" fmla="*/ 1022274 w 4159710"/>
              <a:gd name="connsiteY37" fmla="*/ 5297702 h 5786598"/>
              <a:gd name="connsiteX38" fmla="*/ 1172210 w 4159710"/>
              <a:gd name="connsiteY38" fmla="*/ 5010334 h 5786598"/>
              <a:gd name="connsiteX39" fmla="*/ 1117398 w 4159710"/>
              <a:gd name="connsiteY39" fmla="*/ 4905281 h 5786598"/>
              <a:gd name="connsiteX40" fmla="*/ 624075 w 4159710"/>
              <a:gd name="connsiteY40" fmla="*/ 4905281 h 5786598"/>
              <a:gd name="connsiteX41" fmla="*/ 606650 w 4159710"/>
              <a:gd name="connsiteY41" fmla="*/ 4938678 h 5786598"/>
              <a:gd name="connsiteX42" fmla="*/ 703262 w 4159710"/>
              <a:gd name="connsiteY42" fmla="*/ 5123845 h 5786598"/>
              <a:gd name="connsiteX43" fmla="*/ 785748 w 4159710"/>
              <a:gd name="connsiteY43" fmla="*/ 4965752 h 5786598"/>
              <a:gd name="connsiteX44" fmla="*/ 754196 w 4159710"/>
              <a:gd name="connsiteY44" fmla="*/ 4905281 h 5786598"/>
              <a:gd name="connsiteX45" fmla="*/ 1286363 w 4159710"/>
              <a:gd name="connsiteY45" fmla="*/ 4716622 h 5786598"/>
              <a:gd name="connsiteX46" fmla="*/ 1286363 w 4159710"/>
              <a:gd name="connsiteY46" fmla="*/ 4742928 h 5786598"/>
              <a:gd name="connsiteX47" fmla="*/ 1280308 w 4159710"/>
              <a:gd name="connsiteY47" fmla="*/ 4772921 h 5786598"/>
              <a:gd name="connsiteX48" fmla="*/ 1315738 w 4159710"/>
              <a:gd name="connsiteY48" fmla="*/ 4772921 h 5786598"/>
              <a:gd name="connsiteX49" fmla="*/ 760478 w 4159710"/>
              <a:gd name="connsiteY49" fmla="*/ 4643851 h 5786598"/>
              <a:gd name="connsiteX50" fmla="*/ 693135 w 4159710"/>
              <a:gd name="connsiteY50" fmla="*/ 4772921 h 5786598"/>
              <a:gd name="connsiteX51" fmla="*/ 766533 w 4159710"/>
              <a:gd name="connsiteY51" fmla="*/ 4772921 h 5786598"/>
              <a:gd name="connsiteX52" fmla="*/ 760478 w 4159710"/>
              <a:gd name="connsiteY52" fmla="*/ 4742928 h 5786598"/>
              <a:gd name="connsiteX53" fmla="*/ 1286363 w 4159710"/>
              <a:gd name="connsiteY53" fmla="*/ 4116690 h 5786598"/>
              <a:gd name="connsiteX54" fmla="*/ 1286363 w 4159710"/>
              <a:gd name="connsiteY54" fmla="*/ 4574458 h 5786598"/>
              <a:gd name="connsiteX55" fmla="*/ 1389913 w 4159710"/>
              <a:gd name="connsiteY55" fmla="*/ 4772921 h 5786598"/>
              <a:gd name="connsiteX56" fmla="*/ 1441619 w 4159710"/>
              <a:gd name="connsiteY56" fmla="*/ 4772921 h 5786598"/>
              <a:gd name="connsiteX57" fmla="*/ 1441619 w 4159710"/>
              <a:gd name="connsiteY57" fmla="*/ 4116690 h 5786598"/>
              <a:gd name="connsiteX58" fmla="*/ 582362 w 4159710"/>
              <a:gd name="connsiteY58" fmla="*/ 4116689 h 5786598"/>
              <a:gd name="connsiteX59" fmla="*/ 582362 w 4159710"/>
              <a:gd name="connsiteY59" fmla="*/ 4772921 h 5786598"/>
              <a:gd name="connsiteX60" fmla="*/ 618960 w 4159710"/>
              <a:gd name="connsiteY60" fmla="*/ 4772921 h 5786598"/>
              <a:gd name="connsiteX61" fmla="*/ 760478 w 4159710"/>
              <a:gd name="connsiteY61" fmla="*/ 4501687 h 5786598"/>
              <a:gd name="connsiteX62" fmla="*/ 760478 w 4159710"/>
              <a:gd name="connsiteY62" fmla="*/ 4116689 h 5786598"/>
              <a:gd name="connsiteX63" fmla="*/ 1286363 w 4159710"/>
              <a:gd name="connsiteY63" fmla="*/ 3949802 h 5786598"/>
              <a:gd name="connsiteX64" fmla="*/ 1286363 w 4159710"/>
              <a:gd name="connsiteY64" fmla="*/ 4070970 h 5786598"/>
              <a:gd name="connsiteX65" fmla="*/ 1441619 w 4159710"/>
              <a:gd name="connsiteY65" fmla="*/ 4070970 h 5786598"/>
              <a:gd name="connsiteX66" fmla="*/ 1441619 w 4159710"/>
              <a:gd name="connsiteY66" fmla="*/ 3949802 h 5786598"/>
              <a:gd name="connsiteX67" fmla="*/ 582362 w 4159710"/>
              <a:gd name="connsiteY67" fmla="*/ 3949801 h 5786598"/>
              <a:gd name="connsiteX68" fmla="*/ 582362 w 4159710"/>
              <a:gd name="connsiteY68" fmla="*/ 4070970 h 5786598"/>
              <a:gd name="connsiteX69" fmla="*/ 760478 w 4159710"/>
              <a:gd name="connsiteY69" fmla="*/ 4070970 h 5786598"/>
              <a:gd name="connsiteX70" fmla="*/ 760478 w 4159710"/>
              <a:gd name="connsiteY70" fmla="*/ 3949801 h 5786598"/>
              <a:gd name="connsiteX71" fmla="*/ 1286363 w 4159710"/>
              <a:gd name="connsiteY71" fmla="*/ 3781025 h 5786598"/>
              <a:gd name="connsiteX72" fmla="*/ 1286363 w 4159710"/>
              <a:gd name="connsiteY72" fmla="*/ 3904082 h 5786598"/>
              <a:gd name="connsiteX73" fmla="*/ 1441619 w 4159710"/>
              <a:gd name="connsiteY73" fmla="*/ 3904082 h 5786598"/>
              <a:gd name="connsiteX74" fmla="*/ 1441619 w 4159710"/>
              <a:gd name="connsiteY74" fmla="*/ 3781025 h 5786598"/>
              <a:gd name="connsiteX75" fmla="*/ 582362 w 4159710"/>
              <a:gd name="connsiteY75" fmla="*/ 3781025 h 5786598"/>
              <a:gd name="connsiteX76" fmla="*/ 582362 w 4159710"/>
              <a:gd name="connsiteY76" fmla="*/ 3904082 h 5786598"/>
              <a:gd name="connsiteX77" fmla="*/ 760478 w 4159710"/>
              <a:gd name="connsiteY77" fmla="*/ 3904082 h 5786598"/>
              <a:gd name="connsiteX78" fmla="*/ 760478 w 4159710"/>
              <a:gd name="connsiteY78" fmla="*/ 3781025 h 5786598"/>
              <a:gd name="connsiteX79" fmla="*/ 1174823 w 4159710"/>
              <a:gd name="connsiteY79" fmla="*/ 2986866 h 5786598"/>
              <a:gd name="connsiteX80" fmla="*/ 1154863 w 4159710"/>
              <a:gd name="connsiteY80" fmla="*/ 3006826 h 5786598"/>
              <a:gd name="connsiteX81" fmla="*/ 1154863 w 4159710"/>
              <a:gd name="connsiteY81" fmla="*/ 3388285 h 5786598"/>
              <a:gd name="connsiteX82" fmla="*/ 1174823 w 4159710"/>
              <a:gd name="connsiteY82" fmla="*/ 3408245 h 5786598"/>
              <a:gd name="connsiteX83" fmla="*/ 1254662 w 4159710"/>
              <a:gd name="connsiteY83" fmla="*/ 3408245 h 5786598"/>
              <a:gd name="connsiteX84" fmla="*/ 1274622 w 4159710"/>
              <a:gd name="connsiteY84" fmla="*/ 3388285 h 5786598"/>
              <a:gd name="connsiteX85" fmla="*/ 1274622 w 4159710"/>
              <a:gd name="connsiteY85" fmla="*/ 3006826 h 5786598"/>
              <a:gd name="connsiteX86" fmla="*/ 1254662 w 4159710"/>
              <a:gd name="connsiteY86" fmla="*/ 2986866 h 5786598"/>
              <a:gd name="connsiteX87" fmla="*/ 694919 w 4159710"/>
              <a:gd name="connsiteY87" fmla="*/ 2986866 h 5786598"/>
              <a:gd name="connsiteX88" fmla="*/ 678402 w 4159710"/>
              <a:gd name="connsiteY88" fmla="*/ 3003383 h 5786598"/>
              <a:gd name="connsiteX89" fmla="*/ 678402 w 4159710"/>
              <a:gd name="connsiteY89" fmla="*/ 3391728 h 5786598"/>
              <a:gd name="connsiteX90" fmla="*/ 694919 w 4159710"/>
              <a:gd name="connsiteY90" fmla="*/ 3408245 h 5786598"/>
              <a:gd name="connsiteX91" fmla="*/ 760984 w 4159710"/>
              <a:gd name="connsiteY91" fmla="*/ 3408245 h 5786598"/>
              <a:gd name="connsiteX92" fmla="*/ 777501 w 4159710"/>
              <a:gd name="connsiteY92" fmla="*/ 3391728 h 5786598"/>
              <a:gd name="connsiteX93" fmla="*/ 777501 w 4159710"/>
              <a:gd name="connsiteY93" fmla="*/ 3003383 h 5786598"/>
              <a:gd name="connsiteX94" fmla="*/ 760984 w 4159710"/>
              <a:gd name="connsiteY94" fmla="*/ 2986866 h 5786598"/>
              <a:gd name="connsiteX95" fmla="*/ 502584 w 4159710"/>
              <a:gd name="connsiteY95" fmla="*/ 2986866 h 5786598"/>
              <a:gd name="connsiteX96" fmla="*/ 486067 w 4159710"/>
              <a:gd name="connsiteY96" fmla="*/ 3003383 h 5786598"/>
              <a:gd name="connsiteX97" fmla="*/ 486067 w 4159710"/>
              <a:gd name="connsiteY97" fmla="*/ 3391728 h 5786598"/>
              <a:gd name="connsiteX98" fmla="*/ 502584 w 4159710"/>
              <a:gd name="connsiteY98" fmla="*/ 3408245 h 5786598"/>
              <a:gd name="connsiteX99" fmla="*/ 568649 w 4159710"/>
              <a:gd name="connsiteY99" fmla="*/ 3408245 h 5786598"/>
              <a:gd name="connsiteX100" fmla="*/ 585166 w 4159710"/>
              <a:gd name="connsiteY100" fmla="*/ 3391728 h 5786598"/>
              <a:gd name="connsiteX101" fmla="*/ 585166 w 4159710"/>
              <a:gd name="connsiteY101" fmla="*/ 3003383 h 5786598"/>
              <a:gd name="connsiteX102" fmla="*/ 568649 w 4159710"/>
              <a:gd name="connsiteY102" fmla="*/ 2986866 h 5786598"/>
              <a:gd name="connsiteX103" fmla="*/ 310249 w 4159710"/>
              <a:gd name="connsiteY103" fmla="*/ 2986866 h 5786598"/>
              <a:gd name="connsiteX104" fmla="*/ 293732 w 4159710"/>
              <a:gd name="connsiteY104" fmla="*/ 3003383 h 5786598"/>
              <a:gd name="connsiteX105" fmla="*/ 293732 w 4159710"/>
              <a:gd name="connsiteY105" fmla="*/ 3391728 h 5786598"/>
              <a:gd name="connsiteX106" fmla="*/ 310249 w 4159710"/>
              <a:gd name="connsiteY106" fmla="*/ 3408245 h 5786598"/>
              <a:gd name="connsiteX107" fmla="*/ 376314 w 4159710"/>
              <a:gd name="connsiteY107" fmla="*/ 3408245 h 5786598"/>
              <a:gd name="connsiteX108" fmla="*/ 392831 w 4159710"/>
              <a:gd name="connsiteY108" fmla="*/ 3391728 h 5786598"/>
              <a:gd name="connsiteX109" fmla="*/ 392831 w 4159710"/>
              <a:gd name="connsiteY109" fmla="*/ 3003383 h 5786598"/>
              <a:gd name="connsiteX110" fmla="*/ 376314 w 4159710"/>
              <a:gd name="connsiteY110" fmla="*/ 2986866 h 5786598"/>
              <a:gd name="connsiteX111" fmla="*/ 871284 w 4159710"/>
              <a:gd name="connsiteY111" fmla="*/ 2156869 h 5786598"/>
              <a:gd name="connsiteX112" fmla="*/ 249133 w 4159710"/>
              <a:gd name="connsiteY112" fmla="*/ 2819733 h 5786598"/>
              <a:gd name="connsiteX113" fmla="*/ 830389 w 4159710"/>
              <a:gd name="connsiteY113" fmla="*/ 2819733 h 5786598"/>
              <a:gd name="connsiteX114" fmla="*/ 1322149 w 4159710"/>
              <a:gd name="connsiteY114" fmla="*/ 1457297 h 5786598"/>
              <a:gd name="connsiteX115" fmla="*/ 1134233 w 4159710"/>
              <a:gd name="connsiteY115" fmla="*/ 1473712 h 5786598"/>
              <a:gd name="connsiteX116" fmla="*/ 1155963 w 4159710"/>
              <a:gd name="connsiteY116" fmla="*/ 1825935 h 5786598"/>
              <a:gd name="connsiteX117" fmla="*/ 1248284 w 4159710"/>
              <a:gd name="connsiteY117" fmla="*/ 1825935 h 5786598"/>
              <a:gd name="connsiteX118" fmla="*/ 1257606 w 4159710"/>
              <a:gd name="connsiteY118" fmla="*/ 1835257 h 5786598"/>
              <a:gd name="connsiteX119" fmla="*/ 1257606 w 4159710"/>
              <a:gd name="connsiteY119" fmla="*/ 1872543 h 5786598"/>
              <a:gd name="connsiteX120" fmla="*/ 1248284 w 4159710"/>
              <a:gd name="connsiteY120" fmla="*/ 1881866 h 5786598"/>
              <a:gd name="connsiteX121" fmla="*/ 1159414 w 4159710"/>
              <a:gd name="connsiteY121" fmla="*/ 1881866 h 5786598"/>
              <a:gd name="connsiteX122" fmla="*/ 1170086 w 4159710"/>
              <a:gd name="connsiteY122" fmla="*/ 2054855 h 5786598"/>
              <a:gd name="connsiteX123" fmla="*/ 1233364 w 4159710"/>
              <a:gd name="connsiteY123" fmla="*/ 2054855 h 5786598"/>
              <a:gd name="connsiteX124" fmla="*/ 1247840 w 4159710"/>
              <a:gd name="connsiteY124" fmla="*/ 2069332 h 5786598"/>
              <a:gd name="connsiteX125" fmla="*/ 1247840 w 4159710"/>
              <a:gd name="connsiteY125" fmla="*/ 2127235 h 5786598"/>
              <a:gd name="connsiteX126" fmla="*/ 1233364 w 4159710"/>
              <a:gd name="connsiteY126" fmla="*/ 2141711 h 5786598"/>
              <a:gd name="connsiteX127" fmla="*/ 1175445 w 4159710"/>
              <a:gd name="connsiteY127" fmla="*/ 2141711 h 5786598"/>
              <a:gd name="connsiteX128" fmla="*/ 1217275 w 4159710"/>
              <a:gd name="connsiteY128" fmla="*/ 2819733 h 5786598"/>
              <a:gd name="connsiteX129" fmla="*/ 1538655 w 4159710"/>
              <a:gd name="connsiteY129" fmla="*/ 2819733 h 5786598"/>
              <a:gd name="connsiteX130" fmla="*/ 1538655 w 4159710"/>
              <a:gd name="connsiteY130" fmla="*/ 2916015 h 5786598"/>
              <a:gd name="connsiteX131" fmla="*/ 1834975 w 4159710"/>
              <a:gd name="connsiteY131" fmla="*/ 2426775 h 5786598"/>
              <a:gd name="connsiteX132" fmla="*/ 2470117 w 4159710"/>
              <a:gd name="connsiteY132" fmla="*/ 140636 h 5786598"/>
              <a:gd name="connsiteX133" fmla="*/ 2450688 w 4159710"/>
              <a:gd name="connsiteY133" fmla="*/ 169453 h 5786598"/>
              <a:gd name="connsiteX134" fmla="*/ 2380499 w 4159710"/>
              <a:gd name="connsiteY134" fmla="*/ 198526 h 5786598"/>
              <a:gd name="connsiteX135" fmla="*/ 2341862 w 4159710"/>
              <a:gd name="connsiteY135" fmla="*/ 190726 h 5786598"/>
              <a:gd name="connsiteX136" fmla="*/ 2319689 w 4159710"/>
              <a:gd name="connsiteY136" fmla="*/ 175776 h 5786598"/>
              <a:gd name="connsiteX137" fmla="*/ 1188989 w 4159710"/>
              <a:gd name="connsiteY137" fmla="*/ 1308426 h 5786598"/>
              <a:gd name="connsiteX138" fmla="*/ 1342990 w 4159710"/>
              <a:gd name="connsiteY138" fmla="*/ 1294974 h 5786598"/>
              <a:gd name="connsiteX139" fmla="*/ 1353866 w 4159710"/>
              <a:gd name="connsiteY139" fmla="*/ 1419480 h 5786598"/>
              <a:gd name="connsiteX140" fmla="*/ 1862584 w 4159710"/>
              <a:gd name="connsiteY140" fmla="*/ 2381191 h 5786598"/>
              <a:gd name="connsiteX141" fmla="*/ 3029209 w 4159710"/>
              <a:gd name="connsiteY141" fmla="*/ 455030 h 5786598"/>
              <a:gd name="connsiteX142" fmla="*/ 2380499 w 4159710"/>
              <a:gd name="connsiteY142" fmla="*/ 0 h 5786598"/>
              <a:gd name="connsiteX143" fmla="*/ 2479762 w 4159710"/>
              <a:gd name="connsiteY143" fmla="*/ 99263 h 5786598"/>
              <a:gd name="connsiteX144" fmla="*/ 2478311 w 4159710"/>
              <a:gd name="connsiteY144" fmla="*/ 106448 h 5786598"/>
              <a:gd name="connsiteX145" fmla="*/ 3219890 w 4159710"/>
              <a:gd name="connsiteY145" fmla="*/ 215733 h 5786598"/>
              <a:gd name="connsiteX146" fmla="*/ 3217054 w 4159710"/>
              <a:gd name="connsiteY146" fmla="*/ 220776 h 5786598"/>
              <a:gd name="connsiteX147" fmla="*/ 4067223 w 4159710"/>
              <a:gd name="connsiteY147" fmla="*/ 1004298 h 5786598"/>
              <a:gd name="connsiteX148" fmla="*/ 4069653 w 4159710"/>
              <a:gd name="connsiteY148" fmla="*/ 1000693 h 5786598"/>
              <a:gd name="connsiteX149" fmla="*/ 4106956 w 4159710"/>
              <a:gd name="connsiteY149" fmla="*/ 985242 h 5786598"/>
              <a:gd name="connsiteX150" fmla="*/ 4159710 w 4159710"/>
              <a:gd name="connsiteY150" fmla="*/ 1037996 h 5786598"/>
              <a:gd name="connsiteX151" fmla="*/ 4106956 w 4159710"/>
              <a:gd name="connsiteY151" fmla="*/ 1090750 h 5786598"/>
              <a:gd name="connsiteX152" fmla="*/ 4054202 w 4159710"/>
              <a:gd name="connsiteY152" fmla="*/ 1037996 h 5786598"/>
              <a:gd name="connsiteX153" fmla="*/ 4058348 w 4159710"/>
              <a:gd name="connsiteY153" fmla="*/ 1017462 h 5786598"/>
              <a:gd name="connsiteX154" fmla="*/ 4060261 w 4159710"/>
              <a:gd name="connsiteY154" fmla="*/ 1014623 h 5786598"/>
              <a:gd name="connsiteX155" fmla="*/ 3137412 w 4159710"/>
              <a:gd name="connsiteY155" fmla="*/ 519074 h 5786598"/>
              <a:gd name="connsiteX156" fmla="*/ 1538655 w 4159710"/>
              <a:gd name="connsiteY156" fmla="*/ 3357254 h 5786598"/>
              <a:gd name="connsiteX157" fmla="*/ 1538655 w 4159710"/>
              <a:gd name="connsiteY157" fmla="*/ 3364856 h 5786598"/>
              <a:gd name="connsiteX158" fmla="*/ 1696915 w 4159710"/>
              <a:gd name="connsiteY158" fmla="*/ 3364856 h 5786598"/>
              <a:gd name="connsiteX159" fmla="*/ 1696915 w 4159710"/>
              <a:gd name="connsiteY159" fmla="*/ 3781025 h 5786598"/>
              <a:gd name="connsiteX160" fmla="*/ 1487338 w 4159710"/>
              <a:gd name="connsiteY160" fmla="*/ 3781025 h 5786598"/>
              <a:gd name="connsiteX161" fmla="*/ 1487338 w 4159710"/>
              <a:gd name="connsiteY161" fmla="*/ 3904082 h 5786598"/>
              <a:gd name="connsiteX162" fmla="*/ 1563403 w 4159710"/>
              <a:gd name="connsiteY162" fmla="*/ 3904082 h 5786598"/>
              <a:gd name="connsiteX163" fmla="*/ 1586263 w 4159710"/>
              <a:gd name="connsiteY163" fmla="*/ 3926942 h 5786598"/>
              <a:gd name="connsiteX164" fmla="*/ 1586262 w 4159710"/>
              <a:gd name="connsiteY164" fmla="*/ 3926942 h 5786598"/>
              <a:gd name="connsiteX165" fmla="*/ 1563402 w 4159710"/>
              <a:gd name="connsiteY165" fmla="*/ 3949802 h 5786598"/>
              <a:gd name="connsiteX166" fmla="*/ 1487338 w 4159710"/>
              <a:gd name="connsiteY166" fmla="*/ 3949802 h 5786598"/>
              <a:gd name="connsiteX167" fmla="*/ 1487338 w 4159710"/>
              <a:gd name="connsiteY167" fmla="*/ 4070970 h 5786598"/>
              <a:gd name="connsiteX168" fmla="*/ 1563403 w 4159710"/>
              <a:gd name="connsiteY168" fmla="*/ 4070970 h 5786598"/>
              <a:gd name="connsiteX169" fmla="*/ 1586263 w 4159710"/>
              <a:gd name="connsiteY169" fmla="*/ 4093830 h 5786598"/>
              <a:gd name="connsiteX170" fmla="*/ 1586262 w 4159710"/>
              <a:gd name="connsiteY170" fmla="*/ 4093830 h 5786598"/>
              <a:gd name="connsiteX171" fmla="*/ 1563402 w 4159710"/>
              <a:gd name="connsiteY171" fmla="*/ 4116690 h 5786598"/>
              <a:gd name="connsiteX172" fmla="*/ 1487338 w 4159710"/>
              <a:gd name="connsiteY172" fmla="*/ 4116690 h 5786598"/>
              <a:gd name="connsiteX173" fmla="*/ 1487338 w 4159710"/>
              <a:gd name="connsiteY173" fmla="*/ 4772921 h 5786598"/>
              <a:gd name="connsiteX174" fmla="*/ 1529674 w 4159710"/>
              <a:gd name="connsiteY174" fmla="*/ 4772921 h 5786598"/>
              <a:gd name="connsiteX175" fmla="*/ 1586262 w 4159710"/>
              <a:gd name="connsiteY175" fmla="*/ 4829509 h 5786598"/>
              <a:gd name="connsiteX176" fmla="*/ 1586262 w 4159710"/>
              <a:gd name="connsiteY176" fmla="*/ 4848693 h 5786598"/>
              <a:gd name="connsiteX177" fmla="*/ 1529674 w 4159710"/>
              <a:gd name="connsiteY177" fmla="*/ 4905281 h 5786598"/>
              <a:gd name="connsiteX178" fmla="*/ 1518652 w 4159710"/>
              <a:gd name="connsiteY178" fmla="*/ 4905281 h 5786598"/>
              <a:gd name="connsiteX179" fmla="*/ 1488812 w 4159710"/>
              <a:gd name="connsiteY179" fmla="*/ 4962472 h 5786598"/>
              <a:gd name="connsiteX180" fmla="*/ 1773161 w 4159710"/>
              <a:gd name="connsiteY180" fmla="*/ 5507455 h 5786598"/>
              <a:gd name="connsiteX181" fmla="*/ 1945385 w 4159710"/>
              <a:gd name="connsiteY181" fmla="*/ 5507455 h 5786598"/>
              <a:gd name="connsiteX182" fmla="*/ 2015377 w 4159710"/>
              <a:gd name="connsiteY182" fmla="*/ 5577447 h 5786598"/>
              <a:gd name="connsiteX183" fmla="*/ 2015377 w 4159710"/>
              <a:gd name="connsiteY183" fmla="*/ 5716606 h 5786598"/>
              <a:gd name="connsiteX184" fmla="*/ 1945385 w 4159710"/>
              <a:gd name="connsiteY184" fmla="*/ 5786598 h 5786598"/>
              <a:gd name="connsiteX185" fmla="*/ 166286 w 4159710"/>
              <a:gd name="connsiteY185" fmla="*/ 5786598 h 5786598"/>
              <a:gd name="connsiteX186" fmla="*/ 96294 w 4159710"/>
              <a:gd name="connsiteY186" fmla="*/ 5716606 h 5786598"/>
              <a:gd name="connsiteX187" fmla="*/ 96294 w 4159710"/>
              <a:gd name="connsiteY187" fmla="*/ 5577447 h 5786598"/>
              <a:gd name="connsiteX188" fmla="*/ 166286 w 4159710"/>
              <a:gd name="connsiteY188" fmla="*/ 5507455 h 5786598"/>
              <a:gd name="connsiteX189" fmla="*/ 235712 w 4159710"/>
              <a:gd name="connsiteY189" fmla="*/ 5507455 h 5786598"/>
              <a:gd name="connsiteX190" fmla="*/ 537898 w 4159710"/>
              <a:gd name="connsiteY190" fmla="*/ 4928284 h 5786598"/>
              <a:gd name="connsiteX191" fmla="*/ 525896 w 4159710"/>
              <a:gd name="connsiteY191" fmla="*/ 4905281 h 5786598"/>
              <a:gd name="connsiteX192" fmla="*/ 517166 w 4159710"/>
              <a:gd name="connsiteY192" fmla="*/ 4905281 h 5786598"/>
              <a:gd name="connsiteX193" fmla="*/ 460578 w 4159710"/>
              <a:gd name="connsiteY193" fmla="*/ 4848693 h 5786598"/>
              <a:gd name="connsiteX194" fmla="*/ 460578 w 4159710"/>
              <a:gd name="connsiteY194" fmla="*/ 4829509 h 5786598"/>
              <a:gd name="connsiteX195" fmla="*/ 517166 w 4159710"/>
              <a:gd name="connsiteY195" fmla="*/ 4772921 h 5786598"/>
              <a:gd name="connsiteX196" fmla="*/ 536643 w 4159710"/>
              <a:gd name="connsiteY196" fmla="*/ 4772921 h 5786598"/>
              <a:gd name="connsiteX197" fmla="*/ 536643 w 4159710"/>
              <a:gd name="connsiteY197" fmla="*/ 4116689 h 5786598"/>
              <a:gd name="connsiteX198" fmla="*/ 483438 w 4159710"/>
              <a:gd name="connsiteY198" fmla="*/ 4116689 h 5786598"/>
              <a:gd name="connsiteX199" fmla="*/ 467274 w 4159710"/>
              <a:gd name="connsiteY199" fmla="*/ 4109993 h 5786598"/>
              <a:gd name="connsiteX200" fmla="*/ 460578 w 4159710"/>
              <a:gd name="connsiteY200" fmla="*/ 4093829 h 5786598"/>
              <a:gd name="connsiteX201" fmla="*/ 467274 w 4159710"/>
              <a:gd name="connsiteY201" fmla="*/ 4077665 h 5786598"/>
              <a:gd name="connsiteX202" fmla="*/ 483438 w 4159710"/>
              <a:gd name="connsiteY202" fmla="*/ 4070970 h 5786598"/>
              <a:gd name="connsiteX203" fmla="*/ 536643 w 4159710"/>
              <a:gd name="connsiteY203" fmla="*/ 4070970 h 5786598"/>
              <a:gd name="connsiteX204" fmla="*/ 536643 w 4159710"/>
              <a:gd name="connsiteY204" fmla="*/ 3949801 h 5786598"/>
              <a:gd name="connsiteX205" fmla="*/ 483438 w 4159710"/>
              <a:gd name="connsiteY205" fmla="*/ 3949801 h 5786598"/>
              <a:gd name="connsiteX206" fmla="*/ 467274 w 4159710"/>
              <a:gd name="connsiteY206" fmla="*/ 3943105 h 5786598"/>
              <a:gd name="connsiteX207" fmla="*/ 460578 w 4159710"/>
              <a:gd name="connsiteY207" fmla="*/ 3926941 h 5786598"/>
              <a:gd name="connsiteX208" fmla="*/ 467274 w 4159710"/>
              <a:gd name="connsiteY208" fmla="*/ 3910777 h 5786598"/>
              <a:gd name="connsiteX209" fmla="*/ 483438 w 4159710"/>
              <a:gd name="connsiteY209" fmla="*/ 3904082 h 5786598"/>
              <a:gd name="connsiteX210" fmla="*/ 536643 w 4159710"/>
              <a:gd name="connsiteY210" fmla="*/ 3904082 h 5786598"/>
              <a:gd name="connsiteX211" fmla="*/ 536643 w 4159710"/>
              <a:gd name="connsiteY211" fmla="*/ 3781025 h 5786598"/>
              <a:gd name="connsiteX212" fmla="*/ 0 w 4159710"/>
              <a:gd name="connsiteY212" fmla="*/ 3781025 h 5786598"/>
              <a:gd name="connsiteX213" fmla="*/ 0 w 4159710"/>
              <a:gd name="connsiteY213" fmla="*/ 3364856 h 5786598"/>
              <a:gd name="connsiteX214" fmla="*/ 1 w 4159710"/>
              <a:gd name="connsiteY214" fmla="*/ 3364856 h 5786598"/>
              <a:gd name="connsiteX215" fmla="*/ 1 w 4159710"/>
              <a:gd name="connsiteY215" fmla="*/ 2819733 h 5786598"/>
              <a:gd name="connsiteX216" fmla="*/ 186431 w 4159710"/>
              <a:gd name="connsiteY216" fmla="*/ 2819733 h 5786598"/>
              <a:gd name="connsiteX217" fmla="*/ 823097 w 4159710"/>
              <a:gd name="connsiteY217" fmla="*/ 2141404 h 5786598"/>
              <a:gd name="connsiteX218" fmla="*/ 813602 w 4159710"/>
              <a:gd name="connsiteY218" fmla="*/ 2137471 h 5786598"/>
              <a:gd name="connsiteX219" fmla="*/ 809362 w 4159710"/>
              <a:gd name="connsiteY219" fmla="*/ 2127235 h 5786598"/>
              <a:gd name="connsiteX220" fmla="*/ 809362 w 4159710"/>
              <a:gd name="connsiteY220" fmla="*/ 2069332 h 5786598"/>
              <a:gd name="connsiteX221" fmla="*/ 823838 w 4159710"/>
              <a:gd name="connsiteY221" fmla="*/ 2054855 h 5786598"/>
              <a:gd name="connsiteX222" fmla="*/ 877577 w 4159710"/>
              <a:gd name="connsiteY222" fmla="*/ 2054855 h 5786598"/>
              <a:gd name="connsiteX223" fmla="*/ 888250 w 4159710"/>
              <a:gd name="connsiteY223" fmla="*/ 1881866 h 5786598"/>
              <a:gd name="connsiteX224" fmla="*/ 828450 w 4159710"/>
              <a:gd name="connsiteY224" fmla="*/ 1881866 h 5786598"/>
              <a:gd name="connsiteX225" fmla="*/ 819128 w 4159710"/>
              <a:gd name="connsiteY225" fmla="*/ 1872543 h 5786598"/>
              <a:gd name="connsiteX226" fmla="*/ 819128 w 4159710"/>
              <a:gd name="connsiteY226" fmla="*/ 1835257 h 5786598"/>
              <a:gd name="connsiteX227" fmla="*/ 828450 w 4159710"/>
              <a:gd name="connsiteY227" fmla="*/ 1825935 h 5786598"/>
              <a:gd name="connsiteX228" fmla="*/ 891700 w 4159710"/>
              <a:gd name="connsiteY228" fmla="*/ 1825935 h 5786598"/>
              <a:gd name="connsiteX229" fmla="*/ 912234 w 4159710"/>
              <a:gd name="connsiteY229" fmla="*/ 1493103 h 5786598"/>
              <a:gd name="connsiteX230" fmla="*/ 860727 w 4159710"/>
              <a:gd name="connsiteY230" fmla="*/ 1497602 h 5786598"/>
              <a:gd name="connsiteX231" fmla="*/ 861169 w 4159710"/>
              <a:gd name="connsiteY231" fmla="*/ 1501090 h 5786598"/>
              <a:gd name="connsiteX232" fmla="*/ 562355 w 4159710"/>
              <a:gd name="connsiteY232" fmla="*/ 1538964 h 5786598"/>
              <a:gd name="connsiteX233" fmla="*/ 573819 w 4159710"/>
              <a:gd name="connsiteY233" fmla="*/ 1582489 h 5786598"/>
              <a:gd name="connsiteX234" fmla="*/ 537257 w 4159710"/>
              <a:gd name="connsiteY234" fmla="*/ 1645198 h 5786598"/>
              <a:gd name="connsiteX235" fmla="*/ 530211 w 4159710"/>
              <a:gd name="connsiteY235" fmla="*/ 1647053 h 5786598"/>
              <a:gd name="connsiteX236" fmla="*/ 476492 w 4159710"/>
              <a:gd name="connsiteY236" fmla="*/ 1628784 h 5786598"/>
              <a:gd name="connsiteX237" fmla="*/ 469491 w 4159710"/>
              <a:gd name="connsiteY237" fmla="*/ 1614538 h 5786598"/>
              <a:gd name="connsiteX238" fmla="*/ 470721 w 4159710"/>
              <a:gd name="connsiteY238" fmla="*/ 1635605 h 5786598"/>
              <a:gd name="connsiteX239" fmla="*/ 430195 w 4159710"/>
              <a:gd name="connsiteY239" fmla="*/ 1681081 h 5786598"/>
              <a:gd name="connsiteX240" fmla="*/ 422631 w 4159710"/>
              <a:gd name="connsiteY240" fmla="*/ 1683073 h 5786598"/>
              <a:gd name="connsiteX241" fmla="*/ 355310 w 4159710"/>
              <a:gd name="connsiteY241" fmla="*/ 1643823 h 5786598"/>
              <a:gd name="connsiteX242" fmla="*/ 315776 w 4159710"/>
              <a:gd name="connsiteY242" fmla="*/ 1493723 h 5786598"/>
              <a:gd name="connsiteX243" fmla="*/ 355027 w 4159710"/>
              <a:gd name="connsiteY243" fmla="*/ 1426402 h 5786598"/>
              <a:gd name="connsiteX244" fmla="*/ 362591 w 4159710"/>
              <a:gd name="connsiteY244" fmla="*/ 1424410 h 5786598"/>
              <a:gd name="connsiteX245" fmla="*/ 420261 w 4159710"/>
              <a:gd name="connsiteY245" fmla="*/ 1444022 h 5786598"/>
              <a:gd name="connsiteX246" fmla="*/ 427578 w 4159710"/>
              <a:gd name="connsiteY246" fmla="*/ 1458912 h 5786598"/>
              <a:gd name="connsiteX247" fmla="*/ 426045 w 4159710"/>
              <a:gd name="connsiteY247" fmla="*/ 1453091 h 5786598"/>
              <a:gd name="connsiteX248" fmla="*/ 462607 w 4159710"/>
              <a:gd name="connsiteY248" fmla="*/ 1390382 h 5786598"/>
              <a:gd name="connsiteX249" fmla="*/ 469653 w 4159710"/>
              <a:gd name="connsiteY249" fmla="*/ 1388526 h 5786598"/>
              <a:gd name="connsiteX250" fmla="*/ 532361 w 4159710"/>
              <a:gd name="connsiteY250" fmla="*/ 1425088 h 5786598"/>
              <a:gd name="connsiteX251" fmla="*/ 549415 w 4159710"/>
              <a:gd name="connsiteY251" fmla="*/ 1489834 h 5786598"/>
              <a:gd name="connsiteX252" fmla="*/ 840002 w 4159710"/>
              <a:gd name="connsiteY252" fmla="*/ 1334084 h 5786598"/>
              <a:gd name="connsiteX253" fmla="*/ 840607 w 4159710"/>
              <a:gd name="connsiteY253" fmla="*/ 1338857 h 5786598"/>
              <a:gd name="connsiteX254" fmla="*/ 1112835 w 4159710"/>
              <a:gd name="connsiteY254" fmla="*/ 1315078 h 5786598"/>
              <a:gd name="connsiteX255" fmla="*/ 2288860 w 4159710"/>
              <a:gd name="connsiteY255" fmla="*/ 137025 h 5786598"/>
              <a:gd name="connsiteX256" fmla="*/ 2281236 w 4159710"/>
              <a:gd name="connsiteY256" fmla="*/ 99263 h 5786598"/>
              <a:gd name="connsiteX257" fmla="*/ 2380499 w 4159710"/>
              <a:gd name="connsiteY257" fmla="*/ 0 h 578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59710" h="5786598">
                <a:moveTo>
                  <a:pt x="1022274" y="5419078"/>
                </a:moveTo>
                <a:lnTo>
                  <a:pt x="976163" y="5507455"/>
                </a:lnTo>
                <a:lnTo>
                  <a:pt x="1068385" y="5507455"/>
                </a:lnTo>
                <a:close/>
                <a:moveTo>
                  <a:pt x="1318025" y="5289802"/>
                </a:moveTo>
                <a:lnTo>
                  <a:pt x="1204463" y="5507455"/>
                </a:lnTo>
                <a:lnTo>
                  <a:pt x="1431587" y="5507455"/>
                </a:lnTo>
                <a:close/>
                <a:moveTo>
                  <a:pt x="708685" y="5255614"/>
                </a:moveTo>
                <a:lnTo>
                  <a:pt x="577286" y="5507455"/>
                </a:lnTo>
                <a:lnTo>
                  <a:pt x="840085" y="5507455"/>
                </a:lnTo>
                <a:close/>
                <a:moveTo>
                  <a:pt x="1203875" y="5071022"/>
                </a:moveTo>
                <a:lnTo>
                  <a:pt x="1053938" y="5358390"/>
                </a:lnTo>
                <a:lnTo>
                  <a:pt x="1131714" y="5507455"/>
                </a:lnTo>
                <a:lnTo>
                  <a:pt x="1141134" y="5507455"/>
                </a:lnTo>
                <a:lnTo>
                  <a:pt x="1286361" y="5229113"/>
                </a:lnTo>
                <a:close/>
                <a:moveTo>
                  <a:pt x="822835" y="5036834"/>
                </a:moveTo>
                <a:lnTo>
                  <a:pt x="740350" y="5194926"/>
                </a:lnTo>
                <a:lnTo>
                  <a:pt x="903414" y="5507455"/>
                </a:lnTo>
                <a:lnTo>
                  <a:pt x="912834" y="5507455"/>
                </a:lnTo>
                <a:lnTo>
                  <a:pt x="990609" y="5358390"/>
                </a:lnTo>
                <a:close/>
                <a:moveTo>
                  <a:pt x="1451724" y="5033553"/>
                </a:moveTo>
                <a:lnTo>
                  <a:pt x="1355112" y="5218720"/>
                </a:lnTo>
                <a:lnTo>
                  <a:pt x="1505762" y="5507455"/>
                </a:lnTo>
                <a:lnTo>
                  <a:pt x="1698986" y="5507455"/>
                </a:lnTo>
                <a:close/>
                <a:moveTo>
                  <a:pt x="574986" y="4999366"/>
                </a:moveTo>
                <a:lnTo>
                  <a:pt x="309887" y="5507455"/>
                </a:lnTo>
                <a:lnTo>
                  <a:pt x="503111" y="5507455"/>
                </a:lnTo>
                <a:lnTo>
                  <a:pt x="671598" y="5184533"/>
                </a:lnTo>
                <a:close/>
                <a:moveTo>
                  <a:pt x="1290352" y="4905281"/>
                </a:moveTo>
                <a:lnTo>
                  <a:pt x="1240962" y="4999940"/>
                </a:lnTo>
                <a:lnTo>
                  <a:pt x="1323448" y="5158032"/>
                </a:lnTo>
                <a:lnTo>
                  <a:pt x="1420060" y="4972866"/>
                </a:lnTo>
                <a:lnTo>
                  <a:pt x="1384797" y="4905281"/>
                </a:lnTo>
                <a:close/>
                <a:moveTo>
                  <a:pt x="1191573" y="4905281"/>
                </a:moveTo>
                <a:lnTo>
                  <a:pt x="1209298" y="4939252"/>
                </a:lnTo>
                <a:lnTo>
                  <a:pt x="1227023" y="4905281"/>
                </a:lnTo>
                <a:close/>
                <a:moveTo>
                  <a:pt x="891474" y="4905281"/>
                </a:moveTo>
                <a:lnTo>
                  <a:pt x="854499" y="4976146"/>
                </a:lnTo>
                <a:lnTo>
                  <a:pt x="1022274" y="5297702"/>
                </a:lnTo>
                <a:lnTo>
                  <a:pt x="1172210" y="5010334"/>
                </a:lnTo>
                <a:lnTo>
                  <a:pt x="1117398" y="4905281"/>
                </a:lnTo>
                <a:close/>
                <a:moveTo>
                  <a:pt x="624075" y="4905281"/>
                </a:moveTo>
                <a:lnTo>
                  <a:pt x="606650" y="4938678"/>
                </a:lnTo>
                <a:lnTo>
                  <a:pt x="703262" y="5123845"/>
                </a:lnTo>
                <a:lnTo>
                  <a:pt x="785748" y="4965752"/>
                </a:lnTo>
                <a:lnTo>
                  <a:pt x="754196" y="4905281"/>
                </a:lnTo>
                <a:close/>
                <a:moveTo>
                  <a:pt x="1286363" y="4716622"/>
                </a:moveTo>
                <a:lnTo>
                  <a:pt x="1286363" y="4742928"/>
                </a:lnTo>
                <a:lnTo>
                  <a:pt x="1280308" y="4772921"/>
                </a:lnTo>
                <a:lnTo>
                  <a:pt x="1315738" y="4772921"/>
                </a:lnTo>
                <a:close/>
                <a:moveTo>
                  <a:pt x="760478" y="4643851"/>
                </a:moveTo>
                <a:lnTo>
                  <a:pt x="693135" y="4772921"/>
                </a:lnTo>
                <a:lnTo>
                  <a:pt x="766533" y="4772921"/>
                </a:lnTo>
                <a:lnTo>
                  <a:pt x="760478" y="4742928"/>
                </a:lnTo>
                <a:close/>
                <a:moveTo>
                  <a:pt x="1286363" y="4116690"/>
                </a:moveTo>
                <a:lnTo>
                  <a:pt x="1286363" y="4574458"/>
                </a:lnTo>
                <a:lnTo>
                  <a:pt x="1389913" y="4772921"/>
                </a:lnTo>
                <a:lnTo>
                  <a:pt x="1441619" y="4772921"/>
                </a:lnTo>
                <a:lnTo>
                  <a:pt x="1441619" y="4116690"/>
                </a:lnTo>
                <a:close/>
                <a:moveTo>
                  <a:pt x="582362" y="4116689"/>
                </a:moveTo>
                <a:lnTo>
                  <a:pt x="582362" y="4772921"/>
                </a:lnTo>
                <a:lnTo>
                  <a:pt x="618960" y="4772921"/>
                </a:lnTo>
                <a:lnTo>
                  <a:pt x="760478" y="4501687"/>
                </a:lnTo>
                <a:lnTo>
                  <a:pt x="760478" y="4116689"/>
                </a:lnTo>
                <a:close/>
                <a:moveTo>
                  <a:pt x="1286363" y="3949802"/>
                </a:moveTo>
                <a:lnTo>
                  <a:pt x="1286363" y="4070970"/>
                </a:lnTo>
                <a:lnTo>
                  <a:pt x="1441619" y="4070970"/>
                </a:lnTo>
                <a:lnTo>
                  <a:pt x="1441619" y="3949802"/>
                </a:lnTo>
                <a:close/>
                <a:moveTo>
                  <a:pt x="582362" y="3949801"/>
                </a:moveTo>
                <a:lnTo>
                  <a:pt x="582362" y="4070970"/>
                </a:lnTo>
                <a:lnTo>
                  <a:pt x="760478" y="4070970"/>
                </a:lnTo>
                <a:lnTo>
                  <a:pt x="760478" y="3949801"/>
                </a:lnTo>
                <a:close/>
                <a:moveTo>
                  <a:pt x="1286363" y="3781025"/>
                </a:moveTo>
                <a:lnTo>
                  <a:pt x="1286363" y="3904082"/>
                </a:lnTo>
                <a:lnTo>
                  <a:pt x="1441619" y="3904082"/>
                </a:lnTo>
                <a:lnTo>
                  <a:pt x="1441619" y="3781025"/>
                </a:lnTo>
                <a:close/>
                <a:moveTo>
                  <a:pt x="582362" y="3781025"/>
                </a:moveTo>
                <a:lnTo>
                  <a:pt x="582362" y="3904082"/>
                </a:lnTo>
                <a:lnTo>
                  <a:pt x="760478" y="3904082"/>
                </a:lnTo>
                <a:lnTo>
                  <a:pt x="760478" y="3781025"/>
                </a:lnTo>
                <a:close/>
                <a:moveTo>
                  <a:pt x="1174823" y="2986866"/>
                </a:moveTo>
                <a:cubicBezTo>
                  <a:pt x="1163799" y="2986866"/>
                  <a:pt x="1154863" y="2995802"/>
                  <a:pt x="1154863" y="3006826"/>
                </a:cubicBezTo>
                <a:lnTo>
                  <a:pt x="1154863" y="3388285"/>
                </a:lnTo>
                <a:cubicBezTo>
                  <a:pt x="1154863" y="3399309"/>
                  <a:pt x="1163799" y="3408245"/>
                  <a:pt x="1174823" y="3408245"/>
                </a:cubicBezTo>
                <a:lnTo>
                  <a:pt x="1254662" y="3408245"/>
                </a:lnTo>
                <a:cubicBezTo>
                  <a:pt x="1265686" y="3408245"/>
                  <a:pt x="1274622" y="3399309"/>
                  <a:pt x="1274622" y="3388285"/>
                </a:cubicBezTo>
                <a:lnTo>
                  <a:pt x="1274622" y="3006826"/>
                </a:lnTo>
                <a:cubicBezTo>
                  <a:pt x="1274622" y="2995802"/>
                  <a:pt x="1265686" y="2986866"/>
                  <a:pt x="1254662" y="2986866"/>
                </a:cubicBezTo>
                <a:close/>
                <a:moveTo>
                  <a:pt x="694919" y="2986866"/>
                </a:moveTo>
                <a:cubicBezTo>
                  <a:pt x="685797" y="2986866"/>
                  <a:pt x="678402" y="2994261"/>
                  <a:pt x="678402" y="3003383"/>
                </a:cubicBezTo>
                <a:lnTo>
                  <a:pt x="678402" y="3391728"/>
                </a:lnTo>
                <a:cubicBezTo>
                  <a:pt x="678402" y="3400850"/>
                  <a:pt x="685797" y="3408245"/>
                  <a:pt x="694919" y="3408245"/>
                </a:cubicBezTo>
                <a:lnTo>
                  <a:pt x="760984" y="3408245"/>
                </a:lnTo>
                <a:cubicBezTo>
                  <a:pt x="770106" y="3408245"/>
                  <a:pt x="777501" y="3400850"/>
                  <a:pt x="777501" y="3391728"/>
                </a:cubicBezTo>
                <a:lnTo>
                  <a:pt x="777501" y="3003383"/>
                </a:lnTo>
                <a:cubicBezTo>
                  <a:pt x="777501" y="2994261"/>
                  <a:pt x="770106" y="2986866"/>
                  <a:pt x="760984" y="2986866"/>
                </a:cubicBezTo>
                <a:close/>
                <a:moveTo>
                  <a:pt x="502584" y="2986866"/>
                </a:moveTo>
                <a:cubicBezTo>
                  <a:pt x="493462" y="2986866"/>
                  <a:pt x="486067" y="2994261"/>
                  <a:pt x="486067" y="3003383"/>
                </a:cubicBezTo>
                <a:lnTo>
                  <a:pt x="486067" y="3391728"/>
                </a:lnTo>
                <a:cubicBezTo>
                  <a:pt x="486067" y="3400850"/>
                  <a:pt x="493462" y="3408245"/>
                  <a:pt x="502584" y="3408245"/>
                </a:cubicBezTo>
                <a:lnTo>
                  <a:pt x="568649" y="3408245"/>
                </a:lnTo>
                <a:cubicBezTo>
                  <a:pt x="577771" y="3408245"/>
                  <a:pt x="585166" y="3400850"/>
                  <a:pt x="585166" y="3391728"/>
                </a:cubicBezTo>
                <a:lnTo>
                  <a:pt x="585166" y="3003383"/>
                </a:lnTo>
                <a:cubicBezTo>
                  <a:pt x="585166" y="2994261"/>
                  <a:pt x="577771" y="2986866"/>
                  <a:pt x="568649" y="2986866"/>
                </a:cubicBezTo>
                <a:close/>
                <a:moveTo>
                  <a:pt x="310249" y="2986866"/>
                </a:moveTo>
                <a:cubicBezTo>
                  <a:pt x="301127" y="2986866"/>
                  <a:pt x="293732" y="2994261"/>
                  <a:pt x="293732" y="3003383"/>
                </a:cubicBezTo>
                <a:lnTo>
                  <a:pt x="293732" y="3391728"/>
                </a:lnTo>
                <a:cubicBezTo>
                  <a:pt x="293732" y="3400850"/>
                  <a:pt x="301127" y="3408245"/>
                  <a:pt x="310249" y="3408245"/>
                </a:cubicBezTo>
                <a:lnTo>
                  <a:pt x="376314" y="3408245"/>
                </a:lnTo>
                <a:cubicBezTo>
                  <a:pt x="385436" y="3408245"/>
                  <a:pt x="392831" y="3400850"/>
                  <a:pt x="392831" y="3391728"/>
                </a:cubicBezTo>
                <a:lnTo>
                  <a:pt x="392831" y="3003383"/>
                </a:lnTo>
                <a:cubicBezTo>
                  <a:pt x="392831" y="2994261"/>
                  <a:pt x="385436" y="2986866"/>
                  <a:pt x="376314" y="2986866"/>
                </a:cubicBezTo>
                <a:close/>
                <a:moveTo>
                  <a:pt x="871284" y="2156869"/>
                </a:moveTo>
                <a:lnTo>
                  <a:pt x="249133" y="2819733"/>
                </a:lnTo>
                <a:lnTo>
                  <a:pt x="830389" y="2819733"/>
                </a:lnTo>
                <a:close/>
                <a:moveTo>
                  <a:pt x="1322149" y="1457297"/>
                </a:moveTo>
                <a:lnTo>
                  <a:pt x="1134233" y="1473712"/>
                </a:lnTo>
                <a:lnTo>
                  <a:pt x="1155963" y="1825935"/>
                </a:lnTo>
                <a:lnTo>
                  <a:pt x="1248284" y="1825935"/>
                </a:lnTo>
                <a:cubicBezTo>
                  <a:pt x="1253432" y="1825935"/>
                  <a:pt x="1257606" y="1830109"/>
                  <a:pt x="1257606" y="1835257"/>
                </a:cubicBezTo>
                <a:lnTo>
                  <a:pt x="1257606" y="1872543"/>
                </a:lnTo>
                <a:cubicBezTo>
                  <a:pt x="1257606" y="1877691"/>
                  <a:pt x="1253432" y="1881866"/>
                  <a:pt x="1248284" y="1881866"/>
                </a:cubicBezTo>
                <a:lnTo>
                  <a:pt x="1159414" y="1881866"/>
                </a:lnTo>
                <a:lnTo>
                  <a:pt x="1170086" y="2054855"/>
                </a:lnTo>
                <a:lnTo>
                  <a:pt x="1233364" y="2054855"/>
                </a:lnTo>
                <a:cubicBezTo>
                  <a:pt x="1241359" y="2054855"/>
                  <a:pt x="1247840" y="2061336"/>
                  <a:pt x="1247840" y="2069332"/>
                </a:cubicBezTo>
                <a:lnTo>
                  <a:pt x="1247840" y="2127235"/>
                </a:lnTo>
                <a:cubicBezTo>
                  <a:pt x="1247840" y="2135230"/>
                  <a:pt x="1241359" y="2141711"/>
                  <a:pt x="1233364" y="2141711"/>
                </a:cubicBezTo>
                <a:lnTo>
                  <a:pt x="1175445" y="2141711"/>
                </a:lnTo>
                <a:lnTo>
                  <a:pt x="1217275" y="2819733"/>
                </a:lnTo>
                <a:lnTo>
                  <a:pt x="1538655" y="2819733"/>
                </a:lnTo>
                <a:lnTo>
                  <a:pt x="1538655" y="2916015"/>
                </a:lnTo>
                <a:lnTo>
                  <a:pt x="1834975" y="2426775"/>
                </a:lnTo>
                <a:close/>
                <a:moveTo>
                  <a:pt x="2470117" y="140636"/>
                </a:moveTo>
                <a:lnTo>
                  <a:pt x="2450688" y="169453"/>
                </a:lnTo>
                <a:cubicBezTo>
                  <a:pt x="2432725" y="187416"/>
                  <a:pt x="2407910" y="198526"/>
                  <a:pt x="2380499" y="198526"/>
                </a:cubicBezTo>
                <a:cubicBezTo>
                  <a:pt x="2366794" y="198526"/>
                  <a:pt x="2353737" y="195749"/>
                  <a:pt x="2341862" y="190726"/>
                </a:cubicBezTo>
                <a:lnTo>
                  <a:pt x="2319689" y="175776"/>
                </a:lnTo>
                <a:lnTo>
                  <a:pt x="1188989" y="1308426"/>
                </a:lnTo>
                <a:lnTo>
                  <a:pt x="1342990" y="1294974"/>
                </a:lnTo>
                <a:lnTo>
                  <a:pt x="1353866" y="1419480"/>
                </a:lnTo>
                <a:lnTo>
                  <a:pt x="1862584" y="2381191"/>
                </a:lnTo>
                <a:lnTo>
                  <a:pt x="3029209" y="455030"/>
                </a:lnTo>
                <a:close/>
                <a:moveTo>
                  <a:pt x="2380499" y="0"/>
                </a:moveTo>
                <a:cubicBezTo>
                  <a:pt x="2435320" y="0"/>
                  <a:pt x="2479762" y="44442"/>
                  <a:pt x="2479762" y="99263"/>
                </a:cubicBezTo>
                <a:lnTo>
                  <a:pt x="2478311" y="106448"/>
                </a:lnTo>
                <a:lnTo>
                  <a:pt x="3219890" y="215733"/>
                </a:lnTo>
                <a:lnTo>
                  <a:pt x="3217054" y="220776"/>
                </a:lnTo>
                <a:lnTo>
                  <a:pt x="4067223" y="1004298"/>
                </a:lnTo>
                <a:lnTo>
                  <a:pt x="4069653" y="1000693"/>
                </a:lnTo>
                <a:cubicBezTo>
                  <a:pt x="4079200" y="991147"/>
                  <a:pt x="4092388" y="985242"/>
                  <a:pt x="4106956" y="985242"/>
                </a:cubicBezTo>
                <a:cubicBezTo>
                  <a:pt x="4136091" y="985242"/>
                  <a:pt x="4159710" y="1008861"/>
                  <a:pt x="4159710" y="1037996"/>
                </a:cubicBezTo>
                <a:cubicBezTo>
                  <a:pt x="4159710" y="1067131"/>
                  <a:pt x="4136091" y="1090750"/>
                  <a:pt x="4106956" y="1090750"/>
                </a:cubicBezTo>
                <a:cubicBezTo>
                  <a:pt x="4077821" y="1090750"/>
                  <a:pt x="4054202" y="1067131"/>
                  <a:pt x="4054202" y="1037996"/>
                </a:cubicBezTo>
                <a:cubicBezTo>
                  <a:pt x="4054202" y="1030713"/>
                  <a:pt x="4055678" y="1023773"/>
                  <a:pt x="4058348" y="1017462"/>
                </a:cubicBezTo>
                <a:lnTo>
                  <a:pt x="4060261" y="1014623"/>
                </a:lnTo>
                <a:lnTo>
                  <a:pt x="3137412" y="519074"/>
                </a:lnTo>
                <a:lnTo>
                  <a:pt x="1538655" y="3357254"/>
                </a:lnTo>
                <a:lnTo>
                  <a:pt x="1538655" y="3364856"/>
                </a:lnTo>
                <a:lnTo>
                  <a:pt x="1696915" y="3364856"/>
                </a:lnTo>
                <a:lnTo>
                  <a:pt x="1696915" y="3781025"/>
                </a:lnTo>
                <a:lnTo>
                  <a:pt x="1487338" y="3781025"/>
                </a:lnTo>
                <a:lnTo>
                  <a:pt x="1487338" y="3904082"/>
                </a:lnTo>
                <a:lnTo>
                  <a:pt x="1563403" y="3904082"/>
                </a:lnTo>
                <a:cubicBezTo>
                  <a:pt x="1576028" y="3904082"/>
                  <a:pt x="1586263" y="3914317"/>
                  <a:pt x="1586263" y="3926942"/>
                </a:cubicBezTo>
                <a:lnTo>
                  <a:pt x="1586262" y="3926942"/>
                </a:lnTo>
                <a:cubicBezTo>
                  <a:pt x="1586262" y="3939567"/>
                  <a:pt x="1576027" y="3949802"/>
                  <a:pt x="1563402" y="3949802"/>
                </a:cubicBezTo>
                <a:lnTo>
                  <a:pt x="1487338" y="3949802"/>
                </a:lnTo>
                <a:lnTo>
                  <a:pt x="1487338" y="4070970"/>
                </a:lnTo>
                <a:lnTo>
                  <a:pt x="1563403" y="4070970"/>
                </a:lnTo>
                <a:cubicBezTo>
                  <a:pt x="1576028" y="4070970"/>
                  <a:pt x="1586263" y="4081205"/>
                  <a:pt x="1586263" y="4093830"/>
                </a:cubicBezTo>
                <a:lnTo>
                  <a:pt x="1586262" y="4093830"/>
                </a:lnTo>
                <a:cubicBezTo>
                  <a:pt x="1586262" y="4106455"/>
                  <a:pt x="1576027" y="4116690"/>
                  <a:pt x="1563402" y="4116690"/>
                </a:cubicBezTo>
                <a:lnTo>
                  <a:pt x="1487338" y="4116690"/>
                </a:lnTo>
                <a:lnTo>
                  <a:pt x="1487338" y="4772921"/>
                </a:lnTo>
                <a:lnTo>
                  <a:pt x="1529674" y="4772921"/>
                </a:lnTo>
                <a:cubicBezTo>
                  <a:pt x="1560927" y="4772921"/>
                  <a:pt x="1586262" y="4798256"/>
                  <a:pt x="1586262" y="4829509"/>
                </a:cubicBezTo>
                <a:lnTo>
                  <a:pt x="1586262" y="4848693"/>
                </a:lnTo>
                <a:cubicBezTo>
                  <a:pt x="1586262" y="4879946"/>
                  <a:pt x="1560927" y="4905281"/>
                  <a:pt x="1529674" y="4905281"/>
                </a:cubicBezTo>
                <a:lnTo>
                  <a:pt x="1518652" y="4905281"/>
                </a:lnTo>
                <a:lnTo>
                  <a:pt x="1488812" y="4962472"/>
                </a:lnTo>
                <a:lnTo>
                  <a:pt x="1773161" y="5507455"/>
                </a:lnTo>
                <a:lnTo>
                  <a:pt x="1945385" y="5507455"/>
                </a:lnTo>
                <a:cubicBezTo>
                  <a:pt x="1984041" y="5507455"/>
                  <a:pt x="2015377" y="5538791"/>
                  <a:pt x="2015377" y="5577447"/>
                </a:cubicBezTo>
                <a:lnTo>
                  <a:pt x="2015377" y="5716606"/>
                </a:lnTo>
                <a:cubicBezTo>
                  <a:pt x="2015377" y="5755262"/>
                  <a:pt x="1984041" y="5786598"/>
                  <a:pt x="1945385" y="5786598"/>
                </a:cubicBezTo>
                <a:lnTo>
                  <a:pt x="166286" y="5786598"/>
                </a:lnTo>
                <a:cubicBezTo>
                  <a:pt x="127630" y="5786598"/>
                  <a:pt x="96294" y="5755262"/>
                  <a:pt x="96294" y="5716606"/>
                </a:cubicBezTo>
                <a:lnTo>
                  <a:pt x="96294" y="5577447"/>
                </a:lnTo>
                <a:cubicBezTo>
                  <a:pt x="96294" y="5538791"/>
                  <a:pt x="127630" y="5507455"/>
                  <a:pt x="166286" y="5507455"/>
                </a:cubicBezTo>
                <a:lnTo>
                  <a:pt x="235712" y="5507455"/>
                </a:lnTo>
                <a:lnTo>
                  <a:pt x="537898" y="4928284"/>
                </a:lnTo>
                <a:lnTo>
                  <a:pt x="525896" y="4905281"/>
                </a:lnTo>
                <a:lnTo>
                  <a:pt x="517166" y="4905281"/>
                </a:lnTo>
                <a:cubicBezTo>
                  <a:pt x="485913" y="4905281"/>
                  <a:pt x="460578" y="4879946"/>
                  <a:pt x="460578" y="4848693"/>
                </a:cubicBezTo>
                <a:lnTo>
                  <a:pt x="460578" y="4829509"/>
                </a:lnTo>
                <a:cubicBezTo>
                  <a:pt x="460578" y="4798256"/>
                  <a:pt x="485913" y="4772921"/>
                  <a:pt x="517166" y="4772921"/>
                </a:cubicBezTo>
                <a:lnTo>
                  <a:pt x="536643" y="4772921"/>
                </a:lnTo>
                <a:lnTo>
                  <a:pt x="536643" y="4116689"/>
                </a:lnTo>
                <a:lnTo>
                  <a:pt x="483438" y="4116689"/>
                </a:lnTo>
                <a:cubicBezTo>
                  <a:pt x="477126" y="4116689"/>
                  <a:pt x="471411" y="4114130"/>
                  <a:pt x="467274" y="4109993"/>
                </a:cubicBezTo>
                <a:lnTo>
                  <a:pt x="460578" y="4093829"/>
                </a:lnTo>
                <a:lnTo>
                  <a:pt x="467274" y="4077665"/>
                </a:lnTo>
                <a:cubicBezTo>
                  <a:pt x="471411" y="4073529"/>
                  <a:pt x="477126" y="4070970"/>
                  <a:pt x="483438" y="4070970"/>
                </a:cubicBezTo>
                <a:lnTo>
                  <a:pt x="536643" y="4070970"/>
                </a:lnTo>
                <a:lnTo>
                  <a:pt x="536643" y="3949801"/>
                </a:lnTo>
                <a:lnTo>
                  <a:pt x="483438" y="3949801"/>
                </a:lnTo>
                <a:cubicBezTo>
                  <a:pt x="477126" y="3949801"/>
                  <a:pt x="471411" y="3947242"/>
                  <a:pt x="467274" y="3943105"/>
                </a:cubicBezTo>
                <a:lnTo>
                  <a:pt x="460578" y="3926941"/>
                </a:lnTo>
                <a:lnTo>
                  <a:pt x="467274" y="3910777"/>
                </a:lnTo>
                <a:cubicBezTo>
                  <a:pt x="471411" y="3906640"/>
                  <a:pt x="477126" y="3904082"/>
                  <a:pt x="483438" y="3904082"/>
                </a:cubicBezTo>
                <a:lnTo>
                  <a:pt x="536643" y="3904082"/>
                </a:lnTo>
                <a:lnTo>
                  <a:pt x="536643" y="3781025"/>
                </a:lnTo>
                <a:lnTo>
                  <a:pt x="0" y="3781025"/>
                </a:lnTo>
                <a:lnTo>
                  <a:pt x="0" y="3364856"/>
                </a:lnTo>
                <a:lnTo>
                  <a:pt x="1" y="3364856"/>
                </a:lnTo>
                <a:lnTo>
                  <a:pt x="1" y="2819733"/>
                </a:lnTo>
                <a:lnTo>
                  <a:pt x="186431" y="2819733"/>
                </a:lnTo>
                <a:lnTo>
                  <a:pt x="823097" y="2141404"/>
                </a:lnTo>
                <a:lnTo>
                  <a:pt x="813602" y="2137471"/>
                </a:lnTo>
                <a:cubicBezTo>
                  <a:pt x="810982" y="2134852"/>
                  <a:pt x="809362" y="2131233"/>
                  <a:pt x="809362" y="2127235"/>
                </a:cubicBezTo>
                <a:lnTo>
                  <a:pt x="809362" y="2069332"/>
                </a:lnTo>
                <a:cubicBezTo>
                  <a:pt x="809362" y="2061336"/>
                  <a:pt x="815843" y="2054855"/>
                  <a:pt x="823838" y="2054855"/>
                </a:cubicBezTo>
                <a:lnTo>
                  <a:pt x="877577" y="2054855"/>
                </a:lnTo>
                <a:lnTo>
                  <a:pt x="888250" y="1881866"/>
                </a:lnTo>
                <a:lnTo>
                  <a:pt x="828450" y="1881866"/>
                </a:lnTo>
                <a:cubicBezTo>
                  <a:pt x="823302" y="1881866"/>
                  <a:pt x="819128" y="1877691"/>
                  <a:pt x="819128" y="1872543"/>
                </a:cubicBezTo>
                <a:lnTo>
                  <a:pt x="819128" y="1835257"/>
                </a:lnTo>
                <a:cubicBezTo>
                  <a:pt x="819128" y="1830109"/>
                  <a:pt x="823302" y="1825935"/>
                  <a:pt x="828450" y="1825935"/>
                </a:cubicBezTo>
                <a:lnTo>
                  <a:pt x="891700" y="1825935"/>
                </a:lnTo>
                <a:lnTo>
                  <a:pt x="912234" y="1493103"/>
                </a:lnTo>
                <a:lnTo>
                  <a:pt x="860727" y="1497602"/>
                </a:lnTo>
                <a:lnTo>
                  <a:pt x="861169" y="1501090"/>
                </a:lnTo>
                <a:lnTo>
                  <a:pt x="562355" y="1538964"/>
                </a:lnTo>
                <a:lnTo>
                  <a:pt x="573819" y="1582489"/>
                </a:lnTo>
                <a:cubicBezTo>
                  <a:pt x="581039" y="1609902"/>
                  <a:pt x="564670" y="1637977"/>
                  <a:pt x="537257" y="1645198"/>
                </a:cubicBezTo>
                <a:lnTo>
                  <a:pt x="530211" y="1647053"/>
                </a:lnTo>
                <a:cubicBezTo>
                  <a:pt x="509651" y="1652468"/>
                  <a:pt x="488719" y="1644615"/>
                  <a:pt x="476492" y="1628784"/>
                </a:cubicBezTo>
                <a:lnTo>
                  <a:pt x="469491" y="1614538"/>
                </a:lnTo>
                <a:lnTo>
                  <a:pt x="470721" y="1635605"/>
                </a:lnTo>
                <a:cubicBezTo>
                  <a:pt x="467670" y="1656861"/>
                  <a:pt x="452267" y="1675268"/>
                  <a:pt x="430195" y="1681081"/>
                </a:cubicBezTo>
                <a:lnTo>
                  <a:pt x="422631" y="1683073"/>
                </a:lnTo>
                <a:cubicBezTo>
                  <a:pt x="393202" y="1690825"/>
                  <a:pt x="363062" y="1673252"/>
                  <a:pt x="355310" y="1643823"/>
                </a:cubicBezTo>
                <a:lnTo>
                  <a:pt x="315776" y="1493723"/>
                </a:lnTo>
                <a:cubicBezTo>
                  <a:pt x="308025" y="1464294"/>
                  <a:pt x="325598" y="1434153"/>
                  <a:pt x="355027" y="1426402"/>
                </a:cubicBezTo>
                <a:lnTo>
                  <a:pt x="362591" y="1424410"/>
                </a:lnTo>
                <a:cubicBezTo>
                  <a:pt x="384663" y="1418597"/>
                  <a:pt x="407134" y="1427028"/>
                  <a:pt x="420261" y="1444022"/>
                </a:cubicBezTo>
                <a:lnTo>
                  <a:pt x="427578" y="1458912"/>
                </a:lnTo>
                <a:lnTo>
                  <a:pt x="426045" y="1453091"/>
                </a:lnTo>
                <a:cubicBezTo>
                  <a:pt x="418825" y="1425678"/>
                  <a:pt x="435194" y="1397602"/>
                  <a:pt x="462607" y="1390382"/>
                </a:cubicBezTo>
                <a:lnTo>
                  <a:pt x="469653" y="1388526"/>
                </a:lnTo>
                <a:cubicBezTo>
                  <a:pt x="497066" y="1381306"/>
                  <a:pt x="525141" y="1397675"/>
                  <a:pt x="532361" y="1425088"/>
                </a:cubicBezTo>
                <a:lnTo>
                  <a:pt x="549415" y="1489834"/>
                </a:lnTo>
                <a:lnTo>
                  <a:pt x="840002" y="1334084"/>
                </a:lnTo>
                <a:lnTo>
                  <a:pt x="840607" y="1338857"/>
                </a:lnTo>
                <a:lnTo>
                  <a:pt x="1112835" y="1315078"/>
                </a:lnTo>
                <a:lnTo>
                  <a:pt x="2288860" y="137025"/>
                </a:lnTo>
                <a:lnTo>
                  <a:pt x="2281236" y="99263"/>
                </a:lnTo>
                <a:cubicBezTo>
                  <a:pt x="2281236" y="44442"/>
                  <a:pt x="2325678" y="0"/>
                  <a:pt x="23804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Google Shape;525;p68">
            <a:extLst>
              <a:ext uri="{FF2B5EF4-FFF2-40B4-BE49-F238E27FC236}">
                <a16:creationId xmlns:a16="http://schemas.microsoft.com/office/drawing/2014/main" id="{0A1DD55C-4DD0-469D-A510-5362F930FB59}"/>
              </a:ext>
            </a:extLst>
          </p:cNvPr>
          <p:cNvSpPr txBox="1">
            <a:spLocks/>
          </p:cNvSpPr>
          <p:nvPr/>
        </p:nvSpPr>
        <p:spPr>
          <a:xfrm>
            <a:off x="7201943" y="6069295"/>
            <a:ext cx="5549609" cy="42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600"/>
            </a:pPr>
            <a:r>
              <a:rPr lang="en-GB" sz="900" dirty="0" err="1">
                <a:solidFill>
                  <a:srgbClr val="002060"/>
                </a:solidFill>
                <a:latin typeface="Calibri"/>
              </a:rPr>
              <a:t>Sumber</a:t>
            </a:r>
            <a:r>
              <a:rPr lang="en-GB" sz="900" dirty="0">
                <a:solidFill>
                  <a:srgbClr val="002060"/>
                </a:solidFill>
                <a:latin typeface="Calibri"/>
              </a:rPr>
              <a:t> : https://accurate .id/</a:t>
            </a:r>
            <a:r>
              <a:rPr lang="en-GB" sz="900" dirty="0" err="1">
                <a:solidFill>
                  <a:srgbClr val="002060"/>
                </a:solidFill>
                <a:latin typeface="Calibri"/>
              </a:rPr>
              <a:t>ekonomi-keuangan</a:t>
            </a:r>
            <a:r>
              <a:rPr lang="en-GB" sz="900" dirty="0">
                <a:solidFill>
                  <a:srgbClr val="002060"/>
                </a:solidFill>
                <a:latin typeface="Calibri"/>
              </a:rPr>
              <a:t>/</a:t>
            </a:r>
            <a:r>
              <a:rPr lang="en-GB" sz="900" dirty="0" err="1">
                <a:solidFill>
                  <a:srgbClr val="002060"/>
                </a:solidFill>
                <a:latin typeface="Calibri"/>
              </a:rPr>
              <a:t>pengertian</a:t>
            </a:r>
            <a:r>
              <a:rPr lang="en-GB" sz="900" dirty="0">
                <a:solidFill>
                  <a:srgbClr val="002060"/>
                </a:solidFill>
                <a:latin typeface="Calibri"/>
              </a:rPr>
              <a:t>-</a:t>
            </a:r>
            <a:r>
              <a:rPr lang="en-GB" sz="900" dirty="0" err="1">
                <a:solidFill>
                  <a:srgbClr val="002060"/>
                </a:solidFill>
                <a:latin typeface="Calibri"/>
              </a:rPr>
              <a:t>ekspor</a:t>
            </a:r>
            <a:r>
              <a:rPr lang="en-GB" sz="900" dirty="0">
                <a:solidFill>
                  <a:srgbClr val="002060"/>
                </a:solidFill>
                <a:latin typeface="Calibri"/>
              </a:rPr>
              <a:t>-dan-</a:t>
            </a:r>
            <a:r>
              <a:rPr lang="en-GB" sz="900" dirty="0" err="1">
                <a:solidFill>
                  <a:srgbClr val="002060"/>
                </a:solidFill>
                <a:latin typeface="Calibri"/>
              </a:rPr>
              <a:t>impor</a:t>
            </a:r>
            <a:endParaRPr lang="en-US" sz="900" dirty="0">
              <a:solidFill>
                <a:srgbClr val="002060"/>
              </a:solidFill>
              <a:latin typeface="Calibri"/>
              <a:ea typeface="Proxima Nova"/>
              <a:cs typeface="Proxima Nova"/>
              <a:sym typeface="Proxima Nova"/>
            </a:endParaRPr>
          </a:p>
        </p:txBody>
      </p:sp>
      <p:sp>
        <p:nvSpPr>
          <p:cNvPr id="72" name="object 5">
            <a:extLst>
              <a:ext uri="{FF2B5EF4-FFF2-40B4-BE49-F238E27FC236}">
                <a16:creationId xmlns:a16="http://schemas.microsoft.com/office/drawing/2014/main" id="{8E738338-3997-4D08-95A7-752A1DEAA36E}"/>
              </a:ext>
            </a:extLst>
          </p:cNvPr>
          <p:cNvSpPr/>
          <p:nvPr/>
        </p:nvSpPr>
        <p:spPr>
          <a:xfrm>
            <a:off x="11135265" y="222196"/>
            <a:ext cx="799892" cy="3870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4">
            <a:extLst>
              <a:ext uri="{FF2B5EF4-FFF2-40B4-BE49-F238E27FC236}">
                <a16:creationId xmlns:a16="http://schemas.microsoft.com/office/drawing/2014/main" id="{F9C3877D-D3C2-453E-BD43-7DE14EB8F5CD}"/>
              </a:ext>
            </a:extLst>
          </p:cNvPr>
          <p:cNvSpPr/>
          <p:nvPr/>
        </p:nvSpPr>
        <p:spPr>
          <a:xfrm>
            <a:off x="323778" y="284676"/>
            <a:ext cx="935492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419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400" dirty="0"/>
              <a:t>Data </a:t>
            </a:r>
            <a:r>
              <a:rPr lang="en-US" sz="4400" dirty="0" err="1"/>
              <a:t>Ekspor</a:t>
            </a:r>
            <a:r>
              <a:rPr lang="en-US" sz="4400" dirty="0"/>
              <a:t> </a:t>
            </a:r>
            <a:r>
              <a:rPr lang="en-US" sz="4400" dirty="0" err="1"/>
              <a:t>Impor</a:t>
            </a:r>
            <a:r>
              <a:rPr lang="en-US" sz="4400" dirty="0"/>
              <a:t> Indonesia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BC687-F13E-4D53-9A9C-84B3A37A4FC5}"/>
              </a:ext>
            </a:extLst>
          </p:cNvPr>
          <p:cNvSpPr txBox="1"/>
          <p:nvPr/>
        </p:nvSpPr>
        <p:spPr>
          <a:xfrm>
            <a:off x="790848" y="4638107"/>
            <a:ext cx="3436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accent1"/>
                </a:solidFill>
              </a:rPr>
              <a:t>US$18,55 </a:t>
            </a:r>
            <a:r>
              <a:rPr lang="en-US" altLang="ko-KR" sz="2800" b="1" dirty="0" err="1">
                <a:solidFill>
                  <a:schemeClr val="accent1"/>
                </a:solidFill>
              </a:rPr>
              <a:t>Miliar</a:t>
            </a:r>
            <a:endParaRPr lang="ko-KR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B6B845-6A97-4783-829C-738A9D53EB6B}"/>
              </a:ext>
            </a:extLst>
          </p:cNvPr>
          <p:cNvSpPr txBox="1"/>
          <p:nvPr/>
        </p:nvSpPr>
        <p:spPr>
          <a:xfrm>
            <a:off x="800792" y="4278620"/>
            <a:ext cx="192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Ekspor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9EC67A-EF9C-47F2-9137-D56685083829}"/>
              </a:ext>
            </a:extLst>
          </p:cNvPr>
          <p:cNvGrpSpPr/>
          <p:nvPr/>
        </p:nvGrpSpPr>
        <p:grpSpPr>
          <a:xfrm>
            <a:off x="4053751" y="2101923"/>
            <a:ext cx="4075609" cy="3662272"/>
            <a:chOff x="1811512" y="2029937"/>
            <a:chExt cx="3045132" cy="27363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EB1C0F-5B67-4893-9E06-276A6DDA2BE0}"/>
                </a:ext>
              </a:extLst>
            </p:cNvPr>
            <p:cNvSpPr txBox="1"/>
            <p:nvPr/>
          </p:nvSpPr>
          <p:spPr>
            <a:xfrm rot="19593018">
              <a:off x="1811512" y="2097155"/>
              <a:ext cx="1656185" cy="74393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734286"/>
                </a:avLst>
              </a:prstTxWarp>
              <a:spAutoFit/>
            </a:bodyPr>
            <a:lstStyle/>
            <a:p>
              <a:pPr algn="ctr"/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Ekspor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86152D-880C-402A-BEB5-95C0365A868E}"/>
                </a:ext>
              </a:extLst>
            </p:cNvPr>
            <p:cNvSpPr txBox="1"/>
            <p:nvPr/>
          </p:nvSpPr>
          <p:spPr>
            <a:xfrm rot="8503641">
              <a:off x="3200459" y="3943835"/>
              <a:ext cx="1656185" cy="74393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734286"/>
                </a:avLst>
              </a:prstTxWarp>
              <a:spAutoFit/>
            </a:bodyPr>
            <a:lstStyle/>
            <a:p>
              <a:pPr algn="ctr"/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Impor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" name="Pie 5">
              <a:extLst>
                <a:ext uri="{FF2B5EF4-FFF2-40B4-BE49-F238E27FC236}">
                  <a16:creationId xmlns:a16="http://schemas.microsoft.com/office/drawing/2014/main" id="{6F7A66C6-F5FB-45D6-A9DF-B31C7A337064}"/>
                </a:ext>
              </a:extLst>
            </p:cNvPr>
            <p:cNvSpPr/>
            <p:nvPr/>
          </p:nvSpPr>
          <p:spPr>
            <a:xfrm rot="10800000">
              <a:off x="1965145" y="2029937"/>
              <a:ext cx="2736304" cy="2736304"/>
            </a:xfrm>
            <a:prstGeom prst="pie">
              <a:avLst>
                <a:gd name="adj1" fmla="val 10805857"/>
                <a:gd name="adj2" fmla="val 15099322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" name="Pie 3">
              <a:extLst>
                <a:ext uri="{FF2B5EF4-FFF2-40B4-BE49-F238E27FC236}">
                  <a16:creationId xmlns:a16="http://schemas.microsoft.com/office/drawing/2014/main" id="{8DDC79BE-8B17-466A-8DEB-AA61B5C8B297}"/>
                </a:ext>
              </a:extLst>
            </p:cNvPr>
            <p:cNvSpPr/>
            <p:nvPr/>
          </p:nvSpPr>
          <p:spPr>
            <a:xfrm>
              <a:off x="1965144" y="2029937"/>
              <a:ext cx="2736304" cy="2736304"/>
            </a:xfrm>
            <a:prstGeom prst="pie">
              <a:avLst>
                <a:gd name="adj1" fmla="val 10783185"/>
                <a:gd name="adj2" fmla="val 1776736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7912CF-FD23-4AEB-AA2B-0A1341FBA5BD}"/>
                </a:ext>
              </a:extLst>
            </p:cNvPr>
            <p:cNvSpPr/>
            <p:nvPr/>
          </p:nvSpPr>
          <p:spPr>
            <a:xfrm>
              <a:off x="2397192" y="2452878"/>
              <a:ext cx="1872208" cy="1872208"/>
            </a:xfrm>
            <a:prstGeom prst="ellipse">
              <a:avLst/>
            </a:prstGeom>
            <a:solidFill>
              <a:srgbClr val="C00000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A10397-2E2D-4073-A833-8F771CB27173}"/>
                </a:ext>
              </a:extLst>
            </p:cNvPr>
            <p:cNvSpPr txBox="1"/>
            <p:nvPr/>
          </p:nvSpPr>
          <p:spPr>
            <a:xfrm>
              <a:off x="2629704" y="3409072"/>
              <a:ext cx="1407184" cy="252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err="1">
                  <a:solidFill>
                    <a:schemeClr val="bg1"/>
                  </a:solidFill>
                </a:rPr>
                <a:t>Perbandingan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883F6309-6723-4340-A8A6-2EB94A36BC1D}"/>
              </a:ext>
            </a:extLst>
          </p:cNvPr>
          <p:cNvGrpSpPr/>
          <p:nvPr/>
        </p:nvGrpSpPr>
        <p:grpSpPr>
          <a:xfrm rot="6410938">
            <a:off x="8096583" y="3810437"/>
            <a:ext cx="725224" cy="1335132"/>
            <a:chOff x="2154382" y="5139563"/>
            <a:chExt cx="725224" cy="1335132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6495111A-CD65-4BF6-8E1A-FEB8D51EC635}"/>
                </a:ext>
              </a:extLst>
            </p:cNvPr>
            <p:cNvGrpSpPr/>
            <p:nvPr/>
          </p:nvGrpSpPr>
          <p:grpSpPr>
            <a:xfrm>
              <a:off x="2598635" y="5497887"/>
              <a:ext cx="280971" cy="976808"/>
              <a:chOff x="8182689" y="2589848"/>
              <a:chExt cx="771525" cy="2682240"/>
            </a:xfrm>
            <a:solidFill>
              <a:schemeClr val="accent4"/>
            </a:solidFill>
          </p:grpSpPr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30673E3F-BBBC-427E-B92B-574E5F87B29D}"/>
                  </a:ext>
                </a:extLst>
              </p:cNvPr>
              <p:cNvSpPr/>
              <p:nvPr/>
            </p:nvSpPr>
            <p:spPr>
              <a:xfrm>
                <a:off x="8187451" y="3109913"/>
                <a:ext cx="762000" cy="2162175"/>
              </a:xfrm>
              <a:custGeom>
                <a:avLst/>
                <a:gdLst>
                  <a:gd name="connsiteX0" fmla="*/ 765810 w 762000"/>
                  <a:gd name="connsiteY0" fmla="*/ 0 h 2162175"/>
                  <a:gd name="connsiteX1" fmla="*/ 765810 w 762000"/>
                  <a:gd name="connsiteY1" fmla="*/ 2166938 h 2162175"/>
                  <a:gd name="connsiteX2" fmla="*/ 0 w 762000"/>
                  <a:gd name="connsiteY2" fmla="*/ 2166938 h 2162175"/>
                  <a:gd name="connsiteX3" fmla="*/ 0 w 762000"/>
                  <a:gd name="connsiteY3" fmla="*/ 0 h 2162175"/>
                  <a:gd name="connsiteX4" fmla="*/ 765810 w 762000"/>
                  <a:gd name="connsiteY4" fmla="*/ 0 h 2162175"/>
                  <a:gd name="connsiteX5" fmla="*/ 181927 w 762000"/>
                  <a:gd name="connsiteY5" fmla="*/ 1468755 h 2162175"/>
                  <a:gd name="connsiteX6" fmla="*/ 181927 w 762000"/>
                  <a:gd name="connsiteY6" fmla="*/ 1289685 h 2162175"/>
                  <a:gd name="connsiteX7" fmla="*/ 47625 w 762000"/>
                  <a:gd name="connsiteY7" fmla="*/ 1289685 h 2162175"/>
                  <a:gd name="connsiteX8" fmla="*/ 47625 w 762000"/>
                  <a:gd name="connsiteY8" fmla="*/ 1468755 h 2162175"/>
                  <a:gd name="connsiteX9" fmla="*/ 181927 w 762000"/>
                  <a:gd name="connsiteY9" fmla="*/ 1468755 h 2162175"/>
                  <a:gd name="connsiteX10" fmla="*/ 716280 w 762000"/>
                  <a:gd name="connsiteY10" fmla="*/ 1469707 h 2162175"/>
                  <a:gd name="connsiteX11" fmla="*/ 716280 w 762000"/>
                  <a:gd name="connsiteY11" fmla="*/ 1288732 h 2162175"/>
                  <a:gd name="connsiteX12" fmla="*/ 581025 w 762000"/>
                  <a:gd name="connsiteY12" fmla="*/ 1288732 h 2162175"/>
                  <a:gd name="connsiteX13" fmla="*/ 581025 w 762000"/>
                  <a:gd name="connsiteY13" fmla="*/ 1469707 h 2162175"/>
                  <a:gd name="connsiteX14" fmla="*/ 716280 w 762000"/>
                  <a:gd name="connsiteY14" fmla="*/ 1469707 h 2162175"/>
                  <a:gd name="connsiteX15" fmla="*/ 400050 w 762000"/>
                  <a:gd name="connsiteY15" fmla="*/ 1468755 h 2162175"/>
                  <a:gd name="connsiteX16" fmla="*/ 536257 w 762000"/>
                  <a:gd name="connsiteY16" fmla="*/ 1468755 h 2162175"/>
                  <a:gd name="connsiteX17" fmla="*/ 536257 w 762000"/>
                  <a:gd name="connsiteY17" fmla="*/ 1289685 h 2162175"/>
                  <a:gd name="connsiteX18" fmla="*/ 400050 w 762000"/>
                  <a:gd name="connsiteY18" fmla="*/ 1289685 h 2162175"/>
                  <a:gd name="connsiteX19" fmla="*/ 400050 w 762000"/>
                  <a:gd name="connsiteY19" fmla="*/ 1468755 h 2162175"/>
                  <a:gd name="connsiteX20" fmla="*/ 537210 w 762000"/>
                  <a:gd name="connsiteY20" fmla="*/ 449580 h 2162175"/>
                  <a:gd name="connsiteX21" fmla="*/ 537210 w 762000"/>
                  <a:gd name="connsiteY21" fmla="*/ 271463 h 2162175"/>
                  <a:gd name="connsiteX22" fmla="*/ 401002 w 762000"/>
                  <a:gd name="connsiteY22" fmla="*/ 271463 h 2162175"/>
                  <a:gd name="connsiteX23" fmla="*/ 401002 w 762000"/>
                  <a:gd name="connsiteY23" fmla="*/ 449580 h 2162175"/>
                  <a:gd name="connsiteX24" fmla="*/ 537210 w 762000"/>
                  <a:gd name="connsiteY24" fmla="*/ 449580 h 2162175"/>
                  <a:gd name="connsiteX25" fmla="*/ 182880 w 762000"/>
                  <a:gd name="connsiteY25" fmla="*/ 271463 h 2162175"/>
                  <a:gd name="connsiteX26" fmla="*/ 47625 w 762000"/>
                  <a:gd name="connsiteY26" fmla="*/ 271463 h 2162175"/>
                  <a:gd name="connsiteX27" fmla="*/ 47625 w 762000"/>
                  <a:gd name="connsiteY27" fmla="*/ 448628 h 2162175"/>
                  <a:gd name="connsiteX28" fmla="*/ 182880 w 762000"/>
                  <a:gd name="connsiteY28" fmla="*/ 448628 h 2162175"/>
                  <a:gd name="connsiteX29" fmla="*/ 182880 w 762000"/>
                  <a:gd name="connsiteY29" fmla="*/ 271463 h 2162175"/>
                  <a:gd name="connsiteX30" fmla="*/ 580073 w 762000"/>
                  <a:gd name="connsiteY30" fmla="*/ 856297 h 2162175"/>
                  <a:gd name="connsiteX31" fmla="*/ 716280 w 762000"/>
                  <a:gd name="connsiteY31" fmla="*/ 856297 h 2162175"/>
                  <a:gd name="connsiteX32" fmla="*/ 716280 w 762000"/>
                  <a:gd name="connsiteY32" fmla="*/ 679133 h 2162175"/>
                  <a:gd name="connsiteX33" fmla="*/ 580073 w 762000"/>
                  <a:gd name="connsiteY33" fmla="*/ 679133 h 2162175"/>
                  <a:gd name="connsiteX34" fmla="*/ 580073 w 762000"/>
                  <a:gd name="connsiteY34" fmla="*/ 856297 h 2162175"/>
                  <a:gd name="connsiteX35" fmla="*/ 181927 w 762000"/>
                  <a:gd name="connsiteY35" fmla="*/ 857250 h 2162175"/>
                  <a:gd name="connsiteX36" fmla="*/ 181927 w 762000"/>
                  <a:gd name="connsiteY36" fmla="*/ 679133 h 2162175"/>
                  <a:gd name="connsiteX37" fmla="*/ 46673 w 762000"/>
                  <a:gd name="connsiteY37" fmla="*/ 679133 h 2162175"/>
                  <a:gd name="connsiteX38" fmla="*/ 46673 w 762000"/>
                  <a:gd name="connsiteY38" fmla="*/ 857250 h 2162175"/>
                  <a:gd name="connsiteX39" fmla="*/ 181927 w 762000"/>
                  <a:gd name="connsiteY39" fmla="*/ 857250 h 2162175"/>
                  <a:gd name="connsiteX40" fmla="*/ 401955 w 762000"/>
                  <a:gd name="connsiteY40" fmla="*/ 882015 h 2162175"/>
                  <a:gd name="connsiteX41" fmla="*/ 401955 w 762000"/>
                  <a:gd name="connsiteY41" fmla="*/ 1061085 h 2162175"/>
                  <a:gd name="connsiteX42" fmla="*/ 536257 w 762000"/>
                  <a:gd name="connsiteY42" fmla="*/ 1061085 h 2162175"/>
                  <a:gd name="connsiteX43" fmla="*/ 536257 w 762000"/>
                  <a:gd name="connsiteY43" fmla="*/ 882015 h 2162175"/>
                  <a:gd name="connsiteX44" fmla="*/ 401955 w 762000"/>
                  <a:gd name="connsiteY44" fmla="*/ 882015 h 2162175"/>
                  <a:gd name="connsiteX45" fmla="*/ 182880 w 762000"/>
                  <a:gd name="connsiteY45" fmla="*/ 883920 h 2162175"/>
                  <a:gd name="connsiteX46" fmla="*/ 47625 w 762000"/>
                  <a:gd name="connsiteY46" fmla="*/ 883920 h 2162175"/>
                  <a:gd name="connsiteX47" fmla="*/ 47625 w 762000"/>
                  <a:gd name="connsiteY47" fmla="*/ 1061085 h 2162175"/>
                  <a:gd name="connsiteX48" fmla="*/ 182880 w 762000"/>
                  <a:gd name="connsiteY48" fmla="*/ 1061085 h 2162175"/>
                  <a:gd name="connsiteX49" fmla="*/ 182880 w 762000"/>
                  <a:gd name="connsiteY49" fmla="*/ 883920 h 2162175"/>
                  <a:gd name="connsiteX50" fmla="*/ 46673 w 762000"/>
                  <a:gd name="connsiteY50" fmla="*/ 1086803 h 2162175"/>
                  <a:gd name="connsiteX51" fmla="*/ 46673 w 762000"/>
                  <a:gd name="connsiteY51" fmla="*/ 1263968 h 2162175"/>
                  <a:gd name="connsiteX52" fmla="*/ 181927 w 762000"/>
                  <a:gd name="connsiteY52" fmla="*/ 1263968 h 2162175"/>
                  <a:gd name="connsiteX53" fmla="*/ 181927 w 762000"/>
                  <a:gd name="connsiteY53" fmla="*/ 1086803 h 2162175"/>
                  <a:gd name="connsiteX54" fmla="*/ 46673 w 762000"/>
                  <a:gd name="connsiteY54" fmla="*/ 1086803 h 2162175"/>
                  <a:gd name="connsiteX55" fmla="*/ 45720 w 762000"/>
                  <a:gd name="connsiteY55" fmla="*/ 1669732 h 2162175"/>
                  <a:gd name="connsiteX56" fmla="*/ 182880 w 762000"/>
                  <a:gd name="connsiteY56" fmla="*/ 1669732 h 2162175"/>
                  <a:gd name="connsiteX57" fmla="*/ 182880 w 762000"/>
                  <a:gd name="connsiteY57" fmla="*/ 1496378 h 2162175"/>
                  <a:gd name="connsiteX58" fmla="*/ 45720 w 762000"/>
                  <a:gd name="connsiteY58" fmla="*/ 1496378 h 2162175"/>
                  <a:gd name="connsiteX59" fmla="*/ 45720 w 762000"/>
                  <a:gd name="connsiteY59" fmla="*/ 1669732 h 2162175"/>
                  <a:gd name="connsiteX60" fmla="*/ 46673 w 762000"/>
                  <a:gd name="connsiteY60" fmla="*/ 243840 h 2162175"/>
                  <a:gd name="connsiteX61" fmla="*/ 181927 w 762000"/>
                  <a:gd name="connsiteY61" fmla="*/ 243840 h 2162175"/>
                  <a:gd name="connsiteX62" fmla="*/ 181927 w 762000"/>
                  <a:gd name="connsiteY62" fmla="*/ 68580 h 2162175"/>
                  <a:gd name="connsiteX63" fmla="*/ 46673 w 762000"/>
                  <a:gd name="connsiteY63" fmla="*/ 68580 h 2162175"/>
                  <a:gd name="connsiteX64" fmla="*/ 46673 w 762000"/>
                  <a:gd name="connsiteY64" fmla="*/ 243840 h 2162175"/>
                  <a:gd name="connsiteX65" fmla="*/ 401002 w 762000"/>
                  <a:gd name="connsiteY65" fmla="*/ 652463 h 2162175"/>
                  <a:gd name="connsiteX66" fmla="*/ 537210 w 762000"/>
                  <a:gd name="connsiteY66" fmla="*/ 652463 h 2162175"/>
                  <a:gd name="connsiteX67" fmla="*/ 537210 w 762000"/>
                  <a:gd name="connsiteY67" fmla="*/ 476250 h 2162175"/>
                  <a:gd name="connsiteX68" fmla="*/ 401002 w 762000"/>
                  <a:gd name="connsiteY68" fmla="*/ 476250 h 2162175"/>
                  <a:gd name="connsiteX69" fmla="*/ 401002 w 762000"/>
                  <a:gd name="connsiteY69" fmla="*/ 652463 h 2162175"/>
                  <a:gd name="connsiteX70" fmla="*/ 581025 w 762000"/>
                  <a:gd name="connsiteY70" fmla="*/ 475297 h 2162175"/>
                  <a:gd name="connsiteX71" fmla="*/ 581025 w 762000"/>
                  <a:gd name="connsiteY71" fmla="*/ 650558 h 2162175"/>
                  <a:gd name="connsiteX72" fmla="*/ 717232 w 762000"/>
                  <a:gd name="connsiteY72" fmla="*/ 650558 h 2162175"/>
                  <a:gd name="connsiteX73" fmla="*/ 717232 w 762000"/>
                  <a:gd name="connsiteY73" fmla="*/ 475297 h 2162175"/>
                  <a:gd name="connsiteX74" fmla="*/ 581025 w 762000"/>
                  <a:gd name="connsiteY74" fmla="*/ 475297 h 2162175"/>
                  <a:gd name="connsiteX75" fmla="*/ 401955 w 762000"/>
                  <a:gd name="connsiteY75" fmla="*/ 1494473 h 2162175"/>
                  <a:gd name="connsiteX76" fmla="*/ 401955 w 762000"/>
                  <a:gd name="connsiteY76" fmla="*/ 1671638 h 2162175"/>
                  <a:gd name="connsiteX77" fmla="*/ 537210 w 762000"/>
                  <a:gd name="connsiteY77" fmla="*/ 1671638 h 2162175"/>
                  <a:gd name="connsiteX78" fmla="*/ 537210 w 762000"/>
                  <a:gd name="connsiteY78" fmla="*/ 1494473 h 2162175"/>
                  <a:gd name="connsiteX79" fmla="*/ 401955 w 762000"/>
                  <a:gd name="connsiteY79" fmla="*/ 1494473 h 2162175"/>
                  <a:gd name="connsiteX80" fmla="*/ 717232 w 762000"/>
                  <a:gd name="connsiteY80" fmla="*/ 68580 h 2162175"/>
                  <a:gd name="connsiteX81" fmla="*/ 581977 w 762000"/>
                  <a:gd name="connsiteY81" fmla="*/ 68580 h 2162175"/>
                  <a:gd name="connsiteX82" fmla="*/ 581977 w 762000"/>
                  <a:gd name="connsiteY82" fmla="*/ 242888 h 2162175"/>
                  <a:gd name="connsiteX83" fmla="*/ 717232 w 762000"/>
                  <a:gd name="connsiteY83" fmla="*/ 242888 h 2162175"/>
                  <a:gd name="connsiteX84" fmla="*/ 717232 w 762000"/>
                  <a:gd name="connsiteY84" fmla="*/ 68580 h 2162175"/>
                  <a:gd name="connsiteX85" fmla="*/ 581977 w 762000"/>
                  <a:gd name="connsiteY85" fmla="*/ 1086803 h 2162175"/>
                  <a:gd name="connsiteX86" fmla="*/ 581977 w 762000"/>
                  <a:gd name="connsiteY86" fmla="*/ 1262063 h 2162175"/>
                  <a:gd name="connsiteX87" fmla="*/ 717232 w 762000"/>
                  <a:gd name="connsiteY87" fmla="*/ 1262063 h 2162175"/>
                  <a:gd name="connsiteX88" fmla="*/ 717232 w 762000"/>
                  <a:gd name="connsiteY88" fmla="*/ 1086803 h 2162175"/>
                  <a:gd name="connsiteX89" fmla="*/ 581977 w 762000"/>
                  <a:gd name="connsiteY89" fmla="*/ 1086803 h 2162175"/>
                  <a:gd name="connsiteX90" fmla="*/ 717232 w 762000"/>
                  <a:gd name="connsiteY90" fmla="*/ 1061085 h 2162175"/>
                  <a:gd name="connsiteX91" fmla="*/ 717232 w 762000"/>
                  <a:gd name="connsiteY91" fmla="*/ 883920 h 2162175"/>
                  <a:gd name="connsiteX92" fmla="*/ 581025 w 762000"/>
                  <a:gd name="connsiteY92" fmla="*/ 883920 h 2162175"/>
                  <a:gd name="connsiteX93" fmla="*/ 581025 w 762000"/>
                  <a:gd name="connsiteY93" fmla="*/ 1061085 h 2162175"/>
                  <a:gd name="connsiteX94" fmla="*/ 717232 w 762000"/>
                  <a:gd name="connsiteY94" fmla="*/ 1061085 h 2162175"/>
                  <a:gd name="connsiteX95" fmla="*/ 225743 w 762000"/>
                  <a:gd name="connsiteY95" fmla="*/ 1287780 h 2162175"/>
                  <a:gd name="connsiteX96" fmla="*/ 225743 w 762000"/>
                  <a:gd name="connsiteY96" fmla="*/ 1468755 h 2162175"/>
                  <a:gd name="connsiteX97" fmla="*/ 359093 w 762000"/>
                  <a:gd name="connsiteY97" fmla="*/ 1468755 h 2162175"/>
                  <a:gd name="connsiteX98" fmla="*/ 359093 w 762000"/>
                  <a:gd name="connsiteY98" fmla="*/ 1287780 h 2162175"/>
                  <a:gd name="connsiteX99" fmla="*/ 225743 w 762000"/>
                  <a:gd name="connsiteY99" fmla="*/ 1287780 h 2162175"/>
                  <a:gd name="connsiteX100" fmla="*/ 359093 w 762000"/>
                  <a:gd name="connsiteY100" fmla="*/ 449580 h 2162175"/>
                  <a:gd name="connsiteX101" fmla="*/ 359093 w 762000"/>
                  <a:gd name="connsiteY101" fmla="*/ 270510 h 2162175"/>
                  <a:gd name="connsiteX102" fmla="*/ 224790 w 762000"/>
                  <a:gd name="connsiteY102" fmla="*/ 270510 h 2162175"/>
                  <a:gd name="connsiteX103" fmla="*/ 224790 w 762000"/>
                  <a:gd name="connsiteY103" fmla="*/ 449580 h 2162175"/>
                  <a:gd name="connsiteX104" fmla="*/ 359093 w 762000"/>
                  <a:gd name="connsiteY104" fmla="*/ 449580 h 2162175"/>
                  <a:gd name="connsiteX105" fmla="*/ 225743 w 762000"/>
                  <a:gd name="connsiteY105" fmla="*/ 882015 h 2162175"/>
                  <a:gd name="connsiteX106" fmla="*/ 225743 w 762000"/>
                  <a:gd name="connsiteY106" fmla="*/ 1062038 h 2162175"/>
                  <a:gd name="connsiteX107" fmla="*/ 359093 w 762000"/>
                  <a:gd name="connsiteY107" fmla="*/ 1062038 h 2162175"/>
                  <a:gd name="connsiteX108" fmla="*/ 359093 w 762000"/>
                  <a:gd name="connsiteY108" fmla="*/ 882015 h 2162175"/>
                  <a:gd name="connsiteX109" fmla="*/ 225743 w 762000"/>
                  <a:gd name="connsiteY109" fmla="*/ 882015 h 2162175"/>
                  <a:gd name="connsiteX110" fmla="*/ 224790 w 762000"/>
                  <a:gd name="connsiteY110" fmla="*/ 856297 h 2162175"/>
                  <a:gd name="connsiteX111" fmla="*/ 360045 w 762000"/>
                  <a:gd name="connsiteY111" fmla="*/ 856297 h 2162175"/>
                  <a:gd name="connsiteX112" fmla="*/ 360045 w 762000"/>
                  <a:gd name="connsiteY112" fmla="*/ 678180 h 2162175"/>
                  <a:gd name="connsiteX113" fmla="*/ 224790 w 762000"/>
                  <a:gd name="connsiteY113" fmla="*/ 678180 h 2162175"/>
                  <a:gd name="connsiteX114" fmla="*/ 224790 w 762000"/>
                  <a:gd name="connsiteY114" fmla="*/ 856297 h 2162175"/>
                  <a:gd name="connsiteX115" fmla="*/ 224790 w 762000"/>
                  <a:gd name="connsiteY115" fmla="*/ 1085850 h 2162175"/>
                  <a:gd name="connsiteX116" fmla="*/ 224790 w 762000"/>
                  <a:gd name="connsiteY116" fmla="*/ 1262063 h 2162175"/>
                  <a:gd name="connsiteX117" fmla="*/ 358140 w 762000"/>
                  <a:gd name="connsiteY117" fmla="*/ 1262063 h 2162175"/>
                  <a:gd name="connsiteX118" fmla="*/ 358140 w 762000"/>
                  <a:gd name="connsiteY118" fmla="*/ 1085850 h 2162175"/>
                  <a:gd name="connsiteX119" fmla="*/ 224790 w 762000"/>
                  <a:gd name="connsiteY119" fmla="*/ 1085850 h 2162175"/>
                  <a:gd name="connsiteX120" fmla="*/ 223838 w 762000"/>
                  <a:gd name="connsiteY120" fmla="*/ 1669732 h 2162175"/>
                  <a:gd name="connsiteX121" fmla="*/ 359093 w 762000"/>
                  <a:gd name="connsiteY121" fmla="*/ 1669732 h 2162175"/>
                  <a:gd name="connsiteX122" fmla="*/ 359093 w 762000"/>
                  <a:gd name="connsiteY122" fmla="*/ 1494473 h 2162175"/>
                  <a:gd name="connsiteX123" fmla="*/ 223838 w 762000"/>
                  <a:gd name="connsiteY123" fmla="*/ 1494473 h 2162175"/>
                  <a:gd name="connsiteX124" fmla="*/ 223838 w 762000"/>
                  <a:gd name="connsiteY124" fmla="*/ 1669732 h 2162175"/>
                  <a:gd name="connsiteX125" fmla="*/ 223838 w 762000"/>
                  <a:gd name="connsiteY125" fmla="*/ 651510 h 2162175"/>
                  <a:gd name="connsiteX126" fmla="*/ 359093 w 762000"/>
                  <a:gd name="connsiteY126" fmla="*/ 651510 h 2162175"/>
                  <a:gd name="connsiteX127" fmla="*/ 359093 w 762000"/>
                  <a:gd name="connsiteY127" fmla="*/ 475297 h 2162175"/>
                  <a:gd name="connsiteX128" fmla="*/ 223838 w 762000"/>
                  <a:gd name="connsiteY128" fmla="*/ 475297 h 2162175"/>
                  <a:gd name="connsiteX129" fmla="*/ 223838 w 762000"/>
                  <a:gd name="connsiteY129" fmla="*/ 651510 h 2162175"/>
                  <a:gd name="connsiteX130" fmla="*/ 223838 w 762000"/>
                  <a:gd name="connsiteY130" fmla="*/ 243840 h 2162175"/>
                  <a:gd name="connsiteX131" fmla="*/ 358140 w 762000"/>
                  <a:gd name="connsiteY131" fmla="*/ 243840 h 2162175"/>
                  <a:gd name="connsiteX132" fmla="*/ 358140 w 762000"/>
                  <a:gd name="connsiteY132" fmla="*/ 68580 h 2162175"/>
                  <a:gd name="connsiteX133" fmla="*/ 223838 w 762000"/>
                  <a:gd name="connsiteY133" fmla="*/ 68580 h 2162175"/>
                  <a:gd name="connsiteX134" fmla="*/ 223838 w 762000"/>
                  <a:gd name="connsiteY134" fmla="*/ 243840 h 2162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</a:cxnLst>
                <a:rect l="l" t="t" r="r" b="b"/>
                <a:pathLst>
                  <a:path w="762000" h="2162175">
                    <a:moveTo>
                      <a:pt x="765810" y="0"/>
                    </a:moveTo>
                    <a:cubicBezTo>
                      <a:pt x="765810" y="723900"/>
                      <a:pt x="765810" y="1443990"/>
                      <a:pt x="765810" y="2166938"/>
                    </a:cubicBezTo>
                    <a:cubicBezTo>
                      <a:pt x="510540" y="2166938"/>
                      <a:pt x="257175" y="2166938"/>
                      <a:pt x="0" y="2166938"/>
                    </a:cubicBezTo>
                    <a:cubicBezTo>
                      <a:pt x="0" y="1445895"/>
                      <a:pt x="0" y="724853"/>
                      <a:pt x="0" y="0"/>
                    </a:cubicBezTo>
                    <a:cubicBezTo>
                      <a:pt x="253365" y="0"/>
                      <a:pt x="508635" y="0"/>
                      <a:pt x="765810" y="0"/>
                    </a:cubicBezTo>
                    <a:close/>
                    <a:moveTo>
                      <a:pt x="181927" y="1468755"/>
                    </a:moveTo>
                    <a:cubicBezTo>
                      <a:pt x="181927" y="1405890"/>
                      <a:pt x="181927" y="1346835"/>
                      <a:pt x="181927" y="1289685"/>
                    </a:cubicBezTo>
                    <a:cubicBezTo>
                      <a:pt x="134302" y="1289685"/>
                      <a:pt x="90488" y="1289685"/>
                      <a:pt x="47625" y="1289685"/>
                    </a:cubicBezTo>
                    <a:cubicBezTo>
                      <a:pt x="47625" y="1350645"/>
                      <a:pt x="47625" y="1408748"/>
                      <a:pt x="47625" y="1468755"/>
                    </a:cubicBezTo>
                    <a:cubicBezTo>
                      <a:pt x="92393" y="1468755"/>
                      <a:pt x="135255" y="1468755"/>
                      <a:pt x="181927" y="1468755"/>
                    </a:cubicBezTo>
                    <a:close/>
                    <a:moveTo>
                      <a:pt x="716280" y="1469707"/>
                    </a:moveTo>
                    <a:cubicBezTo>
                      <a:pt x="716280" y="1406843"/>
                      <a:pt x="716280" y="1348740"/>
                      <a:pt x="716280" y="1288732"/>
                    </a:cubicBezTo>
                    <a:cubicBezTo>
                      <a:pt x="670560" y="1288732"/>
                      <a:pt x="626745" y="1288732"/>
                      <a:pt x="581025" y="1288732"/>
                    </a:cubicBezTo>
                    <a:cubicBezTo>
                      <a:pt x="581025" y="1349693"/>
                      <a:pt x="581025" y="1408748"/>
                      <a:pt x="581025" y="1469707"/>
                    </a:cubicBezTo>
                    <a:cubicBezTo>
                      <a:pt x="627698" y="1469707"/>
                      <a:pt x="669607" y="1469707"/>
                      <a:pt x="716280" y="1469707"/>
                    </a:cubicBezTo>
                    <a:close/>
                    <a:moveTo>
                      <a:pt x="400050" y="1468755"/>
                    </a:moveTo>
                    <a:cubicBezTo>
                      <a:pt x="447675" y="1468755"/>
                      <a:pt x="491490" y="1468755"/>
                      <a:pt x="536257" y="1468755"/>
                    </a:cubicBezTo>
                    <a:cubicBezTo>
                      <a:pt x="536257" y="1406843"/>
                      <a:pt x="536257" y="1347788"/>
                      <a:pt x="536257" y="1289685"/>
                    </a:cubicBezTo>
                    <a:cubicBezTo>
                      <a:pt x="488632" y="1289685"/>
                      <a:pt x="445770" y="1289685"/>
                      <a:pt x="400050" y="1289685"/>
                    </a:cubicBezTo>
                    <a:cubicBezTo>
                      <a:pt x="400050" y="1349693"/>
                      <a:pt x="400050" y="1406843"/>
                      <a:pt x="400050" y="1468755"/>
                    </a:cubicBezTo>
                    <a:close/>
                    <a:moveTo>
                      <a:pt x="537210" y="449580"/>
                    </a:moveTo>
                    <a:cubicBezTo>
                      <a:pt x="537210" y="388620"/>
                      <a:pt x="537210" y="331470"/>
                      <a:pt x="537210" y="271463"/>
                    </a:cubicBezTo>
                    <a:cubicBezTo>
                      <a:pt x="490538" y="271463"/>
                      <a:pt x="445770" y="271463"/>
                      <a:pt x="401002" y="271463"/>
                    </a:cubicBezTo>
                    <a:cubicBezTo>
                      <a:pt x="401002" y="332422"/>
                      <a:pt x="401002" y="390525"/>
                      <a:pt x="401002" y="449580"/>
                    </a:cubicBezTo>
                    <a:cubicBezTo>
                      <a:pt x="448627" y="449580"/>
                      <a:pt x="492443" y="449580"/>
                      <a:pt x="537210" y="449580"/>
                    </a:cubicBezTo>
                    <a:close/>
                    <a:moveTo>
                      <a:pt x="182880" y="271463"/>
                    </a:moveTo>
                    <a:cubicBezTo>
                      <a:pt x="136207" y="271463"/>
                      <a:pt x="91440" y="271463"/>
                      <a:pt x="47625" y="271463"/>
                    </a:cubicBezTo>
                    <a:cubicBezTo>
                      <a:pt x="47625" y="333375"/>
                      <a:pt x="47625" y="390525"/>
                      <a:pt x="47625" y="448628"/>
                    </a:cubicBezTo>
                    <a:cubicBezTo>
                      <a:pt x="94298" y="448628"/>
                      <a:pt x="138113" y="448628"/>
                      <a:pt x="182880" y="448628"/>
                    </a:cubicBezTo>
                    <a:cubicBezTo>
                      <a:pt x="182880" y="388620"/>
                      <a:pt x="182880" y="330517"/>
                      <a:pt x="182880" y="271463"/>
                    </a:cubicBezTo>
                    <a:close/>
                    <a:moveTo>
                      <a:pt x="580073" y="856297"/>
                    </a:moveTo>
                    <a:cubicBezTo>
                      <a:pt x="627698" y="856297"/>
                      <a:pt x="672465" y="856297"/>
                      <a:pt x="716280" y="856297"/>
                    </a:cubicBezTo>
                    <a:cubicBezTo>
                      <a:pt x="716280" y="794385"/>
                      <a:pt x="716280" y="737235"/>
                      <a:pt x="716280" y="679133"/>
                    </a:cubicBezTo>
                    <a:cubicBezTo>
                      <a:pt x="669607" y="679133"/>
                      <a:pt x="625793" y="679133"/>
                      <a:pt x="580073" y="679133"/>
                    </a:cubicBezTo>
                    <a:cubicBezTo>
                      <a:pt x="580073" y="738188"/>
                      <a:pt x="580073" y="794385"/>
                      <a:pt x="580073" y="856297"/>
                    </a:cubicBezTo>
                    <a:close/>
                    <a:moveTo>
                      <a:pt x="181927" y="857250"/>
                    </a:moveTo>
                    <a:cubicBezTo>
                      <a:pt x="181927" y="793433"/>
                      <a:pt x="181927" y="735330"/>
                      <a:pt x="181927" y="679133"/>
                    </a:cubicBezTo>
                    <a:cubicBezTo>
                      <a:pt x="134302" y="679133"/>
                      <a:pt x="90488" y="679133"/>
                      <a:pt x="46673" y="679133"/>
                    </a:cubicBezTo>
                    <a:cubicBezTo>
                      <a:pt x="46673" y="740093"/>
                      <a:pt x="46673" y="798195"/>
                      <a:pt x="46673" y="857250"/>
                    </a:cubicBezTo>
                    <a:cubicBezTo>
                      <a:pt x="93345" y="857250"/>
                      <a:pt x="137160" y="857250"/>
                      <a:pt x="181927" y="857250"/>
                    </a:cubicBezTo>
                    <a:close/>
                    <a:moveTo>
                      <a:pt x="401955" y="882015"/>
                    </a:moveTo>
                    <a:cubicBezTo>
                      <a:pt x="401955" y="942975"/>
                      <a:pt x="401955" y="1002030"/>
                      <a:pt x="401955" y="1061085"/>
                    </a:cubicBezTo>
                    <a:cubicBezTo>
                      <a:pt x="448627" y="1061085"/>
                      <a:pt x="492443" y="1061085"/>
                      <a:pt x="536257" y="1061085"/>
                    </a:cubicBezTo>
                    <a:cubicBezTo>
                      <a:pt x="536257" y="1000125"/>
                      <a:pt x="536257" y="941070"/>
                      <a:pt x="536257" y="882015"/>
                    </a:cubicBezTo>
                    <a:cubicBezTo>
                      <a:pt x="491490" y="882015"/>
                      <a:pt x="450532" y="882015"/>
                      <a:pt x="401955" y="882015"/>
                    </a:cubicBezTo>
                    <a:close/>
                    <a:moveTo>
                      <a:pt x="182880" y="883920"/>
                    </a:moveTo>
                    <a:cubicBezTo>
                      <a:pt x="134302" y="883920"/>
                      <a:pt x="91440" y="883920"/>
                      <a:pt x="47625" y="883920"/>
                    </a:cubicBezTo>
                    <a:cubicBezTo>
                      <a:pt x="47625" y="944880"/>
                      <a:pt x="47625" y="1002030"/>
                      <a:pt x="47625" y="1061085"/>
                    </a:cubicBezTo>
                    <a:cubicBezTo>
                      <a:pt x="94298" y="1061085"/>
                      <a:pt x="137160" y="1061085"/>
                      <a:pt x="182880" y="1061085"/>
                    </a:cubicBezTo>
                    <a:cubicBezTo>
                      <a:pt x="182880" y="1002030"/>
                      <a:pt x="182880" y="943928"/>
                      <a:pt x="182880" y="883920"/>
                    </a:cubicBezTo>
                    <a:close/>
                    <a:moveTo>
                      <a:pt x="46673" y="1086803"/>
                    </a:moveTo>
                    <a:cubicBezTo>
                      <a:pt x="46673" y="1148715"/>
                      <a:pt x="46673" y="1204913"/>
                      <a:pt x="46673" y="1263968"/>
                    </a:cubicBezTo>
                    <a:cubicBezTo>
                      <a:pt x="92393" y="1263968"/>
                      <a:pt x="136207" y="1263968"/>
                      <a:pt x="181927" y="1263968"/>
                    </a:cubicBezTo>
                    <a:cubicBezTo>
                      <a:pt x="181927" y="1203960"/>
                      <a:pt x="181927" y="1146810"/>
                      <a:pt x="181927" y="1086803"/>
                    </a:cubicBezTo>
                    <a:cubicBezTo>
                      <a:pt x="136207" y="1086803"/>
                      <a:pt x="93345" y="1086803"/>
                      <a:pt x="46673" y="1086803"/>
                    </a:cubicBezTo>
                    <a:close/>
                    <a:moveTo>
                      <a:pt x="45720" y="1669732"/>
                    </a:moveTo>
                    <a:cubicBezTo>
                      <a:pt x="92393" y="1669732"/>
                      <a:pt x="138113" y="1669732"/>
                      <a:pt x="182880" y="1669732"/>
                    </a:cubicBezTo>
                    <a:cubicBezTo>
                      <a:pt x="182880" y="1609725"/>
                      <a:pt x="182880" y="1553528"/>
                      <a:pt x="182880" y="1496378"/>
                    </a:cubicBezTo>
                    <a:cubicBezTo>
                      <a:pt x="135255" y="1496378"/>
                      <a:pt x="91440" y="1496378"/>
                      <a:pt x="45720" y="1496378"/>
                    </a:cubicBezTo>
                    <a:cubicBezTo>
                      <a:pt x="45720" y="1555432"/>
                      <a:pt x="45720" y="1610678"/>
                      <a:pt x="45720" y="1669732"/>
                    </a:cubicBezTo>
                    <a:close/>
                    <a:moveTo>
                      <a:pt x="46673" y="243840"/>
                    </a:moveTo>
                    <a:cubicBezTo>
                      <a:pt x="94298" y="243840"/>
                      <a:pt x="137160" y="243840"/>
                      <a:pt x="181927" y="243840"/>
                    </a:cubicBezTo>
                    <a:cubicBezTo>
                      <a:pt x="181927" y="183833"/>
                      <a:pt x="181927" y="125730"/>
                      <a:pt x="181927" y="68580"/>
                    </a:cubicBezTo>
                    <a:cubicBezTo>
                      <a:pt x="135255" y="68580"/>
                      <a:pt x="91440" y="68580"/>
                      <a:pt x="46673" y="68580"/>
                    </a:cubicBezTo>
                    <a:cubicBezTo>
                      <a:pt x="46673" y="126683"/>
                      <a:pt x="46673" y="183833"/>
                      <a:pt x="46673" y="243840"/>
                    </a:cubicBezTo>
                    <a:close/>
                    <a:moveTo>
                      <a:pt x="401002" y="652463"/>
                    </a:moveTo>
                    <a:cubicBezTo>
                      <a:pt x="448627" y="652463"/>
                      <a:pt x="492443" y="652463"/>
                      <a:pt x="537210" y="652463"/>
                    </a:cubicBezTo>
                    <a:cubicBezTo>
                      <a:pt x="537210" y="592455"/>
                      <a:pt x="537210" y="534353"/>
                      <a:pt x="537210" y="476250"/>
                    </a:cubicBezTo>
                    <a:cubicBezTo>
                      <a:pt x="490538" y="476250"/>
                      <a:pt x="446723" y="476250"/>
                      <a:pt x="401002" y="476250"/>
                    </a:cubicBezTo>
                    <a:cubicBezTo>
                      <a:pt x="401002" y="535305"/>
                      <a:pt x="401002" y="591503"/>
                      <a:pt x="401002" y="652463"/>
                    </a:cubicBezTo>
                    <a:close/>
                    <a:moveTo>
                      <a:pt x="581025" y="475297"/>
                    </a:moveTo>
                    <a:cubicBezTo>
                      <a:pt x="581025" y="535305"/>
                      <a:pt x="581025" y="592455"/>
                      <a:pt x="581025" y="650558"/>
                    </a:cubicBezTo>
                    <a:cubicBezTo>
                      <a:pt x="628650" y="650558"/>
                      <a:pt x="673418" y="650558"/>
                      <a:pt x="717232" y="650558"/>
                    </a:cubicBezTo>
                    <a:cubicBezTo>
                      <a:pt x="717232" y="590550"/>
                      <a:pt x="717232" y="533400"/>
                      <a:pt x="717232" y="475297"/>
                    </a:cubicBezTo>
                    <a:cubicBezTo>
                      <a:pt x="670560" y="475297"/>
                      <a:pt x="626745" y="475297"/>
                      <a:pt x="581025" y="475297"/>
                    </a:cubicBezTo>
                    <a:close/>
                    <a:moveTo>
                      <a:pt x="401955" y="1494473"/>
                    </a:moveTo>
                    <a:cubicBezTo>
                      <a:pt x="401955" y="1555432"/>
                      <a:pt x="401955" y="1613535"/>
                      <a:pt x="401955" y="1671638"/>
                    </a:cubicBezTo>
                    <a:cubicBezTo>
                      <a:pt x="448627" y="1671638"/>
                      <a:pt x="492443" y="1671638"/>
                      <a:pt x="537210" y="1671638"/>
                    </a:cubicBezTo>
                    <a:cubicBezTo>
                      <a:pt x="537210" y="1611630"/>
                      <a:pt x="537210" y="1553528"/>
                      <a:pt x="537210" y="1494473"/>
                    </a:cubicBezTo>
                    <a:cubicBezTo>
                      <a:pt x="491490" y="1494473"/>
                      <a:pt x="448627" y="1494473"/>
                      <a:pt x="401955" y="1494473"/>
                    </a:cubicBezTo>
                    <a:close/>
                    <a:moveTo>
                      <a:pt x="717232" y="68580"/>
                    </a:moveTo>
                    <a:cubicBezTo>
                      <a:pt x="668655" y="68580"/>
                      <a:pt x="624840" y="68580"/>
                      <a:pt x="581977" y="68580"/>
                    </a:cubicBezTo>
                    <a:cubicBezTo>
                      <a:pt x="581977" y="129540"/>
                      <a:pt x="581977" y="186690"/>
                      <a:pt x="581977" y="242888"/>
                    </a:cubicBezTo>
                    <a:cubicBezTo>
                      <a:pt x="628650" y="242888"/>
                      <a:pt x="672465" y="242888"/>
                      <a:pt x="717232" y="242888"/>
                    </a:cubicBezTo>
                    <a:cubicBezTo>
                      <a:pt x="717232" y="183833"/>
                      <a:pt x="717232" y="127635"/>
                      <a:pt x="717232" y="68580"/>
                    </a:cubicBezTo>
                    <a:close/>
                    <a:moveTo>
                      <a:pt x="581977" y="1086803"/>
                    </a:moveTo>
                    <a:cubicBezTo>
                      <a:pt x="581977" y="1148715"/>
                      <a:pt x="581977" y="1205865"/>
                      <a:pt x="581977" y="1262063"/>
                    </a:cubicBezTo>
                    <a:cubicBezTo>
                      <a:pt x="629602" y="1262063"/>
                      <a:pt x="673418" y="1262063"/>
                      <a:pt x="717232" y="1262063"/>
                    </a:cubicBezTo>
                    <a:cubicBezTo>
                      <a:pt x="717232" y="1202055"/>
                      <a:pt x="717232" y="1145857"/>
                      <a:pt x="717232" y="1086803"/>
                    </a:cubicBezTo>
                    <a:cubicBezTo>
                      <a:pt x="671513" y="1086803"/>
                      <a:pt x="627698" y="1086803"/>
                      <a:pt x="581977" y="1086803"/>
                    </a:cubicBezTo>
                    <a:close/>
                    <a:moveTo>
                      <a:pt x="717232" y="1061085"/>
                    </a:moveTo>
                    <a:cubicBezTo>
                      <a:pt x="717232" y="1001078"/>
                      <a:pt x="717232" y="943928"/>
                      <a:pt x="717232" y="883920"/>
                    </a:cubicBezTo>
                    <a:cubicBezTo>
                      <a:pt x="670560" y="883920"/>
                      <a:pt x="625793" y="883920"/>
                      <a:pt x="581025" y="883920"/>
                    </a:cubicBezTo>
                    <a:cubicBezTo>
                      <a:pt x="581025" y="944880"/>
                      <a:pt x="581025" y="1002982"/>
                      <a:pt x="581025" y="1061085"/>
                    </a:cubicBezTo>
                    <a:cubicBezTo>
                      <a:pt x="627698" y="1061085"/>
                      <a:pt x="671513" y="1061085"/>
                      <a:pt x="717232" y="1061085"/>
                    </a:cubicBezTo>
                    <a:close/>
                    <a:moveTo>
                      <a:pt x="225743" y="1287780"/>
                    </a:moveTo>
                    <a:cubicBezTo>
                      <a:pt x="225743" y="1350645"/>
                      <a:pt x="225743" y="1409700"/>
                      <a:pt x="225743" y="1468755"/>
                    </a:cubicBezTo>
                    <a:cubicBezTo>
                      <a:pt x="271463" y="1468755"/>
                      <a:pt x="313373" y="1468755"/>
                      <a:pt x="359093" y="1468755"/>
                    </a:cubicBezTo>
                    <a:cubicBezTo>
                      <a:pt x="359093" y="1407795"/>
                      <a:pt x="359093" y="1348740"/>
                      <a:pt x="359093" y="1287780"/>
                    </a:cubicBezTo>
                    <a:cubicBezTo>
                      <a:pt x="313373" y="1287780"/>
                      <a:pt x="271463" y="1287780"/>
                      <a:pt x="225743" y="1287780"/>
                    </a:cubicBezTo>
                    <a:close/>
                    <a:moveTo>
                      <a:pt x="359093" y="449580"/>
                    </a:moveTo>
                    <a:cubicBezTo>
                      <a:pt x="359093" y="388620"/>
                      <a:pt x="359093" y="330517"/>
                      <a:pt x="359093" y="270510"/>
                    </a:cubicBezTo>
                    <a:cubicBezTo>
                      <a:pt x="312420" y="270510"/>
                      <a:pt x="269557" y="270510"/>
                      <a:pt x="224790" y="270510"/>
                    </a:cubicBezTo>
                    <a:cubicBezTo>
                      <a:pt x="224790" y="331470"/>
                      <a:pt x="224790" y="389572"/>
                      <a:pt x="224790" y="449580"/>
                    </a:cubicBezTo>
                    <a:cubicBezTo>
                      <a:pt x="269557" y="449580"/>
                      <a:pt x="311468" y="449580"/>
                      <a:pt x="359093" y="449580"/>
                    </a:cubicBezTo>
                    <a:close/>
                    <a:moveTo>
                      <a:pt x="225743" y="882015"/>
                    </a:moveTo>
                    <a:cubicBezTo>
                      <a:pt x="225743" y="943928"/>
                      <a:pt x="225743" y="1002982"/>
                      <a:pt x="225743" y="1062038"/>
                    </a:cubicBezTo>
                    <a:cubicBezTo>
                      <a:pt x="272415" y="1062038"/>
                      <a:pt x="314325" y="1062038"/>
                      <a:pt x="359093" y="1062038"/>
                    </a:cubicBezTo>
                    <a:cubicBezTo>
                      <a:pt x="359093" y="1001078"/>
                      <a:pt x="359093" y="942022"/>
                      <a:pt x="359093" y="882015"/>
                    </a:cubicBezTo>
                    <a:cubicBezTo>
                      <a:pt x="314325" y="882015"/>
                      <a:pt x="271463" y="882015"/>
                      <a:pt x="225743" y="882015"/>
                    </a:cubicBezTo>
                    <a:close/>
                    <a:moveTo>
                      <a:pt x="224790" y="856297"/>
                    </a:moveTo>
                    <a:cubicBezTo>
                      <a:pt x="271463" y="856297"/>
                      <a:pt x="315277" y="856297"/>
                      <a:pt x="360045" y="856297"/>
                    </a:cubicBezTo>
                    <a:cubicBezTo>
                      <a:pt x="360045" y="795338"/>
                      <a:pt x="360045" y="738188"/>
                      <a:pt x="360045" y="678180"/>
                    </a:cubicBezTo>
                    <a:cubicBezTo>
                      <a:pt x="314325" y="678180"/>
                      <a:pt x="271463" y="678180"/>
                      <a:pt x="224790" y="678180"/>
                    </a:cubicBezTo>
                    <a:cubicBezTo>
                      <a:pt x="224790" y="738188"/>
                      <a:pt x="224790" y="795338"/>
                      <a:pt x="224790" y="856297"/>
                    </a:cubicBezTo>
                    <a:close/>
                    <a:moveTo>
                      <a:pt x="224790" y="1085850"/>
                    </a:moveTo>
                    <a:cubicBezTo>
                      <a:pt x="224790" y="1147763"/>
                      <a:pt x="224790" y="1204913"/>
                      <a:pt x="224790" y="1262063"/>
                    </a:cubicBezTo>
                    <a:cubicBezTo>
                      <a:pt x="271463" y="1262063"/>
                      <a:pt x="315277" y="1262063"/>
                      <a:pt x="358140" y="1262063"/>
                    </a:cubicBezTo>
                    <a:cubicBezTo>
                      <a:pt x="358140" y="1202055"/>
                      <a:pt x="358140" y="1143953"/>
                      <a:pt x="358140" y="1085850"/>
                    </a:cubicBezTo>
                    <a:cubicBezTo>
                      <a:pt x="312420" y="1085850"/>
                      <a:pt x="270510" y="1085850"/>
                      <a:pt x="224790" y="1085850"/>
                    </a:cubicBezTo>
                    <a:close/>
                    <a:moveTo>
                      <a:pt x="223838" y="1669732"/>
                    </a:moveTo>
                    <a:cubicBezTo>
                      <a:pt x="269557" y="1669732"/>
                      <a:pt x="314325" y="1669732"/>
                      <a:pt x="359093" y="1669732"/>
                    </a:cubicBezTo>
                    <a:cubicBezTo>
                      <a:pt x="359093" y="1609725"/>
                      <a:pt x="359093" y="1551623"/>
                      <a:pt x="359093" y="1494473"/>
                    </a:cubicBezTo>
                    <a:cubicBezTo>
                      <a:pt x="312420" y="1494473"/>
                      <a:pt x="268605" y="1494473"/>
                      <a:pt x="223838" y="1494473"/>
                    </a:cubicBezTo>
                    <a:cubicBezTo>
                      <a:pt x="223838" y="1554480"/>
                      <a:pt x="223838" y="1610678"/>
                      <a:pt x="223838" y="1669732"/>
                    </a:cubicBezTo>
                    <a:close/>
                    <a:moveTo>
                      <a:pt x="223838" y="651510"/>
                    </a:moveTo>
                    <a:cubicBezTo>
                      <a:pt x="271463" y="651510"/>
                      <a:pt x="315277" y="651510"/>
                      <a:pt x="359093" y="651510"/>
                    </a:cubicBezTo>
                    <a:cubicBezTo>
                      <a:pt x="359093" y="591503"/>
                      <a:pt x="359093" y="534353"/>
                      <a:pt x="359093" y="475297"/>
                    </a:cubicBezTo>
                    <a:cubicBezTo>
                      <a:pt x="312420" y="475297"/>
                      <a:pt x="268605" y="475297"/>
                      <a:pt x="223838" y="475297"/>
                    </a:cubicBezTo>
                    <a:cubicBezTo>
                      <a:pt x="223838" y="535305"/>
                      <a:pt x="223838" y="591503"/>
                      <a:pt x="223838" y="651510"/>
                    </a:cubicBezTo>
                    <a:close/>
                    <a:moveTo>
                      <a:pt x="223838" y="243840"/>
                    </a:moveTo>
                    <a:cubicBezTo>
                      <a:pt x="271463" y="243840"/>
                      <a:pt x="314325" y="243840"/>
                      <a:pt x="358140" y="243840"/>
                    </a:cubicBezTo>
                    <a:cubicBezTo>
                      <a:pt x="358140" y="183833"/>
                      <a:pt x="358140" y="126683"/>
                      <a:pt x="358140" y="68580"/>
                    </a:cubicBezTo>
                    <a:cubicBezTo>
                      <a:pt x="311468" y="68580"/>
                      <a:pt x="267652" y="68580"/>
                      <a:pt x="223838" y="68580"/>
                    </a:cubicBezTo>
                    <a:cubicBezTo>
                      <a:pt x="223838" y="128588"/>
                      <a:pt x="223838" y="185738"/>
                      <a:pt x="223838" y="24384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C7515664-104D-4A01-BC4F-5FBEFA63E4DC}"/>
                  </a:ext>
                </a:extLst>
              </p:cNvPr>
              <p:cNvSpPr/>
              <p:nvPr/>
            </p:nvSpPr>
            <p:spPr>
              <a:xfrm>
                <a:off x="8182689" y="2589848"/>
                <a:ext cx="771525" cy="495300"/>
              </a:xfrm>
              <a:custGeom>
                <a:avLst/>
                <a:gdLst>
                  <a:gd name="connsiteX0" fmla="*/ 238 w 771525"/>
                  <a:gd name="connsiteY0" fmla="*/ 496253 h 495300"/>
                  <a:gd name="connsiteX1" fmla="*/ 1191 w 771525"/>
                  <a:gd name="connsiteY1" fmla="*/ 94298 h 495300"/>
                  <a:gd name="connsiteX2" fmla="*/ 28813 w 771525"/>
                  <a:gd name="connsiteY2" fmla="*/ 60007 h 495300"/>
                  <a:gd name="connsiteX3" fmla="*/ 741283 w 771525"/>
                  <a:gd name="connsiteY3" fmla="*/ 60007 h 495300"/>
                  <a:gd name="connsiteX4" fmla="*/ 770811 w 771525"/>
                  <a:gd name="connsiteY4" fmla="*/ 97155 h 495300"/>
                  <a:gd name="connsiteX5" fmla="*/ 771763 w 771525"/>
                  <a:gd name="connsiteY5" fmla="*/ 495300 h 495300"/>
                  <a:gd name="connsiteX6" fmla="*/ 238 w 771525"/>
                  <a:gd name="connsiteY6" fmla="*/ 496253 h 495300"/>
                  <a:gd name="connsiteX7" fmla="*/ 231696 w 771525"/>
                  <a:gd name="connsiteY7" fmla="*/ 481965 h 495300"/>
                  <a:gd name="connsiteX8" fmla="*/ 538401 w 771525"/>
                  <a:gd name="connsiteY8" fmla="*/ 481965 h 495300"/>
                  <a:gd name="connsiteX9" fmla="*/ 538401 w 771525"/>
                  <a:gd name="connsiteY9" fmla="*/ 214312 h 495300"/>
                  <a:gd name="connsiteX10" fmla="*/ 231696 w 771525"/>
                  <a:gd name="connsiteY10" fmla="*/ 214312 h 495300"/>
                  <a:gd name="connsiteX11" fmla="*/ 231696 w 771525"/>
                  <a:gd name="connsiteY11" fmla="*/ 481965 h 495300"/>
                  <a:gd name="connsiteX12" fmla="*/ 740331 w 771525"/>
                  <a:gd name="connsiteY12" fmla="*/ 481965 h 495300"/>
                  <a:gd name="connsiteX13" fmla="*/ 740331 w 771525"/>
                  <a:gd name="connsiteY13" fmla="*/ 257175 h 495300"/>
                  <a:gd name="connsiteX14" fmla="*/ 566976 w 771525"/>
                  <a:gd name="connsiteY14" fmla="*/ 218123 h 495300"/>
                  <a:gd name="connsiteX15" fmla="*/ 566976 w 771525"/>
                  <a:gd name="connsiteY15" fmla="*/ 481965 h 495300"/>
                  <a:gd name="connsiteX16" fmla="*/ 740331 w 771525"/>
                  <a:gd name="connsiteY16" fmla="*/ 481965 h 495300"/>
                  <a:gd name="connsiteX17" fmla="*/ 203121 w 771525"/>
                  <a:gd name="connsiteY17" fmla="*/ 218123 h 495300"/>
                  <a:gd name="connsiteX18" fmla="*/ 45006 w 771525"/>
                  <a:gd name="connsiteY18" fmla="*/ 255270 h 495300"/>
                  <a:gd name="connsiteX19" fmla="*/ 29766 w 771525"/>
                  <a:gd name="connsiteY19" fmla="*/ 283845 h 495300"/>
                  <a:gd name="connsiteX20" fmla="*/ 28813 w 771525"/>
                  <a:gd name="connsiteY20" fmla="*/ 481012 h 495300"/>
                  <a:gd name="connsiteX21" fmla="*/ 203121 w 771525"/>
                  <a:gd name="connsiteY21" fmla="*/ 481012 h 495300"/>
                  <a:gd name="connsiteX22" fmla="*/ 203121 w 771525"/>
                  <a:gd name="connsiteY22" fmla="*/ 218123 h 495300"/>
                  <a:gd name="connsiteX23" fmla="*/ 231696 w 771525"/>
                  <a:gd name="connsiteY23" fmla="*/ 190500 h 495300"/>
                  <a:gd name="connsiteX24" fmla="*/ 538401 w 771525"/>
                  <a:gd name="connsiteY24" fmla="*/ 190500 h 495300"/>
                  <a:gd name="connsiteX25" fmla="*/ 538401 w 771525"/>
                  <a:gd name="connsiteY25" fmla="*/ 101917 h 495300"/>
                  <a:gd name="connsiteX26" fmla="*/ 231696 w 771525"/>
                  <a:gd name="connsiteY26" fmla="*/ 101917 h 495300"/>
                  <a:gd name="connsiteX27" fmla="*/ 231696 w 771525"/>
                  <a:gd name="connsiteY27" fmla="*/ 190500 h 495300"/>
                  <a:gd name="connsiteX28" fmla="*/ 751761 w 771525"/>
                  <a:gd name="connsiteY28" fmla="*/ 240030 h 495300"/>
                  <a:gd name="connsiteX29" fmla="*/ 724138 w 771525"/>
                  <a:gd name="connsiteY29" fmla="*/ 153352 h 495300"/>
                  <a:gd name="connsiteX30" fmla="*/ 566976 w 771525"/>
                  <a:gd name="connsiteY30" fmla="*/ 108585 h 495300"/>
                  <a:gd name="connsiteX31" fmla="*/ 566976 w 771525"/>
                  <a:gd name="connsiteY31" fmla="*/ 199073 h 495300"/>
                  <a:gd name="connsiteX32" fmla="*/ 751761 w 771525"/>
                  <a:gd name="connsiteY32" fmla="*/ 240030 h 495300"/>
                  <a:gd name="connsiteX33" fmla="*/ 202168 w 771525"/>
                  <a:gd name="connsiteY33" fmla="*/ 110490 h 495300"/>
                  <a:gd name="connsiteX34" fmla="*/ 98346 w 771525"/>
                  <a:gd name="connsiteY34" fmla="*/ 133350 h 495300"/>
                  <a:gd name="connsiteX35" fmla="*/ 33575 w 771525"/>
                  <a:gd name="connsiteY35" fmla="*/ 237173 h 495300"/>
                  <a:gd name="connsiteX36" fmla="*/ 202168 w 771525"/>
                  <a:gd name="connsiteY36" fmla="*/ 200025 h 495300"/>
                  <a:gd name="connsiteX37" fmla="*/ 202168 w 771525"/>
                  <a:gd name="connsiteY37" fmla="*/ 11049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71525" h="495300">
                    <a:moveTo>
                      <a:pt x="238" y="496253"/>
                    </a:moveTo>
                    <a:cubicBezTo>
                      <a:pt x="238" y="360045"/>
                      <a:pt x="-714" y="227648"/>
                      <a:pt x="1191" y="94298"/>
                    </a:cubicBezTo>
                    <a:cubicBezTo>
                      <a:pt x="1191" y="82867"/>
                      <a:pt x="16431" y="64770"/>
                      <a:pt x="28813" y="60007"/>
                    </a:cubicBezTo>
                    <a:cubicBezTo>
                      <a:pt x="265986" y="-20002"/>
                      <a:pt x="504111" y="-20002"/>
                      <a:pt x="741283" y="60007"/>
                    </a:cubicBezTo>
                    <a:cubicBezTo>
                      <a:pt x="754618" y="64770"/>
                      <a:pt x="769858" y="84773"/>
                      <a:pt x="770811" y="97155"/>
                    </a:cubicBezTo>
                    <a:cubicBezTo>
                      <a:pt x="772716" y="228600"/>
                      <a:pt x="771763" y="360045"/>
                      <a:pt x="771763" y="495300"/>
                    </a:cubicBezTo>
                    <a:cubicBezTo>
                      <a:pt x="515541" y="496253"/>
                      <a:pt x="261223" y="496253"/>
                      <a:pt x="238" y="496253"/>
                    </a:cubicBezTo>
                    <a:close/>
                    <a:moveTo>
                      <a:pt x="231696" y="481965"/>
                    </a:moveTo>
                    <a:cubicBezTo>
                      <a:pt x="336471" y="481965"/>
                      <a:pt x="437436" y="481965"/>
                      <a:pt x="538401" y="481965"/>
                    </a:cubicBezTo>
                    <a:cubicBezTo>
                      <a:pt x="538401" y="392430"/>
                      <a:pt x="538401" y="305753"/>
                      <a:pt x="538401" y="214312"/>
                    </a:cubicBezTo>
                    <a:cubicBezTo>
                      <a:pt x="434578" y="214312"/>
                      <a:pt x="333613" y="214312"/>
                      <a:pt x="231696" y="214312"/>
                    </a:cubicBezTo>
                    <a:cubicBezTo>
                      <a:pt x="231696" y="307657"/>
                      <a:pt x="231696" y="392430"/>
                      <a:pt x="231696" y="481965"/>
                    </a:cubicBezTo>
                    <a:close/>
                    <a:moveTo>
                      <a:pt x="740331" y="481965"/>
                    </a:moveTo>
                    <a:cubicBezTo>
                      <a:pt x="740331" y="404812"/>
                      <a:pt x="740331" y="332423"/>
                      <a:pt x="740331" y="257175"/>
                    </a:cubicBezTo>
                    <a:cubicBezTo>
                      <a:pt x="682228" y="243840"/>
                      <a:pt x="626031" y="231457"/>
                      <a:pt x="566976" y="218123"/>
                    </a:cubicBezTo>
                    <a:cubicBezTo>
                      <a:pt x="566976" y="309562"/>
                      <a:pt x="566976" y="394335"/>
                      <a:pt x="566976" y="481965"/>
                    </a:cubicBezTo>
                    <a:cubicBezTo>
                      <a:pt x="625078" y="481965"/>
                      <a:pt x="681276" y="481965"/>
                      <a:pt x="740331" y="481965"/>
                    </a:cubicBezTo>
                    <a:close/>
                    <a:moveTo>
                      <a:pt x="203121" y="218123"/>
                    </a:moveTo>
                    <a:cubicBezTo>
                      <a:pt x="147876" y="230505"/>
                      <a:pt x="96441" y="240982"/>
                      <a:pt x="45006" y="255270"/>
                    </a:cubicBezTo>
                    <a:cubicBezTo>
                      <a:pt x="37386" y="257175"/>
                      <a:pt x="29766" y="274320"/>
                      <a:pt x="29766" y="283845"/>
                    </a:cubicBezTo>
                    <a:cubicBezTo>
                      <a:pt x="28813" y="348615"/>
                      <a:pt x="28813" y="413385"/>
                      <a:pt x="28813" y="481012"/>
                    </a:cubicBezTo>
                    <a:cubicBezTo>
                      <a:pt x="88821" y="481012"/>
                      <a:pt x="145018" y="481012"/>
                      <a:pt x="203121" y="481012"/>
                    </a:cubicBezTo>
                    <a:cubicBezTo>
                      <a:pt x="203121" y="395287"/>
                      <a:pt x="203121" y="310515"/>
                      <a:pt x="203121" y="218123"/>
                    </a:cubicBezTo>
                    <a:close/>
                    <a:moveTo>
                      <a:pt x="231696" y="190500"/>
                    </a:moveTo>
                    <a:cubicBezTo>
                      <a:pt x="336471" y="190500"/>
                      <a:pt x="436483" y="190500"/>
                      <a:pt x="538401" y="190500"/>
                    </a:cubicBezTo>
                    <a:cubicBezTo>
                      <a:pt x="538401" y="162877"/>
                      <a:pt x="538401" y="136207"/>
                      <a:pt x="538401" y="101917"/>
                    </a:cubicBezTo>
                    <a:cubicBezTo>
                      <a:pt x="435531" y="101917"/>
                      <a:pt x="333613" y="101917"/>
                      <a:pt x="231696" y="101917"/>
                    </a:cubicBezTo>
                    <a:cubicBezTo>
                      <a:pt x="231696" y="136207"/>
                      <a:pt x="231696" y="162877"/>
                      <a:pt x="231696" y="190500"/>
                    </a:cubicBezTo>
                    <a:close/>
                    <a:moveTo>
                      <a:pt x="751761" y="240030"/>
                    </a:moveTo>
                    <a:cubicBezTo>
                      <a:pt x="741283" y="205740"/>
                      <a:pt x="741283" y="160973"/>
                      <a:pt x="724138" y="153352"/>
                    </a:cubicBezTo>
                    <a:cubicBezTo>
                      <a:pt x="676513" y="130492"/>
                      <a:pt x="621268" y="122873"/>
                      <a:pt x="566976" y="108585"/>
                    </a:cubicBezTo>
                    <a:cubicBezTo>
                      <a:pt x="566976" y="144780"/>
                      <a:pt x="566976" y="172402"/>
                      <a:pt x="566976" y="199073"/>
                    </a:cubicBezTo>
                    <a:cubicBezTo>
                      <a:pt x="626031" y="211455"/>
                      <a:pt x="681276" y="223837"/>
                      <a:pt x="751761" y="240030"/>
                    </a:cubicBezTo>
                    <a:close/>
                    <a:moveTo>
                      <a:pt x="202168" y="110490"/>
                    </a:moveTo>
                    <a:cubicBezTo>
                      <a:pt x="165021" y="118110"/>
                      <a:pt x="130731" y="124777"/>
                      <a:pt x="98346" y="133350"/>
                    </a:cubicBezTo>
                    <a:cubicBezTo>
                      <a:pt x="22146" y="153352"/>
                      <a:pt x="21193" y="157163"/>
                      <a:pt x="33575" y="237173"/>
                    </a:cubicBezTo>
                    <a:cubicBezTo>
                      <a:pt x="89773" y="224790"/>
                      <a:pt x="145971" y="212407"/>
                      <a:pt x="202168" y="200025"/>
                    </a:cubicBezTo>
                    <a:cubicBezTo>
                      <a:pt x="202168" y="168592"/>
                      <a:pt x="202168" y="140970"/>
                      <a:pt x="202168" y="11049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83B03AB0-13EC-4A96-9BAF-B65BA53AB815}"/>
                </a:ext>
              </a:extLst>
            </p:cNvPr>
            <p:cNvGrpSpPr/>
            <p:nvPr/>
          </p:nvGrpSpPr>
          <p:grpSpPr>
            <a:xfrm>
              <a:off x="2154382" y="5398681"/>
              <a:ext cx="173438" cy="1076014"/>
              <a:chOff x="6536055" y="2275523"/>
              <a:chExt cx="476250" cy="2954655"/>
            </a:xfrm>
            <a:solidFill>
              <a:schemeClr val="accent4"/>
            </a:solidFill>
          </p:grpSpPr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9D1F0AAE-0D9C-49B2-A4ED-BB467E7033A2}"/>
                  </a:ext>
                </a:extLst>
              </p:cNvPr>
              <p:cNvSpPr/>
              <p:nvPr/>
            </p:nvSpPr>
            <p:spPr>
              <a:xfrm>
                <a:off x="6536055" y="2925128"/>
                <a:ext cx="476250" cy="2305050"/>
              </a:xfrm>
              <a:custGeom>
                <a:avLst/>
                <a:gdLst>
                  <a:gd name="connsiteX0" fmla="*/ 477202 w 476250"/>
                  <a:gd name="connsiteY0" fmla="*/ 2308860 h 2305050"/>
                  <a:gd name="connsiteX1" fmla="*/ 0 w 476250"/>
                  <a:gd name="connsiteY1" fmla="*/ 2308860 h 2305050"/>
                  <a:gd name="connsiteX2" fmla="*/ 0 w 476250"/>
                  <a:gd name="connsiteY2" fmla="*/ 0 h 2305050"/>
                  <a:gd name="connsiteX3" fmla="*/ 477202 w 476250"/>
                  <a:gd name="connsiteY3" fmla="*/ 0 h 2305050"/>
                  <a:gd name="connsiteX4" fmla="*/ 477202 w 476250"/>
                  <a:gd name="connsiteY4" fmla="*/ 2308860 h 2305050"/>
                  <a:gd name="connsiteX5" fmla="*/ 452438 w 476250"/>
                  <a:gd name="connsiteY5" fmla="*/ 1071563 h 2305050"/>
                  <a:gd name="connsiteX6" fmla="*/ 332422 w 476250"/>
                  <a:gd name="connsiteY6" fmla="*/ 1071563 h 2305050"/>
                  <a:gd name="connsiteX7" fmla="*/ 332422 w 476250"/>
                  <a:gd name="connsiteY7" fmla="*/ 1188720 h 2305050"/>
                  <a:gd name="connsiteX8" fmla="*/ 452438 w 476250"/>
                  <a:gd name="connsiteY8" fmla="*/ 1188720 h 2305050"/>
                  <a:gd name="connsiteX9" fmla="*/ 452438 w 476250"/>
                  <a:gd name="connsiteY9" fmla="*/ 1071563 h 2305050"/>
                  <a:gd name="connsiteX10" fmla="*/ 298132 w 476250"/>
                  <a:gd name="connsiteY10" fmla="*/ 1190625 h 2305050"/>
                  <a:gd name="connsiteX11" fmla="*/ 298132 w 476250"/>
                  <a:gd name="connsiteY11" fmla="*/ 1070610 h 2305050"/>
                  <a:gd name="connsiteX12" fmla="*/ 180975 w 476250"/>
                  <a:gd name="connsiteY12" fmla="*/ 1070610 h 2305050"/>
                  <a:gd name="connsiteX13" fmla="*/ 180975 w 476250"/>
                  <a:gd name="connsiteY13" fmla="*/ 1190625 h 2305050"/>
                  <a:gd name="connsiteX14" fmla="*/ 298132 w 476250"/>
                  <a:gd name="connsiteY14" fmla="*/ 1190625 h 2305050"/>
                  <a:gd name="connsiteX15" fmla="*/ 27622 w 476250"/>
                  <a:gd name="connsiteY15" fmla="*/ 1188720 h 2305050"/>
                  <a:gd name="connsiteX16" fmla="*/ 146685 w 476250"/>
                  <a:gd name="connsiteY16" fmla="*/ 1188720 h 2305050"/>
                  <a:gd name="connsiteX17" fmla="*/ 146685 w 476250"/>
                  <a:gd name="connsiteY17" fmla="*/ 1070610 h 2305050"/>
                  <a:gd name="connsiteX18" fmla="*/ 27622 w 476250"/>
                  <a:gd name="connsiteY18" fmla="*/ 1070610 h 2305050"/>
                  <a:gd name="connsiteX19" fmla="*/ 27622 w 476250"/>
                  <a:gd name="connsiteY19" fmla="*/ 1188720 h 2305050"/>
                  <a:gd name="connsiteX20" fmla="*/ 28575 w 476250"/>
                  <a:gd name="connsiteY20" fmla="*/ 328613 h 2305050"/>
                  <a:gd name="connsiteX21" fmla="*/ 28575 w 476250"/>
                  <a:gd name="connsiteY21" fmla="*/ 448627 h 2305050"/>
                  <a:gd name="connsiteX22" fmla="*/ 147638 w 476250"/>
                  <a:gd name="connsiteY22" fmla="*/ 448627 h 2305050"/>
                  <a:gd name="connsiteX23" fmla="*/ 147638 w 476250"/>
                  <a:gd name="connsiteY23" fmla="*/ 328613 h 2305050"/>
                  <a:gd name="connsiteX24" fmla="*/ 28575 w 476250"/>
                  <a:gd name="connsiteY24" fmla="*/ 328613 h 2305050"/>
                  <a:gd name="connsiteX25" fmla="*/ 450532 w 476250"/>
                  <a:gd name="connsiteY25" fmla="*/ 744855 h 2305050"/>
                  <a:gd name="connsiteX26" fmla="*/ 450532 w 476250"/>
                  <a:gd name="connsiteY26" fmla="*/ 627697 h 2305050"/>
                  <a:gd name="connsiteX27" fmla="*/ 331470 w 476250"/>
                  <a:gd name="connsiteY27" fmla="*/ 627697 h 2305050"/>
                  <a:gd name="connsiteX28" fmla="*/ 331470 w 476250"/>
                  <a:gd name="connsiteY28" fmla="*/ 744855 h 2305050"/>
                  <a:gd name="connsiteX29" fmla="*/ 450532 w 476250"/>
                  <a:gd name="connsiteY29" fmla="*/ 744855 h 2305050"/>
                  <a:gd name="connsiteX30" fmla="*/ 147638 w 476250"/>
                  <a:gd name="connsiteY30" fmla="*/ 626745 h 2305050"/>
                  <a:gd name="connsiteX31" fmla="*/ 27622 w 476250"/>
                  <a:gd name="connsiteY31" fmla="*/ 626745 h 2305050"/>
                  <a:gd name="connsiteX32" fmla="*/ 27622 w 476250"/>
                  <a:gd name="connsiteY32" fmla="*/ 743902 h 2305050"/>
                  <a:gd name="connsiteX33" fmla="*/ 147638 w 476250"/>
                  <a:gd name="connsiteY33" fmla="*/ 743902 h 2305050"/>
                  <a:gd name="connsiteX34" fmla="*/ 147638 w 476250"/>
                  <a:gd name="connsiteY34" fmla="*/ 626745 h 2305050"/>
                  <a:gd name="connsiteX35" fmla="*/ 298132 w 476250"/>
                  <a:gd name="connsiteY35" fmla="*/ 1337310 h 2305050"/>
                  <a:gd name="connsiteX36" fmla="*/ 298132 w 476250"/>
                  <a:gd name="connsiteY36" fmla="*/ 1219200 h 2305050"/>
                  <a:gd name="connsiteX37" fmla="*/ 180975 w 476250"/>
                  <a:gd name="connsiteY37" fmla="*/ 1219200 h 2305050"/>
                  <a:gd name="connsiteX38" fmla="*/ 180975 w 476250"/>
                  <a:gd name="connsiteY38" fmla="*/ 1337310 h 2305050"/>
                  <a:gd name="connsiteX39" fmla="*/ 298132 w 476250"/>
                  <a:gd name="connsiteY39" fmla="*/ 1337310 h 2305050"/>
                  <a:gd name="connsiteX40" fmla="*/ 180022 w 476250"/>
                  <a:gd name="connsiteY40" fmla="*/ 476250 h 2305050"/>
                  <a:gd name="connsiteX41" fmla="*/ 180022 w 476250"/>
                  <a:gd name="connsiteY41" fmla="*/ 595313 h 2305050"/>
                  <a:gd name="connsiteX42" fmla="*/ 299085 w 476250"/>
                  <a:gd name="connsiteY42" fmla="*/ 595313 h 2305050"/>
                  <a:gd name="connsiteX43" fmla="*/ 299085 w 476250"/>
                  <a:gd name="connsiteY43" fmla="*/ 476250 h 2305050"/>
                  <a:gd name="connsiteX44" fmla="*/ 180022 w 476250"/>
                  <a:gd name="connsiteY44" fmla="*/ 476250 h 2305050"/>
                  <a:gd name="connsiteX45" fmla="*/ 452438 w 476250"/>
                  <a:gd name="connsiteY45" fmla="*/ 32385 h 2305050"/>
                  <a:gd name="connsiteX46" fmla="*/ 330518 w 476250"/>
                  <a:gd name="connsiteY46" fmla="*/ 32385 h 2305050"/>
                  <a:gd name="connsiteX47" fmla="*/ 330518 w 476250"/>
                  <a:gd name="connsiteY47" fmla="*/ 148590 h 2305050"/>
                  <a:gd name="connsiteX48" fmla="*/ 452438 w 476250"/>
                  <a:gd name="connsiteY48" fmla="*/ 148590 h 2305050"/>
                  <a:gd name="connsiteX49" fmla="*/ 452438 w 476250"/>
                  <a:gd name="connsiteY49" fmla="*/ 32385 h 2305050"/>
                  <a:gd name="connsiteX50" fmla="*/ 300038 w 476250"/>
                  <a:gd name="connsiteY50" fmla="*/ 31432 h 2305050"/>
                  <a:gd name="connsiteX51" fmla="*/ 180022 w 476250"/>
                  <a:gd name="connsiteY51" fmla="*/ 31432 h 2305050"/>
                  <a:gd name="connsiteX52" fmla="*/ 180022 w 476250"/>
                  <a:gd name="connsiteY52" fmla="*/ 149542 h 2305050"/>
                  <a:gd name="connsiteX53" fmla="*/ 300038 w 476250"/>
                  <a:gd name="connsiteY53" fmla="*/ 149542 h 2305050"/>
                  <a:gd name="connsiteX54" fmla="*/ 300038 w 476250"/>
                  <a:gd name="connsiteY54" fmla="*/ 31432 h 2305050"/>
                  <a:gd name="connsiteX55" fmla="*/ 300038 w 476250"/>
                  <a:gd name="connsiteY55" fmla="*/ 299085 h 2305050"/>
                  <a:gd name="connsiteX56" fmla="*/ 300038 w 476250"/>
                  <a:gd name="connsiteY56" fmla="*/ 180022 h 2305050"/>
                  <a:gd name="connsiteX57" fmla="*/ 179070 w 476250"/>
                  <a:gd name="connsiteY57" fmla="*/ 180022 h 2305050"/>
                  <a:gd name="connsiteX58" fmla="*/ 179070 w 476250"/>
                  <a:gd name="connsiteY58" fmla="*/ 299085 h 2305050"/>
                  <a:gd name="connsiteX59" fmla="*/ 300038 w 476250"/>
                  <a:gd name="connsiteY59" fmla="*/ 299085 h 2305050"/>
                  <a:gd name="connsiteX60" fmla="*/ 147638 w 476250"/>
                  <a:gd name="connsiteY60" fmla="*/ 477202 h 2305050"/>
                  <a:gd name="connsiteX61" fmla="*/ 26670 w 476250"/>
                  <a:gd name="connsiteY61" fmla="*/ 477202 h 2305050"/>
                  <a:gd name="connsiteX62" fmla="*/ 26670 w 476250"/>
                  <a:gd name="connsiteY62" fmla="*/ 594360 h 2305050"/>
                  <a:gd name="connsiteX63" fmla="*/ 147638 w 476250"/>
                  <a:gd name="connsiteY63" fmla="*/ 594360 h 2305050"/>
                  <a:gd name="connsiteX64" fmla="*/ 147638 w 476250"/>
                  <a:gd name="connsiteY64" fmla="*/ 477202 h 2305050"/>
                  <a:gd name="connsiteX65" fmla="*/ 450532 w 476250"/>
                  <a:gd name="connsiteY65" fmla="*/ 1041082 h 2305050"/>
                  <a:gd name="connsiteX66" fmla="*/ 450532 w 476250"/>
                  <a:gd name="connsiteY66" fmla="*/ 923925 h 2305050"/>
                  <a:gd name="connsiteX67" fmla="*/ 331470 w 476250"/>
                  <a:gd name="connsiteY67" fmla="*/ 923925 h 2305050"/>
                  <a:gd name="connsiteX68" fmla="*/ 331470 w 476250"/>
                  <a:gd name="connsiteY68" fmla="*/ 1041082 h 2305050"/>
                  <a:gd name="connsiteX69" fmla="*/ 450532 w 476250"/>
                  <a:gd name="connsiteY69" fmla="*/ 1041082 h 2305050"/>
                  <a:gd name="connsiteX70" fmla="*/ 332422 w 476250"/>
                  <a:gd name="connsiteY70" fmla="*/ 1218248 h 2305050"/>
                  <a:gd name="connsiteX71" fmla="*/ 332422 w 476250"/>
                  <a:gd name="connsiteY71" fmla="*/ 1336357 h 2305050"/>
                  <a:gd name="connsiteX72" fmla="*/ 451485 w 476250"/>
                  <a:gd name="connsiteY72" fmla="*/ 1336357 h 2305050"/>
                  <a:gd name="connsiteX73" fmla="*/ 451485 w 476250"/>
                  <a:gd name="connsiteY73" fmla="*/ 1218248 h 2305050"/>
                  <a:gd name="connsiteX74" fmla="*/ 332422 w 476250"/>
                  <a:gd name="connsiteY74" fmla="*/ 1218248 h 2305050"/>
                  <a:gd name="connsiteX75" fmla="*/ 452438 w 476250"/>
                  <a:gd name="connsiteY75" fmla="*/ 447675 h 2305050"/>
                  <a:gd name="connsiteX76" fmla="*/ 452438 w 476250"/>
                  <a:gd name="connsiteY76" fmla="*/ 329565 h 2305050"/>
                  <a:gd name="connsiteX77" fmla="*/ 331470 w 476250"/>
                  <a:gd name="connsiteY77" fmla="*/ 329565 h 2305050"/>
                  <a:gd name="connsiteX78" fmla="*/ 331470 w 476250"/>
                  <a:gd name="connsiteY78" fmla="*/ 447675 h 2305050"/>
                  <a:gd name="connsiteX79" fmla="*/ 452438 w 476250"/>
                  <a:gd name="connsiteY79" fmla="*/ 447675 h 2305050"/>
                  <a:gd name="connsiteX80" fmla="*/ 300038 w 476250"/>
                  <a:gd name="connsiteY80" fmla="*/ 448627 h 2305050"/>
                  <a:gd name="connsiteX81" fmla="*/ 300038 w 476250"/>
                  <a:gd name="connsiteY81" fmla="*/ 328613 h 2305050"/>
                  <a:gd name="connsiteX82" fmla="*/ 180022 w 476250"/>
                  <a:gd name="connsiteY82" fmla="*/ 328613 h 2305050"/>
                  <a:gd name="connsiteX83" fmla="*/ 180022 w 476250"/>
                  <a:gd name="connsiteY83" fmla="*/ 448627 h 2305050"/>
                  <a:gd name="connsiteX84" fmla="*/ 300038 w 476250"/>
                  <a:gd name="connsiteY84" fmla="*/ 448627 h 2305050"/>
                  <a:gd name="connsiteX85" fmla="*/ 146685 w 476250"/>
                  <a:gd name="connsiteY85" fmla="*/ 299085 h 2305050"/>
                  <a:gd name="connsiteX86" fmla="*/ 146685 w 476250"/>
                  <a:gd name="connsiteY86" fmla="*/ 181927 h 2305050"/>
                  <a:gd name="connsiteX87" fmla="*/ 27622 w 476250"/>
                  <a:gd name="connsiteY87" fmla="*/ 181927 h 2305050"/>
                  <a:gd name="connsiteX88" fmla="*/ 27622 w 476250"/>
                  <a:gd name="connsiteY88" fmla="*/ 299085 h 2305050"/>
                  <a:gd name="connsiteX89" fmla="*/ 146685 w 476250"/>
                  <a:gd name="connsiteY89" fmla="*/ 299085 h 2305050"/>
                  <a:gd name="connsiteX90" fmla="*/ 145732 w 476250"/>
                  <a:gd name="connsiteY90" fmla="*/ 889635 h 2305050"/>
                  <a:gd name="connsiteX91" fmla="*/ 145732 w 476250"/>
                  <a:gd name="connsiteY91" fmla="*/ 772477 h 2305050"/>
                  <a:gd name="connsiteX92" fmla="*/ 28575 w 476250"/>
                  <a:gd name="connsiteY92" fmla="*/ 772477 h 2305050"/>
                  <a:gd name="connsiteX93" fmla="*/ 28575 w 476250"/>
                  <a:gd name="connsiteY93" fmla="*/ 889635 h 2305050"/>
                  <a:gd name="connsiteX94" fmla="*/ 145732 w 476250"/>
                  <a:gd name="connsiteY94" fmla="*/ 889635 h 2305050"/>
                  <a:gd name="connsiteX95" fmla="*/ 179070 w 476250"/>
                  <a:gd name="connsiteY95" fmla="*/ 889635 h 2305050"/>
                  <a:gd name="connsiteX96" fmla="*/ 298132 w 476250"/>
                  <a:gd name="connsiteY96" fmla="*/ 889635 h 2305050"/>
                  <a:gd name="connsiteX97" fmla="*/ 298132 w 476250"/>
                  <a:gd name="connsiteY97" fmla="*/ 772477 h 2305050"/>
                  <a:gd name="connsiteX98" fmla="*/ 179070 w 476250"/>
                  <a:gd name="connsiteY98" fmla="*/ 772477 h 2305050"/>
                  <a:gd name="connsiteX99" fmla="*/ 179070 w 476250"/>
                  <a:gd name="connsiteY99" fmla="*/ 889635 h 2305050"/>
                  <a:gd name="connsiteX100" fmla="*/ 450532 w 476250"/>
                  <a:gd name="connsiteY100" fmla="*/ 890588 h 2305050"/>
                  <a:gd name="connsiteX101" fmla="*/ 450532 w 476250"/>
                  <a:gd name="connsiteY101" fmla="*/ 771525 h 2305050"/>
                  <a:gd name="connsiteX102" fmla="*/ 331470 w 476250"/>
                  <a:gd name="connsiteY102" fmla="*/ 771525 h 2305050"/>
                  <a:gd name="connsiteX103" fmla="*/ 331470 w 476250"/>
                  <a:gd name="connsiteY103" fmla="*/ 890588 h 2305050"/>
                  <a:gd name="connsiteX104" fmla="*/ 450532 w 476250"/>
                  <a:gd name="connsiteY104" fmla="*/ 890588 h 2305050"/>
                  <a:gd name="connsiteX105" fmla="*/ 298132 w 476250"/>
                  <a:gd name="connsiteY105" fmla="*/ 1370648 h 2305050"/>
                  <a:gd name="connsiteX106" fmla="*/ 180022 w 476250"/>
                  <a:gd name="connsiteY106" fmla="*/ 1370648 h 2305050"/>
                  <a:gd name="connsiteX107" fmla="*/ 180022 w 476250"/>
                  <a:gd name="connsiteY107" fmla="*/ 1486853 h 2305050"/>
                  <a:gd name="connsiteX108" fmla="*/ 298132 w 476250"/>
                  <a:gd name="connsiteY108" fmla="*/ 1486853 h 2305050"/>
                  <a:gd name="connsiteX109" fmla="*/ 298132 w 476250"/>
                  <a:gd name="connsiteY109" fmla="*/ 1370648 h 2305050"/>
                  <a:gd name="connsiteX110" fmla="*/ 299085 w 476250"/>
                  <a:gd name="connsiteY110" fmla="*/ 1632585 h 2305050"/>
                  <a:gd name="connsiteX111" fmla="*/ 299085 w 476250"/>
                  <a:gd name="connsiteY111" fmla="*/ 1516380 h 2305050"/>
                  <a:gd name="connsiteX112" fmla="*/ 179070 w 476250"/>
                  <a:gd name="connsiteY112" fmla="*/ 1516380 h 2305050"/>
                  <a:gd name="connsiteX113" fmla="*/ 179070 w 476250"/>
                  <a:gd name="connsiteY113" fmla="*/ 1632585 h 2305050"/>
                  <a:gd name="connsiteX114" fmla="*/ 299085 w 476250"/>
                  <a:gd name="connsiteY114" fmla="*/ 1632585 h 2305050"/>
                  <a:gd name="connsiteX115" fmla="*/ 146685 w 476250"/>
                  <a:gd name="connsiteY115" fmla="*/ 1370648 h 2305050"/>
                  <a:gd name="connsiteX116" fmla="*/ 28575 w 476250"/>
                  <a:gd name="connsiteY116" fmla="*/ 1370648 h 2305050"/>
                  <a:gd name="connsiteX117" fmla="*/ 28575 w 476250"/>
                  <a:gd name="connsiteY117" fmla="*/ 1486853 h 2305050"/>
                  <a:gd name="connsiteX118" fmla="*/ 146685 w 476250"/>
                  <a:gd name="connsiteY118" fmla="*/ 1486853 h 2305050"/>
                  <a:gd name="connsiteX119" fmla="*/ 146685 w 476250"/>
                  <a:gd name="connsiteY119" fmla="*/ 1370648 h 2305050"/>
                  <a:gd name="connsiteX120" fmla="*/ 449580 w 476250"/>
                  <a:gd name="connsiteY120" fmla="*/ 1631632 h 2305050"/>
                  <a:gd name="connsiteX121" fmla="*/ 449580 w 476250"/>
                  <a:gd name="connsiteY121" fmla="*/ 1514475 h 2305050"/>
                  <a:gd name="connsiteX122" fmla="*/ 332422 w 476250"/>
                  <a:gd name="connsiteY122" fmla="*/ 1514475 h 2305050"/>
                  <a:gd name="connsiteX123" fmla="*/ 332422 w 476250"/>
                  <a:gd name="connsiteY123" fmla="*/ 1631632 h 2305050"/>
                  <a:gd name="connsiteX124" fmla="*/ 449580 w 476250"/>
                  <a:gd name="connsiteY124" fmla="*/ 1631632 h 2305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76250" h="2305050">
                    <a:moveTo>
                      <a:pt x="477202" y="2308860"/>
                    </a:moveTo>
                    <a:cubicBezTo>
                      <a:pt x="316230" y="2308860"/>
                      <a:pt x="160020" y="2308860"/>
                      <a:pt x="0" y="2308860"/>
                    </a:cubicBezTo>
                    <a:cubicBezTo>
                      <a:pt x="0" y="1539240"/>
                      <a:pt x="0" y="771525"/>
                      <a:pt x="0" y="0"/>
                    </a:cubicBezTo>
                    <a:cubicBezTo>
                      <a:pt x="157163" y="0"/>
                      <a:pt x="315277" y="0"/>
                      <a:pt x="477202" y="0"/>
                    </a:cubicBezTo>
                    <a:cubicBezTo>
                      <a:pt x="477202" y="767715"/>
                      <a:pt x="477202" y="1536382"/>
                      <a:pt x="477202" y="2308860"/>
                    </a:cubicBezTo>
                    <a:close/>
                    <a:moveTo>
                      <a:pt x="452438" y="1071563"/>
                    </a:moveTo>
                    <a:cubicBezTo>
                      <a:pt x="412432" y="1071563"/>
                      <a:pt x="372427" y="1071563"/>
                      <a:pt x="332422" y="1071563"/>
                    </a:cubicBezTo>
                    <a:cubicBezTo>
                      <a:pt x="332422" y="1112520"/>
                      <a:pt x="332422" y="1150620"/>
                      <a:pt x="332422" y="1188720"/>
                    </a:cubicBezTo>
                    <a:cubicBezTo>
                      <a:pt x="374332" y="1188720"/>
                      <a:pt x="412432" y="1188720"/>
                      <a:pt x="452438" y="1188720"/>
                    </a:cubicBezTo>
                    <a:cubicBezTo>
                      <a:pt x="452438" y="1147763"/>
                      <a:pt x="452438" y="1111567"/>
                      <a:pt x="452438" y="1071563"/>
                    </a:cubicBezTo>
                    <a:close/>
                    <a:moveTo>
                      <a:pt x="298132" y="1190625"/>
                    </a:moveTo>
                    <a:cubicBezTo>
                      <a:pt x="298132" y="1147763"/>
                      <a:pt x="298132" y="1108710"/>
                      <a:pt x="298132" y="1070610"/>
                    </a:cubicBezTo>
                    <a:cubicBezTo>
                      <a:pt x="256222" y="1070610"/>
                      <a:pt x="218122" y="1070610"/>
                      <a:pt x="180975" y="1070610"/>
                    </a:cubicBezTo>
                    <a:cubicBezTo>
                      <a:pt x="180975" y="1112520"/>
                      <a:pt x="180975" y="1151573"/>
                      <a:pt x="180975" y="1190625"/>
                    </a:cubicBezTo>
                    <a:cubicBezTo>
                      <a:pt x="220980" y="1190625"/>
                      <a:pt x="257175" y="1190625"/>
                      <a:pt x="298132" y="1190625"/>
                    </a:cubicBezTo>
                    <a:close/>
                    <a:moveTo>
                      <a:pt x="27622" y="1188720"/>
                    </a:moveTo>
                    <a:cubicBezTo>
                      <a:pt x="68580" y="1188720"/>
                      <a:pt x="106680" y="1188720"/>
                      <a:pt x="146685" y="1188720"/>
                    </a:cubicBezTo>
                    <a:cubicBezTo>
                      <a:pt x="146685" y="1146810"/>
                      <a:pt x="146685" y="1108710"/>
                      <a:pt x="146685" y="1070610"/>
                    </a:cubicBezTo>
                    <a:cubicBezTo>
                      <a:pt x="104775" y="1070610"/>
                      <a:pt x="66675" y="1070610"/>
                      <a:pt x="27622" y="1070610"/>
                    </a:cubicBezTo>
                    <a:cubicBezTo>
                      <a:pt x="27622" y="1112520"/>
                      <a:pt x="27622" y="1149667"/>
                      <a:pt x="27622" y="1188720"/>
                    </a:cubicBezTo>
                    <a:close/>
                    <a:moveTo>
                      <a:pt x="28575" y="328613"/>
                    </a:moveTo>
                    <a:cubicBezTo>
                      <a:pt x="28575" y="372427"/>
                      <a:pt x="28575" y="410527"/>
                      <a:pt x="28575" y="448627"/>
                    </a:cubicBezTo>
                    <a:cubicBezTo>
                      <a:pt x="70485" y="448627"/>
                      <a:pt x="107632" y="448627"/>
                      <a:pt x="147638" y="448627"/>
                    </a:cubicBezTo>
                    <a:cubicBezTo>
                      <a:pt x="147638" y="407670"/>
                      <a:pt x="147638" y="369570"/>
                      <a:pt x="147638" y="328613"/>
                    </a:cubicBezTo>
                    <a:cubicBezTo>
                      <a:pt x="106680" y="328613"/>
                      <a:pt x="68580" y="328613"/>
                      <a:pt x="28575" y="328613"/>
                    </a:cubicBezTo>
                    <a:close/>
                    <a:moveTo>
                      <a:pt x="450532" y="744855"/>
                    </a:moveTo>
                    <a:cubicBezTo>
                      <a:pt x="450532" y="702945"/>
                      <a:pt x="450532" y="664845"/>
                      <a:pt x="450532" y="627697"/>
                    </a:cubicBezTo>
                    <a:cubicBezTo>
                      <a:pt x="408622" y="627697"/>
                      <a:pt x="369570" y="627697"/>
                      <a:pt x="331470" y="627697"/>
                    </a:cubicBezTo>
                    <a:cubicBezTo>
                      <a:pt x="331470" y="668655"/>
                      <a:pt x="331470" y="705802"/>
                      <a:pt x="331470" y="744855"/>
                    </a:cubicBezTo>
                    <a:cubicBezTo>
                      <a:pt x="371475" y="744855"/>
                      <a:pt x="409575" y="744855"/>
                      <a:pt x="450532" y="744855"/>
                    </a:cubicBezTo>
                    <a:close/>
                    <a:moveTo>
                      <a:pt x="147638" y="626745"/>
                    </a:moveTo>
                    <a:cubicBezTo>
                      <a:pt x="106680" y="626745"/>
                      <a:pt x="67627" y="626745"/>
                      <a:pt x="27622" y="626745"/>
                    </a:cubicBezTo>
                    <a:cubicBezTo>
                      <a:pt x="27622" y="667702"/>
                      <a:pt x="27622" y="706755"/>
                      <a:pt x="27622" y="743902"/>
                    </a:cubicBezTo>
                    <a:cubicBezTo>
                      <a:pt x="69532" y="743902"/>
                      <a:pt x="107632" y="743902"/>
                      <a:pt x="147638" y="743902"/>
                    </a:cubicBezTo>
                    <a:cubicBezTo>
                      <a:pt x="147638" y="702945"/>
                      <a:pt x="147638" y="665797"/>
                      <a:pt x="147638" y="626745"/>
                    </a:cubicBezTo>
                    <a:close/>
                    <a:moveTo>
                      <a:pt x="298132" y="1337310"/>
                    </a:moveTo>
                    <a:cubicBezTo>
                      <a:pt x="298132" y="1295400"/>
                      <a:pt x="298132" y="1257300"/>
                      <a:pt x="298132" y="1219200"/>
                    </a:cubicBezTo>
                    <a:cubicBezTo>
                      <a:pt x="256222" y="1219200"/>
                      <a:pt x="219075" y="1219200"/>
                      <a:pt x="180975" y="1219200"/>
                    </a:cubicBezTo>
                    <a:cubicBezTo>
                      <a:pt x="180975" y="1260157"/>
                      <a:pt x="180975" y="1298257"/>
                      <a:pt x="180975" y="1337310"/>
                    </a:cubicBezTo>
                    <a:cubicBezTo>
                      <a:pt x="220980" y="1337310"/>
                      <a:pt x="257175" y="1337310"/>
                      <a:pt x="298132" y="1337310"/>
                    </a:cubicBezTo>
                    <a:close/>
                    <a:moveTo>
                      <a:pt x="180022" y="476250"/>
                    </a:moveTo>
                    <a:cubicBezTo>
                      <a:pt x="180022" y="518160"/>
                      <a:pt x="180022" y="556260"/>
                      <a:pt x="180022" y="595313"/>
                    </a:cubicBezTo>
                    <a:cubicBezTo>
                      <a:pt x="220980" y="595313"/>
                      <a:pt x="259080" y="595313"/>
                      <a:pt x="299085" y="595313"/>
                    </a:cubicBezTo>
                    <a:cubicBezTo>
                      <a:pt x="299085" y="554355"/>
                      <a:pt x="299085" y="516255"/>
                      <a:pt x="299085" y="476250"/>
                    </a:cubicBezTo>
                    <a:cubicBezTo>
                      <a:pt x="259080" y="476250"/>
                      <a:pt x="220980" y="476250"/>
                      <a:pt x="180022" y="476250"/>
                    </a:cubicBezTo>
                    <a:close/>
                    <a:moveTo>
                      <a:pt x="452438" y="32385"/>
                    </a:moveTo>
                    <a:cubicBezTo>
                      <a:pt x="411480" y="32385"/>
                      <a:pt x="372427" y="32385"/>
                      <a:pt x="330518" y="32385"/>
                    </a:cubicBezTo>
                    <a:cubicBezTo>
                      <a:pt x="330518" y="71438"/>
                      <a:pt x="330518" y="108585"/>
                      <a:pt x="330518" y="148590"/>
                    </a:cubicBezTo>
                    <a:cubicBezTo>
                      <a:pt x="371475" y="148590"/>
                      <a:pt x="411480" y="148590"/>
                      <a:pt x="452438" y="148590"/>
                    </a:cubicBezTo>
                    <a:cubicBezTo>
                      <a:pt x="452438" y="109538"/>
                      <a:pt x="452438" y="73342"/>
                      <a:pt x="452438" y="32385"/>
                    </a:cubicBezTo>
                    <a:close/>
                    <a:moveTo>
                      <a:pt x="300038" y="31432"/>
                    </a:moveTo>
                    <a:cubicBezTo>
                      <a:pt x="257175" y="31432"/>
                      <a:pt x="219075" y="31432"/>
                      <a:pt x="180022" y="31432"/>
                    </a:cubicBezTo>
                    <a:cubicBezTo>
                      <a:pt x="180022" y="72390"/>
                      <a:pt x="180022" y="111442"/>
                      <a:pt x="180022" y="149542"/>
                    </a:cubicBezTo>
                    <a:cubicBezTo>
                      <a:pt x="221932" y="149542"/>
                      <a:pt x="260985" y="149542"/>
                      <a:pt x="300038" y="149542"/>
                    </a:cubicBezTo>
                    <a:cubicBezTo>
                      <a:pt x="300038" y="108585"/>
                      <a:pt x="300038" y="71438"/>
                      <a:pt x="300038" y="31432"/>
                    </a:cubicBezTo>
                    <a:close/>
                    <a:moveTo>
                      <a:pt x="300038" y="299085"/>
                    </a:moveTo>
                    <a:cubicBezTo>
                      <a:pt x="300038" y="257175"/>
                      <a:pt x="300038" y="220027"/>
                      <a:pt x="300038" y="180022"/>
                    </a:cubicBezTo>
                    <a:cubicBezTo>
                      <a:pt x="259080" y="180022"/>
                      <a:pt x="220027" y="180022"/>
                      <a:pt x="179070" y="180022"/>
                    </a:cubicBezTo>
                    <a:cubicBezTo>
                      <a:pt x="179070" y="220027"/>
                      <a:pt x="179070" y="258127"/>
                      <a:pt x="179070" y="299085"/>
                    </a:cubicBezTo>
                    <a:cubicBezTo>
                      <a:pt x="220027" y="299085"/>
                      <a:pt x="258127" y="299085"/>
                      <a:pt x="300038" y="299085"/>
                    </a:cubicBezTo>
                    <a:close/>
                    <a:moveTo>
                      <a:pt x="147638" y="477202"/>
                    </a:moveTo>
                    <a:cubicBezTo>
                      <a:pt x="104775" y="477202"/>
                      <a:pt x="66675" y="477202"/>
                      <a:pt x="26670" y="477202"/>
                    </a:cubicBezTo>
                    <a:cubicBezTo>
                      <a:pt x="26670" y="517207"/>
                      <a:pt x="26670" y="554355"/>
                      <a:pt x="26670" y="594360"/>
                    </a:cubicBezTo>
                    <a:cubicBezTo>
                      <a:pt x="67627" y="594360"/>
                      <a:pt x="106680" y="594360"/>
                      <a:pt x="147638" y="594360"/>
                    </a:cubicBezTo>
                    <a:cubicBezTo>
                      <a:pt x="147638" y="554355"/>
                      <a:pt x="147638" y="517207"/>
                      <a:pt x="147638" y="477202"/>
                    </a:cubicBezTo>
                    <a:close/>
                    <a:moveTo>
                      <a:pt x="450532" y="1041082"/>
                    </a:moveTo>
                    <a:cubicBezTo>
                      <a:pt x="450532" y="1001077"/>
                      <a:pt x="450532" y="962025"/>
                      <a:pt x="450532" y="923925"/>
                    </a:cubicBezTo>
                    <a:cubicBezTo>
                      <a:pt x="408622" y="923925"/>
                      <a:pt x="370522" y="923925"/>
                      <a:pt x="331470" y="923925"/>
                    </a:cubicBezTo>
                    <a:cubicBezTo>
                      <a:pt x="331470" y="964882"/>
                      <a:pt x="331470" y="1002030"/>
                      <a:pt x="331470" y="1041082"/>
                    </a:cubicBezTo>
                    <a:cubicBezTo>
                      <a:pt x="372427" y="1041082"/>
                      <a:pt x="410527" y="1041082"/>
                      <a:pt x="450532" y="1041082"/>
                    </a:cubicBezTo>
                    <a:close/>
                    <a:moveTo>
                      <a:pt x="332422" y="1218248"/>
                    </a:moveTo>
                    <a:cubicBezTo>
                      <a:pt x="332422" y="1258253"/>
                      <a:pt x="332422" y="1296353"/>
                      <a:pt x="332422" y="1336357"/>
                    </a:cubicBezTo>
                    <a:cubicBezTo>
                      <a:pt x="373380" y="1336357"/>
                      <a:pt x="410527" y="1336357"/>
                      <a:pt x="451485" y="1336357"/>
                    </a:cubicBezTo>
                    <a:cubicBezTo>
                      <a:pt x="451485" y="1296353"/>
                      <a:pt x="451485" y="1257300"/>
                      <a:pt x="451485" y="1218248"/>
                    </a:cubicBezTo>
                    <a:cubicBezTo>
                      <a:pt x="409575" y="1218248"/>
                      <a:pt x="372427" y="1218248"/>
                      <a:pt x="332422" y="1218248"/>
                    </a:cubicBezTo>
                    <a:close/>
                    <a:moveTo>
                      <a:pt x="452438" y="447675"/>
                    </a:moveTo>
                    <a:cubicBezTo>
                      <a:pt x="452438" y="406717"/>
                      <a:pt x="452438" y="369570"/>
                      <a:pt x="452438" y="329565"/>
                    </a:cubicBezTo>
                    <a:cubicBezTo>
                      <a:pt x="411480" y="329565"/>
                      <a:pt x="371475" y="329565"/>
                      <a:pt x="331470" y="329565"/>
                    </a:cubicBezTo>
                    <a:cubicBezTo>
                      <a:pt x="331470" y="370522"/>
                      <a:pt x="331470" y="408622"/>
                      <a:pt x="331470" y="447675"/>
                    </a:cubicBezTo>
                    <a:cubicBezTo>
                      <a:pt x="371475" y="447675"/>
                      <a:pt x="409575" y="447675"/>
                      <a:pt x="452438" y="447675"/>
                    </a:cubicBezTo>
                    <a:close/>
                    <a:moveTo>
                      <a:pt x="300038" y="448627"/>
                    </a:moveTo>
                    <a:cubicBezTo>
                      <a:pt x="300038" y="405765"/>
                      <a:pt x="300038" y="368617"/>
                      <a:pt x="300038" y="328613"/>
                    </a:cubicBezTo>
                    <a:cubicBezTo>
                      <a:pt x="258127" y="328613"/>
                      <a:pt x="219075" y="328613"/>
                      <a:pt x="180022" y="328613"/>
                    </a:cubicBezTo>
                    <a:cubicBezTo>
                      <a:pt x="180022" y="370522"/>
                      <a:pt x="180022" y="408622"/>
                      <a:pt x="180022" y="448627"/>
                    </a:cubicBezTo>
                    <a:cubicBezTo>
                      <a:pt x="220980" y="448627"/>
                      <a:pt x="258127" y="448627"/>
                      <a:pt x="300038" y="448627"/>
                    </a:cubicBezTo>
                    <a:close/>
                    <a:moveTo>
                      <a:pt x="146685" y="299085"/>
                    </a:moveTo>
                    <a:cubicBezTo>
                      <a:pt x="146685" y="256222"/>
                      <a:pt x="146685" y="218122"/>
                      <a:pt x="146685" y="181927"/>
                    </a:cubicBezTo>
                    <a:cubicBezTo>
                      <a:pt x="103822" y="181927"/>
                      <a:pt x="65722" y="181927"/>
                      <a:pt x="27622" y="181927"/>
                    </a:cubicBezTo>
                    <a:cubicBezTo>
                      <a:pt x="27622" y="222885"/>
                      <a:pt x="27622" y="260032"/>
                      <a:pt x="27622" y="299085"/>
                    </a:cubicBezTo>
                    <a:cubicBezTo>
                      <a:pt x="67627" y="299085"/>
                      <a:pt x="104775" y="299085"/>
                      <a:pt x="146685" y="299085"/>
                    </a:cubicBezTo>
                    <a:close/>
                    <a:moveTo>
                      <a:pt x="145732" y="889635"/>
                    </a:moveTo>
                    <a:cubicBezTo>
                      <a:pt x="145732" y="848677"/>
                      <a:pt x="145732" y="810577"/>
                      <a:pt x="145732" y="772477"/>
                    </a:cubicBezTo>
                    <a:cubicBezTo>
                      <a:pt x="103822" y="772477"/>
                      <a:pt x="66675" y="772477"/>
                      <a:pt x="28575" y="772477"/>
                    </a:cubicBezTo>
                    <a:cubicBezTo>
                      <a:pt x="28575" y="813435"/>
                      <a:pt x="28575" y="851535"/>
                      <a:pt x="28575" y="889635"/>
                    </a:cubicBezTo>
                    <a:cubicBezTo>
                      <a:pt x="70485" y="889635"/>
                      <a:pt x="107632" y="889635"/>
                      <a:pt x="145732" y="889635"/>
                    </a:cubicBezTo>
                    <a:close/>
                    <a:moveTo>
                      <a:pt x="179070" y="889635"/>
                    </a:moveTo>
                    <a:cubicBezTo>
                      <a:pt x="220027" y="889635"/>
                      <a:pt x="258127" y="889635"/>
                      <a:pt x="298132" y="889635"/>
                    </a:cubicBezTo>
                    <a:cubicBezTo>
                      <a:pt x="298132" y="848677"/>
                      <a:pt x="298132" y="810577"/>
                      <a:pt x="298132" y="772477"/>
                    </a:cubicBezTo>
                    <a:cubicBezTo>
                      <a:pt x="256222" y="772477"/>
                      <a:pt x="219075" y="772477"/>
                      <a:pt x="179070" y="772477"/>
                    </a:cubicBezTo>
                    <a:cubicBezTo>
                      <a:pt x="179070" y="812482"/>
                      <a:pt x="179070" y="849630"/>
                      <a:pt x="179070" y="889635"/>
                    </a:cubicBezTo>
                    <a:close/>
                    <a:moveTo>
                      <a:pt x="450532" y="890588"/>
                    </a:moveTo>
                    <a:cubicBezTo>
                      <a:pt x="450532" y="849630"/>
                      <a:pt x="450532" y="811530"/>
                      <a:pt x="450532" y="771525"/>
                    </a:cubicBezTo>
                    <a:cubicBezTo>
                      <a:pt x="409575" y="771525"/>
                      <a:pt x="372427" y="771525"/>
                      <a:pt x="331470" y="771525"/>
                    </a:cubicBezTo>
                    <a:cubicBezTo>
                      <a:pt x="331470" y="811530"/>
                      <a:pt x="331470" y="850582"/>
                      <a:pt x="331470" y="890588"/>
                    </a:cubicBezTo>
                    <a:cubicBezTo>
                      <a:pt x="372427" y="890588"/>
                      <a:pt x="410527" y="890588"/>
                      <a:pt x="450532" y="890588"/>
                    </a:cubicBezTo>
                    <a:close/>
                    <a:moveTo>
                      <a:pt x="298132" y="1370648"/>
                    </a:moveTo>
                    <a:cubicBezTo>
                      <a:pt x="257175" y="1370648"/>
                      <a:pt x="218122" y="1370648"/>
                      <a:pt x="180022" y="1370648"/>
                    </a:cubicBezTo>
                    <a:cubicBezTo>
                      <a:pt x="180022" y="1410653"/>
                      <a:pt x="180022" y="1447800"/>
                      <a:pt x="180022" y="1486853"/>
                    </a:cubicBezTo>
                    <a:cubicBezTo>
                      <a:pt x="220980" y="1486853"/>
                      <a:pt x="257175" y="1486853"/>
                      <a:pt x="298132" y="1486853"/>
                    </a:cubicBezTo>
                    <a:cubicBezTo>
                      <a:pt x="298132" y="1447800"/>
                      <a:pt x="298132" y="1411605"/>
                      <a:pt x="298132" y="1370648"/>
                    </a:cubicBezTo>
                    <a:close/>
                    <a:moveTo>
                      <a:pt x="299085" y="1632585"/>
                    </a:moveTo>
                    <a:cubicBezTo>
                      <a:pt x="299085" y="1590675"/>
                      <a:pt x="299085" y="1553528"/>
                      <a:pt x="299085" y="1516380"/>
                    </a:cubicBezTo>
                    <a:cubicBezTo>
                      <a:pt x="258127" y="1516380"/>
                      <a:pt x="219075" y="1516380"/>
                      <a:pt x="179070" y="1516380"/>
                    </a:cubicBezTo>
                    <a:cubicBezTo>
                      <a:pt x="179070" y="1557338"/>
                      <a:pt x="179070" y="1594485"/>
                      <a:pt x="179070" y="1632585"/>
                    </a:cubicBezTo>
                    <a:cubicBezTo>
                      <a:pt x="219075" y="1632585"/>
                      <a:pt x="256222" y="1632585"/>
                      <a:pt x="299085" y="1632585"/>
                    </a:cubicBezTo>
                    <a:close/>
                    <a:moveTo>
                      <a:pt x="146685" y="1370648"/>
                    </a:moveTo>
                    <a:cubicBezTo>
                      <a:pt x="104775" y="1370648"/>
                      <a:pt x="65722" y="1370648"/>
                      <a:pt x="28575" y="1370648"/>
                    </a:cubicBezTo>
                    <a:cubicBezTo>
                      <a:pt x="28575" y="1410653"/>
                      <a:pt x="28575" y="1447800"/>
                      <a:pt x="28575" y="1486853"/>
                    </a:cubicBezTo>
                    <a:cubicBezTo>
                      <a:pt x="69532" y="1486853"/>
                      <a:pt x="106680" y="1486853"/>
                      <a:pt x="146685" y="1486853"/>
                    </a:cubicBezTo>
                    <a:cubicBezTo>
                      <a:pt x="146685" y="1447800"/>
                      <a:pt x="146685" y="1410653"/>
                      <a:pt x="146685" y="1370648"/>
                    </a:cubicBezTo>
                    <a:close/>
                    <a:moveTo>
                      <a:pt x="449580" y="1631632"/>
                    </a:moveTo>
                    <a:cubicBezTo>
                      <a:pt x="449580" y="1591628"/>
                      <a:pt x="449580" y="1553528"/>
                      <a:pt x="449580" y="1514475"/>
                    </a:cubicBezTo>
                    <a:cubicBezTo>
                      <a:pt x="409575" y="1514475"/>
                      <a:pt x="372427" y="1514475"/>
                      <a:pt x="332422" y="1514475"/>
                    </a:cubicBezTo>
                    <a:cubicBezTo>
                      <a:pt x="332422" y="1554480"/>
                      <a:pt x="332422" y="1592580"/>
                      <a:pt x="332422" y="1631632"/>
                    </a:cubicBezTo>
                    <a:cubicBezTo>
                      <a:pt x="373380" y="1631632"/>
                      <a:pt x="410527" y="1631632"/>
                      <a:pt x="449580" y="16316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0DD9361F-AEFE-4848-8330-D8B7CCFAF2CB}"/>
                  </a:ext>
                </a:extLst>
              </p:cNvPr>
              <p:cNvSpPr/>
              <p:nvPr/>
            </p:nvSpPr>
            <p:spPr>
              <a:xfrm>
                <a:off x="6536055" y="2628900"/>
                <a:ext cx="476250" cy="276225"/>
              </a:xfrm>
              <a:custGeom>
                <a:avLst/>
                <a:gdLst>
                  <a:gd name="connsiteX0" fmla="*/ 0 w 476250"/>
                  <a:gd name="connsiteY0" fmla="*/ 277178 h 276225"/>
                  <a:gd name="connsiteX1" fmla="*/ 0 w 476250"/>
                  <a:gd name="connsiteY1" fmla="*/ 0 h 276225"/>
                  <a:gd name="connsiteX2" fmla="*/ 478155 w 476250"/>
                  <a:gd name="connsiteY2" fmla="*/ 0 h 276225"/>
                  <a:gd name="connsiteX3" fmla="*/ 478155 w 476250"/>
                  <a:gd name="connsiteY3" fmla="*/ 277178 h 276225"/>
                  <a:gd name="connsiteX4" fmla="*/ 0 w 476250"/>
                  <a:gd name="connsiteY4" fmla="*/ 277178 h 276225"/>
                  <a:gd name="connsiteX5" fmla="*/ 448627 w 476250"/>
                  <a:gd name="connsiteY5" fmla="*/ 119063 h 276225"/>
                  <a:gd name="connsiteX6" fmla="*/ 383857 w 476250"/>
                  <a:gd name="connsiteY6" fmla="*/ 34290 h 276225"/>
                  <a:gd name="connsiteX7" fmla="*/ 93345 w 476250"/>
                  <a:gd name="connsiteY7" fmla="*/ 34290 h 276225"/>
                  <a:gd name="connsiteX8" fmla="*/ 32385 w 476250"/>
                  <a:gd name="connsiteY8" fmla="*/ 119063 h 276225"/>
                  <a:gd name="connsiteX9" fmla="*/ 448627 w 476250"/>
                  <a:gd name="connsiteY9" fmla="*/ 119063 h 276225"/>
                  <a:gd name="connsiteX10" fmla="*/ 451485 w 476250"/>
                  <a:gd name="connsiteY10" fmla="*/ 152400 h 276225"/>
                  <a:gd name="connsiteX11" fmla="*/ 255270 w 476250"/>
                  <a:gd name="connsiteY11" fmla="*/ 152400 h 276225"/>
                  <a:gd name="connsiteX12" fmla="*/ 255270 w 476250"/>
                  <a:gd name="connsiteY12" fmla="*/ 242888 h 276225"/>
                  <a:gd name="connsiteX13" fmla="*/ 451485 w 476250"/>
                  <a:gd name="connsiteY13" fmla="*/ 242888 h 276225"/>
                  <a:gd name="connsiteX14" fmla="*/ 451485 w 476250"/>
                  <a:gd name="connsiteY14" fmla="*/ 152400 h 276225"/>
                  <a:gd name="connsiteX15" fmla="*/ 26670 w 476250"/>
                  <a:gd name="connsiteY15" fmla="*/ 242888 h 276225"/>
                  <a:gd name="connsiteX16" fmla="*/ 222885 w 476250"/>
                  <a:gd name="connsiteY16" fmla="*/ 242888 h 276225"/>
                  <a:gd name="connsiteX17" fmla="*/ 222885 w 476250"/>
                  <a:gd name="connsiteY17" fmla="*/ 149542 h 276225"/>
                  <a:gd name="connsiteX18" fmla="*/ 125730 w 476250"/>
                  <a:gd name="connsiteY18" fmla="*/ 149542 h 276225"/>
                  <a:gd name="connsiteX19" fmla="*/ 26670 w 476250"/>
                  <a:gd name="connsiteY19" fmla="*/ 149542 h 276225"/>
                  <a:gd name="connsiteX20" fmla="*/ 26670 w 476250"/>
                  <a:gd name="connsiteY20" fmla="*/ 242888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6250" h="276225">
                    <a:moveTo>
                      <a:pt x="0" y="277178"/>
                    </a:moveTo>
                    <a:cubicBezTo>
                      <a:pt x="0" y="184785"/>
                      <a:pt x="0" y="93345"/>
                      <a:pt x="0" y="0"/>
                    </a:cubicBezTo>
                    <a:cubicBezTo>
                      <a:pt x="160020" y="0"/>
                      <a:pt x="317182" y="0"/>
                      <a:pt x="478155" y="0"/>
                    </a:cubicBezTo>
                    <a:cubicBezTo>
                      <a:pt x="478155" y="92392"/>
                      <a:pt x="478155" y="183833"/>
                      <a:pt x="478155" y="277178"/>
                    </a:cubicBezTo>
                    <a:cubicBezTo>
                      <a:pt x="318135" y="277178"/>
                      <a:pt x="160020" y="277178"/>
                      <a:pt x="0" y="277178"/>
                    </a:cubicBezTo>
                    <a:close/>
                    <a:moveTo>
                      <a:pt x="448627" y="119063"/>
                    </a:moveTo>
                    <a:cubicBezTo>
                      <a:pt x="461010" y="40005"/>
                      <a:pt x="456247" y="34290"/>
                      <a:pt x="383857" y="34290"/>
                    </a:cubicBezTo>
                    <a:cubicBezTo>
                      <a:pt x="286702" y="34290"/>
                      <a:pt x="190500" y="34290"/>
                      <a:pt x="93345" y="34290"/>
                    </a:cubicBezTo>
                    <a:cubicBezTo>
                      <a:pt x="21907" y="34290"/>
                      <a:pt x="11430" y="48577"/>
                      <a:pt x="32385" y="119063"/>
                    </a:cubicBezTo>
                    <a:cubicBezTo>
                      <a:pt x="170497" y="119063"/>
                      <a:pt x="308610" y="119063"/>
                      <a:pt x="448627" y="119063"/>
                    </a:cubicBezTo>
                    <a:close/>
                    <a:moveTo>
                      <a:pt x="451485" y="152400"/>
                    </a:moveTo>
                    <a:cubicBezTo>
                      <a:pt x="382905" y="152400"/>
                      <a:pt x="320993" y="152400"/>
                      <a:pt x="255270" y="152400"/>
                    </a:cubicBezTo>
                    <a:cubicBezTo>
                      <a:pt x="255270" y="183833"/>
                      <a:pt x="255270" y="213360"/>
                      <a:pt x="255270" y="242888"/>
                    </a:cubicBezTo>
                    <a:cubicBezTo>
                      <a:pt x="321945" y="242888"/>
                      <a:pt x="385763" y="242888"/>
                      <a:pt x="451485" y="242888"/>
                    </a:cubicBezTo>
                    <a:cubicBezTo>
                      <a:pt x="451485" y="210503"/>
                      <a:pt x="451485" y="182880"/>
                      <a:pt x="451485" y="152400"/>
                    </a:cubicBezTo>
                    <a:close/>
                    <a:moveTo>
                      <a:pt x="26670" y="242888"/>
                    </a:moveTo>
                    <a:cubicBezTo>
                      <a:pt x="95250" y="242888"/>
                      <a:pt x="158115" y="242888"/>
                      <a:pt x="222885" y="242888"/>
                    </a:cubicBezTo>
                    <a:cubicBezTo>
                      <a:pt x="222885" y="211455"/>
                      <a:pt x="222885" y="181928"/>
                      <a:pt x="222885" y="149542"/>
                    </a:cubicBezTo>
                    <a:cubicBezTo>
                      <a:pt x="188595" y="149542"/>
                      <a:pt x="157163" y="149542"/>
                      <a:pt x="125730" y="149542"/>
                    </a:cubicBezTo>
                    <a:cubicBezTo>
                      <a:pt x="93345" y="149542"/>
                      <a:pt x="60960" y="149542"/>
                      <a:pt x="26670" y="149542"/>
                    </a:cubicBezTo>
                    <a:cubicBezTo>
                      <a:pt x="26670" y="183833"/>
                      <a:pt x="26670" y="211455"/>
                      <a:pt x="26670" y="2428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C80364B1-B7D8-403C-B5F0-5165D4AA5F13}"/>
                  </a:ext>
                </a:extLst>
              </p:cNvPr>
              <p:cNvSpPr/>
              <p:nvPr/>
            </p:nvSpPr>
            <p:spPr>
              <a:xfrm>
                <a:off x="6557010" y="2275523"/>
                <a:ext cx="152400" cy="333375"/>
              </a:xfrm>
              <a:custGeom>
                <a:avLst/>
                <a:gdLst>
                  <a:gd name="connsiteX0" fmla="*/ 159068 w 152400"/>
                  <a:gd name="connsiteY0" fmla="*/ 339090 h 333375"/>
                  <a:gd name="connsiteX1" fmla="*/ 0 w 152400"/>
                  <a:gd name="connsiteY1" fmla="*/ 339090 h 333375"/>
                  <a:gd name="connsiteX2" fmla="*/ 24765 w 152400"/>
                  <a:gd name="connsiteY2" fmla="*/ 952 h 333375"/>
                  <a:gd name="connsiteX3" fmla="*/ 39053 w 152400"/>
                  <a:gd name="connsiteY3" fmla="*/ 0 h 333375"/>
                  <a:gd name="connsiteX4" fmla="*/ 39053 w 152400"/>
                  <a:gd name="connsiteY4" fmla="*/ 223838 h 333375"/>
                  <a:gd name="connsiteX5" fmla="*/ 159068 w 152400"/>
                  <a:gd name="connsiteY5" fmla="*/ 223838 h 333375"/>
                  <a:gd name="connsiteX6" fmla="*/ 159068 w 152400"/>
                  <a:gd name="connsiteY6" fmla="*/ 339090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" h="333375">
                    <a:moveTo>
                      <a:pt x="159068" y="339090"/>
                    </a:moveTo>
                    <a:cubicBezTo>
                      <a:pt x="104775" y="339090"/>
                      <a:pt x="56197" y="339090"/>
                      <a:pt x="0" y="339090"/>
                    </a:cubicBezTo>
                    <a:cubicBezTo>
                      <a:pt x="8572" y="224790"/>
                      <a:pt x="17145" y="113348"/>
                      <a:pt x="24765" y="952"/>
                    </a:cubicBezTo>
                    <a:cubicBezTo>
                      <a:pt x="29528" y="952"/>
                      <a:pt x="34290" y="952"/>
                      <a:pt x="39053" y="0"/>
                    </a:cubicBezTo>
                    <a:cubicBezTo>
                      <a:pt x="39053" y="73342"/>
                      <a:pt x="39053" y="145732"/>
                      <a:pt x="39053" y="223838"/>
                    </a:cubicBezTo>
                    <a:cubicBezTo>
                      <a:pt x="84772" y="223838"/>
                      <a:pt x="120015" y="223838"/>
                      <a:pt x="159068" y="223838"/>
                    </a:cubicBezTo>
                    <a:cubicBezTo>
                      <a:pt x="159068" y="263842"/>
                      <a:pt x="159068" y="300038"/>
                      <a:pt x="159068" y="33909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30D9355E-819F-432E-9BB2-72FD0FAF5873}"/>
                </a:ext>
              </a:extLst>
            </p:cNvPr>
            <p:cNvGrpSpPr/>
            <p:nvPr/>
          </p:nvGrpSpPr>
          <p:grpSpPr>
            <a:xfrm>
              <a:off x="2334883" y="5139563"/>
              <a:ext cx="256690" cy="1335132"/>
              <a:chOff x="7217093" y="1562100"/>
              <a:chExt cx="704850" cy="3666173"/>
            </a:xfrm>
            <a:solidFill>
              <a:schemeClr val="accent4"/>
            </a:solidFill>
          </p:grpSpPr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BB3112F-EF66-4F93-9323-AFFA25BFCC92}"/>
                  </a:ext>
                </a:extLst>
              </p:cNvPr>
              <p:cNvSpPr/>
              <p:nvPr/>
            </p:nvSpPr>
            <p:spPr>
              <a:xfrm>
                <a:off x="7217093" y="2761298"/>
                <a:ext cx="704850" cy="2466975"/>
              </a:xfrm>
              <a:custGeom>
                <a:avLst/>
                <a:gdLst>
                  <a:gd name="connsiteX0" fmla="*/ 0 w 704850"/>
                  <a:gd name="connsiteY0" fmla="*/ 2471738 h 2466975"/>
                  <a:gd name="connsiteX1" fmla="*/ 0 w 704850"/>
                  <a:gd name="connsiteY1" fmla="*/ 0 h 2466975"/>
                  <a:gd name="connsiteX2" fmla="*/ 706755 w 704850"/>
                  <a:gd name="connsiteY2" fmla="*/ 0 h 2466975"/>
                  <a:gd name="connsiteX3" fmla="*/ 706755 w 704850"/>
                  <a:gd name="connsiteY3" fmla="*/ 2471738 h 2466975"/>
                  <a:gd name="connsiteX4" fmla="*/ 0 w 704850"/>
                  <a:gd name="connsiteY4" fmla="*/ 2471738 h 2466975"/>
                  <a:gd name="connsiteX5" fmla="*/ 466725 w 704850"/>
                  <a:gd name="connsiteY5" fmla="*/ 127635 h 2466975"/>
                  <a:gd name="connsiteX6" fmla="*/ 241935 w 704850"/>
                  <a:gd name="connsiteY6" fmla="*/ 127635 h 2466975"/>
                  <a:gd name="connsiteX7" fmla="*/ 241935 w 704850"/>
                  <a:gd name="connsiteY7" fmla="*/ 322898 h 2466975"/>
                  <a:gd name="connsiteX8" fmla="*/ 466725 w 704850"/>
                  <a:gd name="connsiteY8" fmla="*/ 322898 h 2466975"/>
                  <a:gd name="connsiteX9" fmla="*/ 466725 w 704850"/>
                  <a:gd name="connsiteY9" fmla="*/ 127635 h 2466975"/>
                  <a:gd name="connsiteX10" fmla="*/ 500063 w 704850"/>
                  <a:gd name="connsiteY10" fmla="*/ 323850 h 2466975"/>
                  <a:gd name="connsiteX11" fmla="*/ 664845 w 704850"/>
                  <a:gd name="connsiteY11" fmla="*/ 323850 h 2466975"/>
                  <a:gd name="connsiteX12" fmla="*/ 664845 w 704850"/>
                  <a:gd name="connsiteY12" fmla="*/ 128587 h 2466975"/>
                  <a:gd name="connsiteX13" fmla="*/ 500063 w 704850"/>
                  <a:gd name="connsiteY13" fmla="*/ 128587 h 2466975"/>
                  <a:gd name="connsiteX14" fmla="*/ 500063 w 704850"/>
                  <a:gd name="connsiteY14" fmla="*/ 323850 h 2466975"/>
                  <a:gd name="connsiteX15" fmla="*/ 42863 w 704850"/>
                  <a:gd name="connsiteY15" fmla="*/ 127635 h 2466975"/>
                  <a:gd name="connsiteX16" fmla="*/ 42863 w 704850"/>
                  <a:gd name="connsiteY16" fmla="*/ 321945 h 2466975"/>
                  <a:gd name="connsiteX17" fmla="*/ 205740 w 704850"/>
                  <a:gd name="connsiteY17" fmla="*/ 321945 h 2466975"/>
                  <a:gd name="connsiteX18" fmla="*/ 205740 w 704850"/>
                  <a:gd name="connsiteY18" fmla="*/ 127635 h 2466975"/>
                  <a:gd name="connsiteX19" fmla="*/ 42863 w 704850"/>
                  <a:gd name="connsiteY19" fmla="*/ 127635 h 2466975"/>
                  <a:gd name="connsiteX20" fmla="*/ 42863 w 704850"/>
                  <a:gd name="connsiteY20" fmla="*/ 1401128 h 2466975"/>
                  <a:gd name="connsiteX21" fmla="*/ 140970 w 704850"/>
                  <a:gd name="connsiteY21" fmla="*/ 1401128 h 2466975"/>
                  <a:gd name="connsiteX22" fmla="*/ 140970 w 704850"/>
                  <a:gd name="connsiteY22" fmla="*/ 1270635 h 2466975"/>
                  <a:gd name="connsiteX23" fmla="*/ 42863 w 704850"/>
                  <a:gd name="connsiteY23" fmla="*/ 1270635 h 2466975"/>
                  <a:gd name="connsiteX24" fmla="*/ 42863 w 704850"/>
                  <a:gd name="connsiteY24" fmla="*/ 1401128 h 2466975"/>
                  <a:gd name="connsiteX25" fmla="*/ 303847 w 704850"/>
                  <a:gd name="connsiteY25" fmla="*/ 1269683 h 2466975"/>
                  <a:gd name="connsiteX26" fmla="*/ 303847 w 704850"/>
                  <a:gd name="connsiteY26" fmla="*/ 1402080 h 2466975"/>
                  <a:gd name="connsiteX27" fmla="*/ 401002 w 704850"/>
                  <a:gd name="connsiteY27" fmla="*/ 1402080 h 2466975"/>
                  <a:gd name="connsiteX28" fmla="*/ 401002 w 704850"/>
                  <a:gd name="connsiteY28" fmla="*/ 1269683 h 2466975"/>
                  <a:gd name="connsiteX29" fmla="*/ 303847 w 704850"/>
                  <a:gd name="connsiteY29" fmla="*/ 1269683 h 2466975"/>
                  <a:gd name="connsiteX30" fmla="*/ 435293 w 704850"/>
                  <a:gd name="connsiteY30" fmla="*/ 1268730 h 2466975"/>
                  <a:gd name="connsiteX31" fmla="*/ 435293 w 704850"/>
                  <a:gd name="connsiteY31" fmla="*/ 1403033 h 2466975"/>
                  <a:gd name="connsiteX32" fmla="*/ 533400 w 704850"/>
                  <a:gd name="connsiteY32" fmla="*/ 1403033 h 2466975"/>
                  <a:gd name="connsiteX33" fmla="*/ 533400 w 704850"/>
                  <a:gd name="connsiteY33" fmla="*/ 1268730 h 2466975"/>
                  <a:gd name="connsiteX34" fmla="*/ 435293 w 704850"/>
                  <a:gd name="connsiteY34" fmla="*/ 1268730 h 2466975"/>
                  <a:gd name="connsiteX35" fmla="*/ 568643 w 704850"/>
                  <a:gd name="connsiteY35" fmla="*/ 1268730 h 2466975"/>
                  <a:gd name="connsiteX36" fmla="*/ 568643 w 704850"/>
                  <a:gd name="connsiteY36" fmla="*/ 1403033 h 2466975"/>
                  <a:gd name="connsiteX37" fmla="*/ 664845 w 704850"/>
                  <a:gd name="connsiteY37" fmla="*/ 1403033 h 2466975"/>
                  <a:gd name="connsiteX38" fmla="*/ 664845 w 704850"/>
                  <a:gd name="connsiteY38" fmla="*/ 1268730 h 2466975"/>
                  <a:gd name="connsiteX39" fmla="*/ 568643 w 704850"/>
                  <a:gd name="connsiteY39" fmla="*/ 1268730 h 2466975"/>
                  <a:gd name="connsiteX40" fmla="*/ 42863 w 704850"/>
                  <a:gd name="connsiteY40" fmla="*/ 558165 h 2466975"/>
                  <a:gd name="connsiteX41" fmla="*/ 42863 w 704850"/>
                  <a:gd name="connsiteY41" fmla="*/ 689610 h 2466975"/>
                  <a:gd name="connsiteX42" fmla="*/ 140018 w 704850"/>
                  <a:gd name="connsiteY42" fmla="*/ 689610 h 2466975"/>
                  <a:gd name="connsiteX43" fmla="*/ 140018 w 704850"/>
                  <a:gd name="connsiteY43" fmla="*/ 558165 h 2466975"/>
                  <a:gd name="connsiteX44" fmla="*/ 42863 w 704850"/>
                  <a:gd name="connsiteY44" fmla="*/ 558165 h 2466975"/>
                  <a:gd name="connsiteX45" fmla="*/ 665797 w 704850"/>
                  <a:gd name="connsiteY45" fmla="*/ 736282 h 2466975"/>
                  <a:gd name="connsiteX46" fmla="*/ 568643 w 704850"/>
                  <a:gd name="connsiteY46" fmla="*/ 736282 h 2466975"/>
                  <a:gd name="connsiteX47" fmla="*/ 568643 w 704850"/>
                  <a:gd name="connsiteY47" fmla="*/ 867728 h 2466975"/>
                  <a:gd name="connsiteX48" fmla="*/ 665797 w 704850"/>
                  <a:gd name="connsiteY48" fmla="*/ 867728 h 2466975"/>
                  <a:gd name="connsiteX49" fmla="*/ 665797 w 704850"/>
                  <a:gd name="connsiteY49" fmla="*/ 736282 h 2466975"/>
                  <a:gd name="connsiteX50" fmla="*/ 174307 w 704850"/>
                  <a:gd name="connsiteY50" fmla="*/ 735330 h 2466975"/>
                  <a:gd name="connsiteX51" fmla="*/ 174307 w 704850"/>
                  <a:gd name="connsiteY51" fmla="*/ 866775 h 2466975"/>
                  <a:gd name="connsiteX52" fmla="*/ 272415 w 704850"/>
                  <a:gd name="connsiteY52" fmla="*/ 866775 h 2466975"/>
                  <a:gd name="connsiteX53" fmla="*/ 272415 w 704850"/>
                  <a:gd name="connsiteY53" fmla="*/ 735330 h 2466975"/>
                  <a:gd name="connsiteX54" fmla="*/ 174307 w 704850"/>
                  <a:gd name="connsiteY54" fmla="*/ 735330 h 2466975"/>
                  <a:gd name="connsiteX55" fmla="*/ 141922 w 704850"/>
                  <a:gd name="connsiteY55" fmla="*/ 1091565 h 2466975"/>
                  <a:gd name="connsiteX56" fmla="*/ 43815 w 704850"/>
                  <a:gd name="connsiteY56" fmla="*/ 1091565 h 2466975"/>
                  <a:gd name="connsiteX57" fmla="*/ 43815 w 704850"/>
                  <a:gd name="connsiteY57" fmla="*/ 1223010 h 2466975"/>
                  <a:gd name="connsiteX58" fmla="*/ 141922 w 704850"/>
                  <a:gd name="connsiteY58" fmla="*/ 1223010 h 2466975"/>
                  <a:gd name="connsiteX59" fmla="*/ 141922 w 704850"/>
                  <a:gd name="connsiteY59" fmla="*/ 1091565 h 2466975"/>
                  <a:gd name="connsiteX60" fmla="*/ 304800 w 704850"/>
                  <a:gd name="connsiteY60" fmla="*/ 1092518 h 2466975"/>
                  <a:gd name="connsiteX61" fmla="*/ 304800 w 704850"/>
                  <a:gd name="connsiteY61" fmla="*/ 1223010 h 2466975"/>
                  <a:gd name="connsiteX62" fmla="*/ 403860 w 704850"/>
                  <a:gd name="connsiteY62" fmla="*/ 1223010 h 2466975"/>
                  <a:gd name="connsiteX63" fmla="*/ 403860 w 704850"/>
                  <a:gd name="connsiteY63" fmla="*/ 1092518 h 2466975"/>
                  <a:gd name="connsiteX64" fmla="*/ 304800 w 704850"/>
                  <a:gd name="connsiteY64" fmla="*/ 1092518 h 2466975"/>
                  <a:gd name="connsiteX65" fmla="*/ 140970 w 704850"/>
                  <a:gd name="connsiteY65" fmla="*/ 736282 h 2466975"/>
                  <a:gd name="connsiteX66" fmla="*/ 43815 w 704850"/>
                  <a:gd name="connsiteY66" fmla="*/ 736282 h 2466975"/>
                  <a:gd name="connsiteX67" fmla="*/ 43815 w 704850"/>
                  <a:gd name="connsiteY67" fmla="*/ 867728 h 2466975"/>
                  <a:gd name="connsiteX68" fmla="*/ 140970 w 704850"/>
                  <a:gd name="connsiteY68" fmla="*/ 867728 h 2466975"/>
                  <a:gd name="connsiteX69" fmla="*/ 140970 w 704850"/>
                  <a:gd name="connsiteY69" fmla="*/ 736282 h 2466975"/>
                  <a:gd name="connsiteX70" fmla="*/ 534352 w 704850"/>
                  <a:gd name="connsiteY70" fmla="*/ 558165 h 2466975"/>
                  <a:gd name="connsiteX71" fmla="*/ 435293 w 704850"/>
                  <a:gd name="connsiteY71" fmla="*/ 558165 h 2466975"/>
                  <a:gd name="connsiteX72" fmla="*/ 435293 w 704850"/>
                  <a:gd name="connsiteY72" fmla="*/ 687705 h 2466975"/>
                  <a:gd name="connsiteX73" fmla="*/ 534352 w 704850"/>
                  <a:gd name="connsiteY73" fmla="*/ 687705 h 2466975"/>
                  <a:gd name="connsiteX74" fmla="*/ 534352 w 704850"/>
                  <a:gd name="connsiteY74" fmla="*/ 558165 h 2466975"/>
                  <a:gd name="connsiteX75" fmla="*/ 568643 w 704850"/>
                  <a:gd name="connsiteY75" fmla="*/ 688657 h 2466975"/>
                  <a:gd name="connsiteX76" fmla="*/ 664845 w 704850"/>
                  <a:gd name="connsiteY76" fmla="*/ 688657 h 2466975"/>
                  <a:gd name="connsiteX77" fmla="*/ 664845 w 704850"/>
                  <a:gd name="connsiteY77" fmla="*/ 558165 h 2466975"/>
                  <a:gd name="connsiteX78" fmla="*/ 568643 w 704850"/>
                  <a:gd name="connsiteY78" fmla="*/ 558165 h 2466975"/>
                  <a:gd name="connsiteX79" fmla="*/ 568643 w 704850"/>
                  <a:gd name="connsiteY79" fmla="*/ 688657 h 2466975"/>
                  <a:gd name="connsiteX80" fmla="*/ 173355 w 704850"/>
                  <a:gd name="connsiteY80" fmla="*/ 1222058 h 2466975"/>
                  <a:gd name="connsiteX81" fmla="*/ 273368 w 704850"/>
                  <a:gd name="connsiteY81" fmla="*/ 1222058 h 2466975"/>
                  <a:gd name="connsiteX82" fmla="*/ 273368 w 704850"/>
                  <a:gd name="connsiteY82" fmla="*/ 1092518 h 2466975"/>
                  <a:gd name="connsiteX83" fmla="*/ 173355 w 704850"/>
                  <a:gd name="connsiteY83" fmla="*/ 1092518 h 2466975"/>
                  <a:gd name="connsiteX84" fmla="*/ 173355 w 704850"/>
                  <a:gd name="connsiteY84" fmla="*/ 1222058 h 2466975"/>
                  <a:gd name="connsiteX85" fmla="*/ 401002 w 704850"/>
                  <a:gd name="connsiteY85" fmla="*/ 559118 h 2466975"/>
                  <a:gd name="connsiteX86" fmla="*/ 302895 w 704850"/>
                  <a:gd name="connsiteY86" fmla="*/ 559118 h 2466975"/>
                  <a:gd name="connsiteX87" fmla="*/ 302895 w 704850"/>
                  <a:gd name="connsiteY87" fmla="*/ 689610 h 2466975"/>
                  <a:gd name="connsiteX88" fmla="*/ 401002 w 704850"/>
                  <a:gd name="connsiteY88" fmla="*/ 689610 h 2466975"/>
                  <a:gd name="connsiteX89" fmla="*/ 401002 w 704850"/>
                  <a:gd name="connsiteY89" fmla="*/ 559118 h 2466975"/>
                  <a:gd name="connsiteX90" fmla="*/ 666750 w 704850"/>
                  <a:gd name="connsiteY90" fmla="*/ 1092518 h 2466975"/>
                  <a:gd name="connsiteX91" fmla="*/ 568643 w 704850"/>
                  <a:gd name="connsiteY91" fmla="*/ 1092518 h 2466975"/>
                  <a:gd name="connsiteX92" fmla="*/ 568643 w 704850"/>
                  <a:gd name="connsiteY92" fmla="*/ 1223010 h 2466975"/>
                  <a:gd name="connsiteX93" fmla="*/ 666750 w 704850"/>
                  <a:gd name="connsiteY93" fmla="*/ 1223010 h 2466975"/>
                  <a:gd name="connsiteX94" fmla="*/ 666750 w 704850"/>
                  <a:gd name="connsiteY94" fmla="*/ 1092518 h 2466975"/>
                  <a:gd name="connsiteX95" fmla="*/ 400050 w 704850"/>
                  <a:gd name="connsiteY95" fmla="*/ 1627822 h 2466975"/>
                  <a:gd name="connsiteX96" fmla="*/ 304800 w 704850"/>
                  <a:gd name="connsiteY96" fmla="*/ 1627822 h 2466975"/>
                  <a:gd name="connsiteX97" fmla="*/ 304800 w 704850"/>
                  <a:gd name="connsiteY97" fmla="*/ 1755458 h 2466975"/>
                  <a:gd name="connsiteX98" fmla="*/ 400050 w 704850"/>
                  <a:gd name="connsiteY98" fmla="*/ 1755458 h 2466975"/>
                  <a:gd name="connsiteX99" fmla="*/ 400050 w 704850"/>
                  <a:gd name="connsiteY99" fmla="*/ 1627822 h 2466975"/>
                  <a:gd name="connsiteX100" fmla="*/ 302895 w 704850"/>
                  <a:gd name="connsiteY100" fmla="*/ 1042987 h 2466975"/>
                  <a:gd name="connsiteX101" fmla="*/ 401955 w 704850"/>
                  <a:gd name="connsiteY101" fmla="*/ 1042987 h 2466975"/>
                  <a:gd name="connsiteX102" fmla="*/ 401955 w 704850"/>
                  <a:gd name="connsiteY102" fmla="*/ 915353 h 2466975"/>
                  <a:gd name="connsiteX103" fmla="*/ 302895 w 704850"/>
                  <a:gd name="connsiteY103" fmla="*/ 915353 h 2466975"/>
                  <a:gd name="connsiteX104" fmla="*/ 302895 w 704850"/>
                  <a:gd name="connsiteY104" fmla="*/ 1042987 h 2466975"/>
                  <a:gd name="connsiteX105" fmla="*/ 272415 w 704850"/>
                  <a:gd name="connsiteY105" fmla="*/ 1755458 h 2466975"/>
                  <a:gd name="connsiteX106" fmla="*/ 272415 w 704850"/>
                  <a:gd name="connsiteY106" fmla="*/ 1628775 h 2466975"/>
                  <a:gd name="connsiteX107" fmla="*/ 175260 w 704850"/>
                  <a:gd name="connsiteY107" fmla="*/ 1628775 h 2466975"/>
                  <a:gd name="connsiteX108" fmla="*/ 175260 w 704850"/>
                  <a:gd name="connsiteY108" fmla="*/ 1755458 h 2466975"/>
                  <a:gd name="connsiteX109" fmla="*/ 272415 w 704850"/>
                  <a:gd name="connsiteY109" fmla="*/ 1755458 h 2466975"/>
                  <a:gd name="connsiteX110" fmla="*/ 437197 w 704850"/>
                  <a:gd name="connsiteY110" fmla="*/ 1625918 h 2466975"/>
                  <a:gd name="connsiteX111" fmla="*/ 437197 w 704850"/>
                  <a:gd name="connsiteY111" fmla="*/ 1754505 h 2466975"/>
                  <a:gd name="connsiteX112" fmla="*/ 532447 w 704850"/>
                  <a:gd name="connsiteY112" fmla="*/ 1754505 h 2466975"/>
                  <a:gd name="connsiteX113" fmla="*/ 532447 w 704850"/>
                  <a:gd name="connsiteY113" fmla="*/ 1625918 h 2466975"/>
                  <a:gd name="connsiteX114" fmla="*/ 437197 w 704850"/>
                  <a:gd name="connsiteY114" fmla="*/ 1625918 h 2466975"/>
                  <a:gd name="connsiteX115" fmla="*/ 569595 w 704850"/>
                  <a:gd name="connsiteY115" fmla="*/ 1756410 h 2466975"/>
                  <a:gd name="connsiteX116" fmla="*/ 665797 w 704850"/>
                  <a:gd name="connsiteY116" fmla="*/ 1756410 h 2466975"/>
                  <a:gd name="connsiteX117" fmla="*/ 665797 w 704850"/>
                  <a:gd name="connsiteY117" fmla="*/ 1627822 h 2466975"/>
                  <a:gd name="connsiteX118" fmla="*/ 569595 w 704850"/>
                  <a:gd name="connsiteY118" fmla="*/ 1627822 h 2466975"/>
                  <a:gd name="connsiteX119" fmla="*/ 569595 w 704850"/>
                  <a:gd name="connsiteY119" fmla="*/ 1756410 h 2466975"/>
                  <a:gd name="connsiteX120" fmla="*/ 302895 w 704850"/>
                  <a:gd name="connsiteY120" fmla="*/ 1575435 h 2466975"/>
                  <a:gd name="connsiteX121" fmla="*/ 401002 w 704850"/>
                  <a:gd name="connsiteY121" fmla="*/ 1575435 h 2466975"/>
                  <a:gd name="connsiteX122" fmla="*/ 401002 w 704850"/>
                  <a:gd name="connsiteY122" fmla="*/ 1448753 h 2466975"/>
                  <a:gd name="connsiteX123" fmla="*/ 302895 w 704850"/>
                  <a:gd name="connsiteY123" fmla="*/ 1448753 h 2466975"/>
                  <a:gd name="connsiteX124" fmla="*/ 302895 w 704850"/>
                  <a:gd name="connsiteY124" fmla="*/ 1575435 h 2466975"/>
                  <a:gd name="connsiteX125" fmla="*/ 272415 w 704850"/>
                  <a:gd name="connsiteY125" fmla="*/ 1576387 h 2466975"/>
                  <a:gd name="connsiteX126" fmla="*/ 272415 w 704850"/>
                  <a:gd name="connsiteY126" fmla="*/ 1448753 h 2466975"/>
                  <a:gd name="connsiteX127" fmla="*/ 175260 w 704850"/>
                  <a:gd name="connsiteY127" fmla="*/ 1448753 h 2466975"/>
                  <a:gd name="connsiteX128" fmla="*/ 175260 w 704850"/>
                  <a:gd name="connsiteY128" fmla="*/ 1576387 h 2466975"/>
                  <a:gd name="connsiteX129" fmla="*/ 272415 w 704850"/>
                  <a:gd name="connsiteY129" fmla="*/ 1576387 h 2466975"/>
                  <a:gd name="connsiteX130" fmla="*/ 140018 w 704850"/>
                  <a:gd name="connsiteY130" fmla="*/ 1577340 h 2466975"/>
                  <a:gd name="connsiteX131" fmla="*/ 140018 w 704850"/>
                  <a:gd name="connsiteY131" fmla="*/ 1449705 h 2466975"/>
                  <a:gd name="connsiteX132" fmla="*/ 43815 w 704850"/>
                  <a:gd name="connsiteY132" fmla="*/ 1449705 h 2466975"/>
                  <a:gd name="connsiteX133" fmla="*/ 43815 w 704850"/>
                  <a:gd name="connsiteY133" fmla="*/ 1577340 h 2466975"/>
                  <a:gd name="connsiteX134" fmla="*/ 140018 w 704850"/>
                  <a:gd name="connsiteY134" fmla="*/ 1577340 h 2466975"/>
                  <a:gd name="connsiteX135" fmla="*/ 663893 w 704850"/>
                  <a:gd name="connsiteY135" fmla="*/ 508635 h 2466975"/>
                  <a:gd name="connsiteX136" fmla="*/ 663893 w 704850"/>
                  <a:gd name="connsiteY136" fmla="*/ 381953 h 2466975"/>
                  <a:gd name="connsiteX137" fmla="*/ 568643 w 704850"/>
                  <a:gd name="connsiteY137" fmla="*/ 381953 h 2466975"/>
                  <a:gd name="connsiteX138" fmla="*/ 568643 w 704850"/>
                  <a:gd name="connsiteY138" fmla="*/ 508635 h 2466975"/>
                  <a:gd name="connsiteX139" fmla="*/ 663893 w 704850"/>
                  <a:gd name="connsiteY139" fmla="*/ 508635 h 2466975"/>
                  <a:gd name="connsiteX140" fmla="*/ 273368 w 704850"/>
                  <a:gd name="connsiteY140" fmla="*/ 915353 h 2466975"/>
                  <a:gd name="connsiteX141" fmla="*/ 174307 w 704850"/>
                  <a:gd name="connsiteY141" fmla="*/ 915353 h 2466975"/>
                  <a:gd name="connsiteX142" fmla="*/ 174307 w 704850"/>
                  <a:gd name="connsiteY142" fmla="*/ 1042987 h 2466975"/>
                  <a:gd name="connsiteX143" fmla="*/ 273368 w 704850"/>
                  <a:gd name="connsiteY143" fmla="*/ 1042987 h 2466975"/>
                  <a:gd name="connsiteX144" fmla="*/ 273368 w 704850"/>
                  <a:gd name="connsiteY144" fmla="*/ 915353 h 2466975"/>
                  <a:gd name="connsiteX145" fmla="*/ 533400 w 704850"/>
                  <a:gd name="connsiteY145" fmla="*/ 1045845 h 2466975"/>
                  <a:gd name="connsiteX146" fmla="*/ 533400 w 704850"/>
                  <a:gd name="connsiteY146" fmla="*/ 915353 h 2466975"/>
                  <a:gd name="connsiteX147" fmla="*/ 436245 w 704850"/>
                  <a:gd name="connsiteY147" fmla="*/ 915353 h 2466975"/>
                  <a:gd name="connsiteX148" fmla="*/ 436245 w 704850"/>
                  <a:gd name="connsiteY148" fmla="*/ 1045845 h 2466975"/>
                  <a:gd name="connsiteX149" fmla="*/ 533400 w 704850"/>
                  <a:gd name="connsiteY149" fmla="*/ 1045845 h 2466975"/>
                  <a:gd name="connsiteX150" fmla="*/ 665797 w 704850"/>
                  <a:gd name="connsiteY150" fmla="*/ 1044893 h 2466975"/>
                  <a:gd name="connsiteX151" fmla="*/ 665797 w 704850"/>
                  <a:gd name="connsiteY151" fmla="*/ 916305 h 2466975"/>
                  <a:gd name="connsiteX152" fmla="*/ 568643 w 704850"/>
                  <a:gd name="connsiteY152" fmla="*/ 916305 h 2466975"/>
                  <a:gd name="connsiteX153" fmla="*/ 568643 w 704850"/>
                  <a:gd name="connsiteY153" fmla="*/ 1044893 h 2466975"/>
                  <a:gd name="connsiteX154" fmla="*/ 665797 w 704850"/>
                  <a:gd name="connsiteY154" fmla="*/ 1044893 h 2466975"/>
                  <a:gd name="connsiteX155" fmla="*/ 44768 w 704850"/>
                  <a:gd name="connsiteY155" fmla="*/ 381000 h 2466975"/>
                  <a:gd name="connsiteX156" fmla="*/ 44768 w 704850"/>
                  <a:gd name="connsiteY156" fmla="*/ 514350 h 2466975"/>
                  <a:gd name="connsiteX157" fmla="*/ 139065 w 704850"/>
                  <a:gd name="connsiteY157" fmla="*/ 509587 h 2466975"/>
                  <a:gd name="connsiteX158" fmla="*/ 139065 w 704850"/>
                  <a:gd name="connsiteY158" fmla="*/ 381000 h 2466975"/>
                  <a:gd name="connsiteX159" fmla="*/ 44768 w 704850"/>
                  <a:gd name="connsiteY159" fmla="*/ 381000 h 2466975"/>
                  <a:gd name="connsiteX160" fmla="*/ 272415 w 704850"/>
                  <a:gd name="connsiteY160" fmla="*/ 510540 h 2466975"/>
                  <a:gd name="connsiteX161" fmla="*/ 272415 w 704850"/>
                  <a:gd name="connsiteY161" fmla="*/ 381953 h 2466975"/>
                  <a:gd name="connsiteX162" fmla="*/ 175260 w 704850"/>
                  <a:gd name="connsiteY162" fmla="*/ 381953 h 2466975"/>
                  <a:gd name="connsiteX163" fmla="*/ 175260 w 704850"/>
                  <a:gd name="connsiteY163" fmla="*/ 510540 h 2466975"/>
                  <a:gd name="connsiteX164" fmla="*/ 272415 w 704850"/>
                  <a:gd name="connsiteY164" fmla="*/ 510540 h 2466975"/>
                  <a:gd name="connsiteX165" fmla="*/ 303847 w 704850"/>
                  <a:gd name="connsiteY165" fmla="*/ 508635 h 2466975"/>
                  <a:gd name="connsiteX166" fmla="*/ 399097 w 704850"/>
                  <a:gd name="connsiteY166" fmla="*/ 508635 h 2466975"/>
                  <a:gd name="connsiteX167" fmla="*/ 399097 w 704850"/>
                  <a:gd name="connsiteY167" fmla="*/ 381953 h 2466975"/>
                  <a:gd name="connsiteX168" fmla="*/ 303847 w 704850"/>
                  <a:gd name="connsiteY168" fmla="*/ 381953 h 2466975"/>
                  <a:gd name="connsiteX169" fmla="*/ 303847 w 704850"/>
                  <a:gd name="connsiteY169" fmla="*/ 508635 h 2466975"/>
                  <a:gd name="connsiteX170" fmla="*/ 533400 w 704850"/>
                  <a:gd name="connsiteY170" fmla="*/ 383857 h 2466975"/>
                  <a:gd name="connsiteX171" fmla="*/ 436245 w 704850"/>
                  <a:gd name="connsiteY171" fmla="*/ 383857 h 2466975"/>
                  <a:gd name="connsiteX172" fmla="*/ 436245 w 704850"/>
                  <a:gd name="connsiteY172" fmla="*/ 509587 h 2466975"/>
                  <a:gd name="connsiteX173" fmla="*/ 533400 w 704850"/>
                  <a:gd name="connsiteY173" fmla="*/ 509587 h 2466975"/>
                  <a:gd name="connsiteX174" fmla="*/ 533400 w 704850"/>
                  <a:gd name="connsiteY174" fmla="*/ 383857 h 2466975"/>
                  <a:gd name="connsiteX175" fmla="*/ 241935 w 704850"/>
                  <a:gd name="connsiteY175" fmla="*/ 89535 h 2466975"/>
                  <a:gd name="connsiteX176" fmla="*/ 465772 w 704850"/>
                  <a:gd name="connsiteY176" fmla="*/ 89535 h 2466975"/>
                  <a:gd name="connsiteX177" fmla="*/ 465772 w 704850"/>
                  <a:gd name="connsiteY177" fmla="*/ 38100 h 2466975"/>
                  <a:gd name="connsiteX178" fmla="*/ 241935 w 704850"/>
                  <a:gd name="connsiteY178" fmla="*/ 38100 h 2466975"/>
                  <a:gd name="connsiteX179" fmla="*/ 241935 w 704850"/>
                  <a:gd name="connsiteY179" fmla="*/ 89535 h 2466975"/>
                  <a:gd name="connsiteX180" fmla="*/ 41910 w 704850"/>
                  <a:gd name="connsiteY180" fmla="*/ 88582 h 2466975"/>
                  <a:gd name="connsiteX181" fmla="*/ 208597 w 704850"/>
                  <a:gd name="connsiteY181" fmla="*/ 88582 h 2466975"/>
                  <a:gd name="connsiteX182" fmla="*/ 205740 w 704850"/>
                  <a:gd name="connsiteY182" fmla="*/ 39052 h 2466975"/>
                  <a:gd name="connsiteX183" fmla="*/ 41910 w 704850"/>
                  <a:gd name="connsiteY183" fmla="*/ 39052 h 2466975"/>
                  <a:gd name="connsiteX184" fmla="*/ 41910 w 704850"/>
                  <a:gd name="connsiteY184" fmla="*/ 88582 h 2466975"/>
                  <a:gd name="connsiteX185" fmla="*/ 664845 w 704850"/>
                  <a:gd name="connsiteY185" fmla="*/ 92393 h 2466975"/>
                  <a:gd name="connsiteX186" fmla="*/ 664845 w 704850"/>
                  <a:gd name="connsiteY186" fmla="*/ 38100 h 2466975"/>
                  <a:gd name="connsiteX187" fmla="*/ 501968 w 704850"/>
                  <a:gd name="connsiteY187" fmla="*/ 38100 h 2466975"/>
                  <a:gd name="connsiteX188" fmla="*/ 501968 w 704850"/>
                  <a:gd name="connsiteY188" fmla="*/ 92393 h 2466975"/>
                  <a:gd name="connsiteX189" fmla="*/ 664845 w 704850"/>
                  <a:gd name="connsiteY189" fmla="*/ 92393 h 2466975"/>
                  <a:gd name="connsiteX190" fmla="*/ 42863 w 704850"/>
                  <a:gd name="connsiteY190" fmla="*/ 1757362 h 2466975"/>
                  <a:gd name="connsiteX191" fmla="*/ 139065 w 704850"/>
                  <a:gd name="connsiteY191" fmla="*/ 1757362 h 2466975"/>
                  <a:gd name="connsiteX192" fmla="*/ 139065 w 704850"/>
                  <a:gd name="connsiteY192" fmla="*/ 1626870 h 2466975"/>
                  <a:gd name="connsiteX193" fmla="*/ 41910 w 704850"/>
                  <a:gd name="connsiteY193" fmla="*/ 1626870 h 2466975"/>
                  <a:gd name="connsiteX194" fmla="*/ 42863 w 704850"/>
                  <a:gd name="connsiteY194" fmla="*/ 1757362 h 2466975"/>
                  <a:gd name="connsiteX195" fmla="*/ 665797 w 704850"/>
                  <a:gd name="connsiteY195" fmla="*/ 1804035 h 2466975"/>
                  <a:gd name="connsiteX196" fmla="*/ 569595 w 704850"/>
                  <a:gd name="connsiteY196" fmla="*/ 1804035 h 2466975"/>
                  <a:gd name="connsiteX197" fmla="*/ 568643 w 704850"/>
                  <a:gd name="connsiteY197" fmla="*/ 1929765 h 2466975"/>
                  <a:gd name="connsiteX198" fmla="*/ 664845 w 704850"/>
                  <a:gd name="connsiteY198" fmla="*/ 1929765 h 2466975"/>
                  <a:gd name="connsiteX199" fmla="*/ 665797 w 704850"/>
                  <a:gd name="connsiteY199" fmla="*/ 1804035 h 2466975"/>
                  <a:gd name="connsiteX200" fmla="*/ 44768 w 704850"/>
                  <a:gd name="connsiteY200" fmla="*/ 1804035 h 2466975"/>
                  <a:gd name="connsiteX201" fmla="*/ 44768 w 704850"/>
                  <a:gd name="connsiteY201" fmla="*/ 1929765 h 2466975"/>
                  <a:gd name="connsiteX202" fmla="*/ 139065 w 704850"/>
                  <a:gd name="connsiteY202" fmla="*/ 1930718 h 2466975"/>
                  <a:gd name="connsiteX203" fmla="*/ 140970 w 704850"/>
                  <a:gd name="connsiteY203" fmla="*/ 1804035 h 2466975"/>
                  <a:gd name="connsiteX204" fmla="*/ 44768 w 704850"/>
                  <a:gd name="connsiteY204" fmla="*/ 1804035 h 2466975"/>
                  <a:gd name="connsiteX205" fmla="*/ 436245 w 704850"/>
                  <a:gd name="connsiteY205" fmla="*/ 1803083 h 2466975"/>
                  <a:gd name="connsiteX206" fmla="*/ 436245 w 704850"/>
                  <a:gd name="connsiteY206" fmla="*/ 1930718 h 2466975"/>
                  <a:gd name="connsiteX207" fmla="*/ 532447 w 704850"/>
                  <a:gd name="connsiteY207" fmla="*/ 1929765 h 2466975"/>
                  <a:gd name="connsiteX208" fmla="*/ 532447 w 704850"/>
                  <a:gd name="connsiteY208" fmla="*/ 1803083 h 2466975"/>
                  <a:gd name="connsiteX209" fmla="*/ 436245 w 704850"/>
                  <a:gd name="connsiteY209" fmla="*/ 1803083 h 2466975"/>
                  <a:gd name="connsiteX210" fmla="*/ 176213 w 704850"/>
                  <a:gd name="connsiteY210" fmla="*/ 1803083 h 2466975"/>
                  <a:gd name="connsiteX211" fmla="*/ 176213 w 704850"/>
                  <a:gd name="connsiteY211" fmla="*/ 1931670 h 2466975"/>
                  <a:gd name="connsiteX212" fmla="*/ 272415 w 704850"/>
                  <a:gd name="connsiteY212" fmla="*/ 1931670 h 2466975"/>
                  <a:gd name="connsiteX213" fmla="*/ 272415 w 704850"/>
                  <a:gd name="connsiteY213" fmla="*/ 1804035 h 2466975"/>
                  <a:gd name="connsiteX214" fmla="*/ 176213 w 704850"/>
                  <a:gd name="connsiteY214" fmla="*/ 1803083 h 24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</a:cxnLst>
                <a:rect l="l" t="t" r="r" b="b"/>
                <a:pathLst>
                  <a:path w="704850" h="2466975">
                    <a:moveTo>
                      <a:pt x="0" y="2471738"/>
                    </a:moveTo>
                    <a:cubicBezTo>
                      <a:pt x="0" y="1645920"/>
                      <a:pt x="0" y="823912"/>
                      <a:pt x="0" y="0"/>
                    </a:cubicBezTo>
                    <a:cubicBezTo>
                      <a:pt x="235268" y="0"/>
                      <a:pt x="469582" y="0"/>
                      <a:pt x="706755" y="0"/>
                    </a:cubicBezTo>
                    <a:cubicBezTo>
                      <a:pt x="706755" y="823912"/>
                      <a:pt x="706755" y="1645920"/>
                      <a:pt x="706755" y="2471738"/>
                    </a:cubicBezTo>
                    <a:cubicBezTo>
                      <a:pt x="471488" y="2471738"/>
                      <a:pt x="237172" y="2471738"/>
                      <a:pt x="0" y="2471738"/>
                    </a:cubicBezTo>
                    <a:close/>
                    <a:moveTo>
                      <a:pt x="466725" y="127635"/>
                    </a:moveTo>
                    <a:cubicBezTo>
                      <a:pt x="389572" y="127635"/>
                      <a:pt x="317182" y="127635"/>
                      <a:pt x="241935" y="127635"/>
                    </a:cubicBezTo>
                    <a:cubicBezTo>
                      <a:pt x="241935" y="194310"/>
                      <a:pt x="241935" y="258127"/>
                      <a:pt x="241935" y="322898"/>
                    </a:cubicBezTo>
                    <a:cubicBezTo>
                      <a:pt x="318135" y="322898"/>
                      <a:pt x="391477" y="322898"/>
                      <a:pt x="466725" y="322898"/>
                    </a:cubicBezTo>
                    <a:cubicBezTo>
                      <a:pt x="466725" y="257175"/>
                      <a:pt x="466725" y="194310"/>
                      <a:pt x="466725" y="127635"/>
                    </a:cubicBezTo>
                    <a:close/>
                    <a:moveTo>
                      <a:pt x="500063" y="323850"/>
                    </a:moveTo>
                    <a:cubicBezTo>
                      <a:pt x="558165" y="323850"/>
                      <a:pt x="611505" y="323850"/>
                      <a:pt x="664845" y="323850"/>
                    </a:cubicBezTo>
                    <a:cubicBezTo>
                      <a:pt x="664845" y="256223"/>
                      <a:pt x="664845" y="191452"/>
                      <a:pt x="664845" y="128587"/>
                    </a:cubicBezTo>
                    <a:cubicBezTo>
                      <a:pt x="607695" y="128587"/>
                      <a:pt x="555307" y="128587"/>
                      <a:pt x="500063" y="128587"/>
                    </a:cubicBezTo>
                    <a:cubicBezTo>
                      <a:pt x="500063" y="194310"/>
                      <a:pt x="500063" y="257175"/>
                      <a:pt x="500063" y="323850"/>
                    </a:cubicBezTo>
                    <a:close/>
                    <a:moveTo>
                      <a:pt x="42863" y="127635"/>
                    </a:moveTo>
                    <a:cubicBezTo>
                      <a:pt x="42863" y="194310"/>
                      <a:pt x="42863" y="258127"/>
                      <a:pt x="42863" y="321945"/>
                    </a:cubicBezTo>
                    <a:cubicBezTo>
                      <a:pt x="98107" y="321945"/>
                      <a:pt x="150495" y="321945"/>
                      <a:pt x="205740" y="321945"/>
                    </a:cubicBezTo>
                    <a:cubicBezTo>
                      <a:pt x="205740" y="255270"/>
                      <a:pt x="205740" y="191452"/>
                      <a:pt x="205740" y="127635"/>
                    </a:cubicBezTo>
                    <a:cubicBezTo>
                      <a:pt x="149543" y="127635"/>
                      <a:pt x="98107" y="127635"/>
                      <a:pt x="42863" y="127635"/>
                    </a:cubicBezTo>
                    <a:close/>
                    <a:moveTo>
                      <a:pt x="42863" y="1401128"/>
                    </a:moveTo>
                    <a:cubicBezTo>
                      <a:pt x="77152" y="1401128"/>
                      <a:pt x="109538" y="1401128"/>
                      <a:pt x="140970" y="1401128"/>
                    </a:cubicBezTo>
                    <a:cubicBezTo>
                      <a:pt x="140970" y="1355408"/>
                      <a:pt x="140970" y="1313497"/>
                      <a:pt x="140970" y="1270635"/>
                    </a:cubicBezTo>
                    <a:cubicBezTo>
                      <a:pt x="106680" y="1270635"/>
                      <a:pt x="74295" y="1270635"/>
                      <a:pt x="42863" y="1270635"/>
                    </a:cubicBezTo>
                    <a:cubicBezTo>
                      <a:pt x="42863" y="1316355"/>
                      <a:pt x="42863" y="1358265"/>
                      <a:pt x="42863" y="1401128"/>
                    </a:cubicBezTo>
                    <a:close/>
                    <a:moveTo>
                      <a:pt x="303847" y="1269683"/>
                    </a:moveTo>
                    <a:cubicBezTo>
                      <a:pt x="303847" y="1315403"/>
                      <a:pt x="303847" y="1358265"/>
                      <a:pt x="303847" y="1402080"/>
                    </a:cubicBezTo>
                    <a:cubicBezTo>
                      <a:pt x="338138" y="1402080"/>
                      <a:pt x="368618" y="1402080"/>
                      <a:pt x="401002" y="1402080"/>
                    </a:cubicBezTo>
                    <a:cubicBezTo>
                      <a:pt x="401002" y="1356360"/>
                      <a:pt x="401002" y="1313497"/>
                      <a:pt x="401002" y="1269683"/>
                    </a:cubicBezTo>
                    <a:cubicBezTo>
                      <a:pt x="366713" y="1269683"/>
                      <a:pt x="336232" y="1269683"/>
                      <a:pt x="303847" y="1269683"/>
                    </a:cubicBezTo>
                    <a:close/>
                    <a:moveTo>
                      <a:pt x="435293" y="1268730"/>
                    </a:moveTo>
                    <a:cubicBezTo>
                      <a:pt x="435293" y="1316355"/>
                      <a:pt x="435293" y="1358265"/>
                      <a:pt x="435293" y="1403033"/>
                    </a:cubicBezTo>
                    <a:cubicBezTo>
                      <a:pt x="468630" y="1403033"/>
                      <a:pt x="500063" y="1403033"/>
                      <a:pt x="533400" y="1403033"/>
                    </a:cubicBezTo>
                    <a:cubicBezTo>
                      <a:pt x="533400" y="1357312"/>
                      <a:pt x="533400" y="1314450"/>
                      <a:pt x="533400" y="1268730"/>
                    </a:cubicBezTo>
                    <a:cubicBezTo>
                      <a:pt x="500063" y="1268730"/>
                      <a:pt x="468630" y="1268730"/>
                      <a:pt x="435293" y="1268730"/>
                    </a:cubicBezTo>
                    <a:close/>
                    <a:moveTo>
                      <a:pt x="568643" y="1268730"/>
                    </a:moveTo>
                    <a:cubicBezTo>
                      <a:pt x="568643" y="1316355"/>
                      <a:pt x="568643" y="1359218"/>
                      <a:pt x="568643" y="1403033"/>
                    </a:cubicBezTo>
                    <a:cubicBezTo>
                      <a:pt x="602932" y="1403033"/>
                      <a:pt x="634365" y="1403033"/>
                      <a:pt x="664845" y="1403033"/>
                    </a:cubicBezTo>
                    <a:cubicBezTo>
                      <a:pt x="664845" y="1357312"/>
                      <a:pt x="664845" y="1313497"/>
                      <a:pt x="664845" y="1268730"/>
                    </a:cubicBezTo>
                    <a:cubicBezTo>
                      <a:pt x="631507" y="1268730"/>
                      <a:pt x="601980" y="1268730"/>
                      <a:pt x="568643" y="1268730"/>
                    </a:cubicBezTo>
                    <a:close/>
                    <a:moveTo>
                      <a:pt x="42863" y="558165"/>
                    </a:moveTo>
                    <a:cubicBezTo>
                      <a:pt x="42863" y="605790"/>
                      <a:pt x="42863" y="647700"/>
                      <a:pt x="42863" y="689610"/>
                    </a:cubicBezTo>
                    <a:cubicBezTo>
                      <a:pt x="77152" y="689610"/>
                      <a:pt x="107632" y="689610"/>
                      <a:pt x="140018" y="689610"/>
                    </a:cubicBezTo>
                    <a:cubicBezTo>
                      <a:pt x="140018" y="644843"/>
                      <a:pt x="140018" y="602932"/>
                      <a:pt x="140018" y="558165"/>
                    </a:cubicBezTo>
                    <a:cubicBezTo>
                      <a:pt x="107632" y="558165"/>
                      <a:pt x="77152" y="558165"/>
                      <a:pt x="42863" y="558165"/>
                    </a:cubicBezTo>
                    <a:close/>
                    <a:moveTo>
                      <a:pt x="665797" y="736282"/>
                    </a:moveTo>
                    <a:cubicBezTo>
                      <a:pt x="630555" y="736282"/>
                      <a:pt x="600075" y="736282"/>
                      <a:pt x="568643" y="736282"/>
                    </a:cubicBezTo>
                    <a:cubicBezTo>
                      <a:pt x="568643" y="781050"/>
                      <a:pt x="568643" y="822960"/>
                      <a:pt x="568643" y="867728"/>
                    </a:cubicBezTo>
                    <a:cubicBezTo>
                      <a:pt x="601980" y="867728"/>
                      <a:pt x="632460" y="867728"/>
                      <a:pt x="665797" y="867728"/>
                    </a:cubicBezTo>
                    <a:cubicBezTo>
                      <a:pt x="665797" y="824865"/>
                      <a:pt x="665797" y="782955"/>
                      <a:pt x="665797" y="736282"/>
                    </a:cubicBezTo>
                    <a:close/>
                    <a:moveTo>
                      <a:pt x="174307" y="735330"/>
                    </a:moveTo>
                    <a:cubicBezTo>
                      <a:pt x="174307" y="782003"/>
                      <a:pt x="174307" y="823912"/>
                      <a:pt x="174307" y="866775"/>
                    </a:cubicBezTo>
                    <a:cubicBezTo>
                      <a:pt x="208597" y="866775"/>
                      <a:pt x="240982" y="866775"/>
                      <a:pt x="272415" y="866775"/>
                    </a:cubicBezTo>
                    <a:cubicBezTo>
                      <a:pt x="272415" y="821055"/>
                      <a:pt x="272415" y="779145"/>
                      <a:pt x="272415" y="735330"/>
                    </a:cubicBezTo>
                    <a:cubicBezTo>
                      <a:pt x="240030" y="735330"/>
                      <a:pt x="208597" y="735330"/>
                      <a:pt x="174307" y="735330"/>
                    </a:cubicBezTo>
                    <a:close/>
                    <a:moveTo>
                      <a:pt x="141922" y="1091565"/>
                    </a:moveTo>
                    <a:cubicBezTo>
                      <a:pt x="106680" y="1091565"/>
                      <a:pt x="76200" y="1091565"/>
                      <a:pt x="43815" y="1091565"/>
                    </a:cubicBezTo>
                    <a:cubicBezTo>
                      <a:pt x="43815" y="1137285"/>
                      <a:pt x="43815" y="1181100"/>
                      <a:pt x="43815" y="1223010"/>
                    </a:cubicBezTo>
                    <a:cubicBezTo>
                      <a:pt x="78105" y="1223010"/>
                      <a:pt x="109538" y="1223010"/>
                      <a:pt x="141922" y="1223010"/>
                    </a:cubicBezTo>
                    <a:cubicBezTo>
                      <a:pt x="141922" y="1178243"/>
                      <a:pt x="141922" y="1137285"/>
                      <a:pt x="141922" y="1091565"/>
                    </a:cubicBezTo>
                    <a:close/>
                    <a:moveTo>
                      <a:pt x="304800" y="1092518"/>
                    </a:moveTo>
                    <a:cubicBezTo>
                      <a:pt x="304800" y="1138237"/>
                      <a:pt x="304800" y="1181100"/>
                      <a:pt x="304800" y="1223010"/>
                    </a:cubicBezTo>
                    <a:cubicBezTo>
                      <a:pt x="340043" y="1223010"/>
                      <a:pt x="370522" y="1223010"/>
                      <a:pt x="403860" y="1223010"/>
                    </a:cubicBezTo>
                    <a:cubicBezTo>
                      <a:pt x="403860" y="1178243"/>
                      <a:pt x="403860" y="1136333"/>
                      <a:pt x="403860" y="1092518"/>
                    </a:cubicBezTo>
                    <a:cubicBezTo>
                      <a:pt x="368618" y="1092518"/>
                      <a:pt x="336232" y="1092518"/>
                      <a:pt x="304800" y="1092518"/>
                    </a:cubicBezTo>
                    <a:close/>
                    <a:moveTo>
                      <a:pt x="140970" y="736282"/>
                    </a:moveTo>
                    <a:cubicBezTo>
                      <a:pt x="104775" y="736282"/>
                      <a:pt x="73343" y="736282"/>
                      <a:pt x="43815" y="736282"/>
                    </a:cubicBezTo>
                    <a:cubicBezTo>
                      <a:pt x="43815" y="782955"/>
                      <a:pt x="43815" y="825818"/>
                      <a:pt x="43815" y="867728"/>
                    </a:cubicBezTo>
                    <a:cubicBezTo>
                      <a:pt x="78105" y="867728"/>
                      <a:pt x="109538" y="867728"/>
                      <a:pt x="140970" y="867728"/>
                    </a:cubicBezTo>
                    <a:cubicBezTo>
                      <a:pt x="140970" y="822960"/>
                      <a:pt x="140970" y="780098"/>
                      <a:pt x="140970" y="736282"/>
                    </a:cubicBezTo>
                    <a:close/>
                    <a:moveTo>
                      <a:pt x="534352" y="558165"/>
                    </a:moveTo>
                    <a:cubicBezTo>
                      <a:pt x="498157" y="558165"/>
                      <a:pt x="467677" y="558165"/>
                      <a:pt x="435293" y="558165"/>
                    </a:cubicBezTo>
                    <a:cubicBezTo>
                      <a:pt x="435293" y="602932"/>
                      <a:pt x="435293" y="644843"/>
                      <a:pt x="435293" y="687705"/>
                    </a:cubicBezTo>
                    <a:cubicBezTo>
                      <a:pt x="469582" y="687705"/>
                      <a:pt x="501968" y="687705"/>
                      <a:pt x="534352" y="687705"/>
                    </a:cubicBezTo>
                    <a:cubicBezTo>
                      <a:pt x="534352" y="643890"/>
                      <a:pt x="534352" y="602932"/>
                      <a:pt x="534352" y="558165"/>
                    </a:cubicBezTo>
                    <a:close/>
                    <a:moveTo>
                      <a:pt x="568643" y="688657"/>
                    </a:moveTo>
                    <a:cubicBezTo>
                      <a:pt x="604838" y="688657"/>
                      <a:pt x="635318" y="688657"/>
                      <a:pt x="664845" y="688657"/>
                    </a:cubicBezTo>
                    <a:cubicBezTo>
                      <a:pt x="664845" y="642937"/>
                      <a:pt x="664845" y="601980"/>
                      <a:pt x="664845" y="558165"/>
                    </a:cubicBezTo>
                    <a:cubicBezTo>
                      <a:pt x="631507" y="558165"/>
                      <a:pt x="600075" y="558165"/>
                      <a:pt x="568643" y="558165"/>
                    </a:cubicBezTo>
                    <a:cubicBezTo>
                      <a:pt x="568643" y="602932"/>
                      <a:pt x="568643" y="644843"/>
                      <a:pt x="568643" y="688657"/>
                    </a:cubicBezTo>
                    <a:close/>
                    <a:moveTo>
                      <a:pt x="173355" y="1222058"/>
                    </a:moveTo>
                    <a:cubicBezTo>
                      <a:pt x="209550" y="1222058"/>
                      <a:pt x="240982" y="1222058"/>
                      <a:pt x="273368" y="1222058"/>
                    </a:cubicBezTo>
                    <a:cubicBezTo>
                      <a:pt x="273368" y="1176337"/>
                      <a:pt x="273368" y="1135380"/>
                      <a:pt x="273368" y="1092518"/>
                    </a:cubicBezTo>
                    <a:cubicBezTo>
                      <a:pt x="239077" y="1092518"/>
                      <a:pt x="206693" y="1092518"/>
                      <a:pt x="173355" y="1092518"/>
                    </a:cubicBezTo>
                    <a:cubicBezTo>
                      <a:pt x="173355" y="1137285"/>
                      <a:pt x="173355" y="1178243"/>
                      <a:pt x="173355" y="1222058"/>
                    </a:cubicBezTo>
                    <a:close/>
                    <a:moveTo>
                      <a:pt x="401002" y="559118"/>
                    </a:moveTo>
                    <a:cubicBezTo>
                      <a:pt x="365760" y="559118"/>
                      <a:pt x="335280" y="559118"/>
                      <a:pt x="302895" y="559118"/>
                    </a:cubicBezTo>
                    <a:cubicBezTo>
                      <a:pt x="302895" y="604837"/>
                      <a:pt x="302895" y="645795"/>
                      <a:pt x="302895" y="689610"/>
                    </a:cubicBezTo>
                    <a:cubicBezTo>
                      <a:pt x="336232" y="689610"/>
                      <a:pt x="366713" y="689610"/>
                      <a:pt x="401002" y="689610"/>
                    </a:cubicBezTo>
                    <a:cubicBezTo>
                      <a:pt x="401002" y="644843"/>
                      <a:pt x="401002" y="603885"/>
                      <a:pt x="401002" y="559118"/>
                    </a:cubicBezTo>
                    <a:close/>
                    <a:moveTo>
                      <a:pt x="666750" y="1092518"/>
                    </a:moveTo>
                    <a:cubicBezTo>
                      <a:pt x="632460" y="1092518"/>
                      <a:pt x="600075" y="1092518"/>
                      <a:pt x="568643" y="1092518"/>
                    </a:cubicBezTo>
                    <a:cubicBezTo>
                      <a:pt x="568643" y="1138237"/>
                      <a:pt x="568643" y="1180148"/>
                      <a:pt x="568643" y="1223010"/>
                    </a:cubicBezTo>
                    <a:cubicBezTo>
                      <a:pt x="602932" y="1223010"/>
                      <a:pt x="633413" y="1223010"/>
                      <a:pt x="666750" y="1223010"/>
                    </a:cubicBezTo>
                    <a:cubicBezTo>
                      <a:pt x="666750" y="1179195"/>
                      <a:pt x="666750" y="1136333"/>
                      <a:pt x="666750" y="1092518"/>
                    </a:cubicBezTo>
                    <a:close/>
                    <a:moveTo>
                      <a:pt x="400050" y="1627822"/>
                    </a:moveTo>
                    <a:cubicBezTo>
                      <a:pt x="367665" y="1627822"/>
                      <a:pt x="336232" y="1627822"/>
                      <a:pt x="304800" y="1627822"/>
                    </a:cubicBezTo>
                    <a:cubicBezTo>
                      <a:pt x="304800" y="1672590"/>
                      <a:pt x="304800" y="1714500"/>
                      <a:pt x="304800" y="1755458"/>
                    </a:cubicBezTo>
                    <a:cubicBezTo>
                      <a:pt x="338138" y="1755458"/>
                      <a:pt x="367665" y="1755458"/>
                      <a:pt x="400050" y="1755458"/>
                    </a:cubicBezTo>
                    <a:cubicBezTo>
                      <a:pt x="400050" y="1711643"/>
                      <a:pt x="400050" y="1671637"/>
                      <a:pt x="400050" y="1627822"/>
                    </a:cubicBezTo>
                    <a:close/>
                    <a:moveTo>
                      <a:pt x="302895" y="1042987"/>
                    </a:moveTo>
                    <a:cubicBezTo>
                      <a:pt x="338138" y="1042987"/>
                      <a:pt x="370522" y="1042987"/>
                      <a:pt x="401955" y="1042987"/>
                    </a:cubicBezTo>
                    <a:cubicBezTo>
                      <a:pt x="401955" y="996315"/>
                      <a:pt x="401955" y="955357"/>
                      <a:pt x="401955" y="915353"/>
                    </a:cubicBezTo>
                    <a:cubicBezTo>
                      <a:pt x="367665" y="915353"/>
                      <a:pt x="336232" y="915353"/>
                      <a:pt x="302895" y="915353"/>
                    </a:cubicBezTo>
                    <a:cubicBezTo>
                      <a:pt x="302895" y="958215"/>
                      <a:pt x="302895" y="999173"/>
                      <a:pt x="302895" y="1042987"/>
                    </a:cubicBezTo>
                    <a:close/>
                    <a:moveTo>
                      <a:pt x="272415" y="1755458"/>
                    </a:moveTo>
                    <a:cubicBezTo>
                      <a:pt x="272415" y="1709737"/>
                      <a:pt x="272415" y="1669733"/>
                      <a:pt x="272415" y="1628775"/>
                    </a:cubicBezTo>
                    <a:cubicBezTo>
                      <a:pt x="239077" y="1628775"/>
                      <a:pt x="206693" y="1628775"/>
                      <a:pt x="175260" y="1628775"/>
                    </a:cubicBezTo>
                    <a:cubicBezTo>
                      <a:pt x="175260" y="1673543"/>
                      <a:pt x="175260" y="1713547"/>
                      <a:pt x="175260" y="1755458"/>
                    </a:cubicBezTo>
                    <a:cubicBezTo>
                      <a:pt x="207645" y="1755458"/>
                      <a:pt x="237172" y="1755458"/>
                      <a:pt x="272415" y="1755458"/>
                    </a:cubicBezTo>
                    <a:close/>
                    <a:moveTo>
                      <a:pt x="437197" y="1625918"/>
                    </a:moveTo>
                    <a:cubicBezTo>
                      <a:pt x="437197" y="1672590"/>
                      <a:pt x="437197" y="1713547"/>
                      <a:pt x="437197" y="1754505"/>
                    </a:cubicBezTo>
                    <a:cubicBezTo>
                      <a:pt x="471488" y="1754505"/>
                      <a:pt x="501968" y="1754505"/>
                      <a:pt x="532447" y="1754505"/>
                    </a:cubicBezTo>
                    <a:cubicBezTo>
                      <a:pt x="532447" y="1709737"/>
                      <a:pt x="532447" y="1667828"/>
                      <a:pt x="532447" y="1625918"/>
                    </a:cubicBezTo>
                    <a:cubicBezTo>
                      <a:pt x="499110" y="1625918"/>
                      <a:pt x="469582" y="1625918"/>
                      <a:pt x="437197" y="1625918"/>
                    </a:cubicBezTo>
                    <a:close/>
                    <a:moveTo>
                      <a:pt x="569595" y="1756410"/>
                    </a:moveTo>
                    <a:cubicBezTo>
                      <a:pt x="604838" y="1756410"/>
                      <a:pt x="634365" y="1756410"/>
                      <a:pt x="665797" y="1756410"/>
                    </a:cubicBezTo>
                    <a:cubicBezTo>
                      <a:pt x="665797" y="1712595"/>
                      <a:pt x="665797" y="1670685"/>
                      <a:pt x="665797" y="1627822"/>
                    </a:cubicBezTo>
                    <a:cubicBezTo>
                      <a:pt x="632460" y="1627822"/>
                      <a:pt x="601027" y="1627822"/>
                      <a:pt x="569595" y="1627822"/>
                    </a:cubicBezTo>
                    <a:cubicBezTo>
                      <a:pt x="569595" y="1670685"/>
                      <a:pt x="569595" y="1711643"/>
                      <a:pt x="569595" y="1756410"/>
                    </a:cubicBezTo>
                    <a:close/>
                    <a:moveTo>
                      <a:pt x="302895" y="1575435"/>
                    </a:moveTo>
                    <a:cubicBezTo>
                      <a:pt x="339090" y="1575435"/>
                      <a:pt x="369570" y="1575435"/>
                      <a:pt x="401002" y="1575435"/>
                    </a:cubicBezTo>
                    <a:cubicBezTo>
                      <a:pt x="401002" y="1530668"/>
                      <a:pt x="401002" y="1490662"/>
                      <a:pt x="401002" y="1448753"/>
                    </a:cubicBezTo>
                    <a:cubicBezTo>
                      <a:pt x="366713" y="1448753"/>
                      <a:pt x="336232" y="1448753"/>
                      <a:pt x="302895" y="1448753"/>
                    </a:cubicBezTo>
                    <a:cubicBezTo>
                      <a:pt x="302895" y="1492568"/>
                      <a:pt x="302895" y="1532572"/>
                      <a:pt x="302895" y="1575435"/>
                    </a:cubicBezTo>
                    <a:close/>
                    <a:moveTo>
                      <a:pt x="272415" y="1576387"/>
                    </a:moveTo>
                    <a:cubicBezTo>
                      <a:pt x="272415" y="1531620"/>
                      <a:pt x="272415" y="1490662"/>
                      <a:pt x="272415" y="1448753"/>
                    </a:cubicBezTo>
                    <a:cubicBezTo>
                      <a:pt x="238125" y="1448753"/>
                      <a:pt x="207645" y="1448753"/>
                      <a:pt x="175260" y="1448753"/>
                    </a:cubicBezTo>
                    <a:cubicBezTo>
                      <a:pt x="175260" y="1492568"/>
                      <a:pt x="175260" y="1534478"/>
                      <a:pt x="175260" y="1576387"/>
                    </a:cubicBezTo>
                    <a:cubicBezTo>
                      <a:pt x="208597" y="1576387"/>
                      <a:pt x="239077" y="1576387"/>
                      <a:pt x="272415" y="1576387"/>
                    </a:cubicBezTo>
                    <a:close/>
                    <a:moveTo>
                      <a:pt x="140018" y="1577340"/>
                    </a:moveTo>
                    <a:cubicBezTo>
                      <a:pt x="140018" y="1530668"/>
                      <a:pt x="140018" y="1489710"/>
                      <a:pt x="140018" y="1449705"/>
                    </a:cubicBezTo>
                    <a:cubicBezTo>
                      <a:pt x="105727" y="1449705"/>
                      <a:pt x="75247" y="1449705"/>
                      <a:pt x="43815" y="1449705"/>
                    </a:cubicBezTo>
                    <a:cubicBezTo>
                      <a:pt x="43815" y="1494472"/>
                      <a:pt x="43815" y="1536383"/>
                      <a:pt x="43815" y="1577340"/>
                    </a:cubicBezTo>
                    <a:cubicBezTo>
                      <a:pt x="76200" y="1577340"/>
                      <a:pt x="105727" y="1577340"/>
                      <a:pt x="140018" y="1577340"/>
                    </a:cubicBezTo>
                    <a:close/>
                    <a:moveTo>
                      <a:pt x="663893" y="508635"/>
                    </a:moveTo>
                    <a:cubicBezTo>
                      <a:pt x="663893" y="467678"/>
                      <a:pt x="663893" y="424815"/>
                      <a:pt x="663893" y="381953"/>
                    </a:cubicBezTo>
                    <a:cubicBezTo>
                      <a:pt x="630555" y="381953"/>
                      <a:pt x="601027" y="381953"/>
                      <a:pt x="568643" y="381953"/>
                    </a:cubicBezTo>
                    <a:cubicBezTo>
                      <a:pt x="568643" y="424815"/>
                      <a:pt x="568643" y="464820"/>
                      <a:pt x="568643" y="508635"/>
                    </a:cubicBezTo>
                    <a:cubicBezTo>
                      <a:pt x="601027" y="508635"/>
                      <a:pt x="630555" y="508635"/>
                      <a:pt x="663893" y="508635"/>
                    </a:cubicBezTo>
                    <a:close/>
                    <a:moveTo>
                      <a:pt x="273368" y="915353"/>
                    </a:moveTo>
                    <a:cubicBezTo>
                      <a:pt x="239077" y="915353"/>
                      <a:pt x="207645" y="915353"/>
                      <a:pt x="174307" y="915353"/>
                    </a:cubicBezTo>
                    <a:cubicBezTo>
                      <a:pt x="174307" y="960120"/>
                      <a:pt x="174307" y="1002030"/>
                      <a:pt x="174307" y="1042987"/>
                    </a:cubicBezTo>
                    <a:cubicBezTo>
                      <a:pt x="209550" y="1042987"/>
                      <a:pt x="240982" y="1042987"/>
                      <a:pt x="273368" y="1042987"/>
                    </a:cubicBezTo>
                    <a:cubicBezTo>
                      <a:pt x="273368" y="998220"/>
                      <a:pt x="273368" y="958215"/>
                      <a:pt x="273368" y="915353"/>
                    </a:cubicBezTo>
                    <a:close/>
                    <a:moveTo>
                      <a:pt x="533400" y="1045845"/>
                    </a:moveTo>
                    <a:cubicBezTo>
                      <a:pt x="533400" y="999173"/>
                      <a:pt x="533400" y="957262"/>
                      <a:pt x="533400" y="915353"/>
                    </a:cubicBezTo>
                    <a:cubicBezTo>
                      <a:pt x="498157" y="915353"/>
                      <a:pt x="466725" y="915353"/>
                      <a:pt x="436245" y="915353"/>
                    </a:cubicBezTo>
                    <a:cubicBezTo>
                      <a:pt x="436245" y="961073"/>
                      <a:pt x="436245" y="1002030"/>
                      <a:pt x="436245" y="1045845"/>
                    </a:cubicBezTo>
                    <a:cubicBezTo>
                      <a:pt x="469582" y="1045845"/>
                      <a:pt x="499110" y="1045845"/>
                      <a:pt x="533400" y="1045845"/>
                    </a:cubicBezTo>
                    <a:close/>
                    <a:moveTo>
                      <a:pt x="665797" y="1044893"/>
                    </a:moveTo>
                    <a:cubicBezTo>
                      <a:pt x="665797" y="1000125"/>
                      <a:pt x="665797" y="958215"/>
                      <a:pt x="665797" y="916305"/>
                    </a:cubicBezTo>
                    <a:cubicBezTo>
                      <a:pt x="631507" y="916305"/>
                      <a:pt x="599122" y="916305"/>
                      <a:pt x="568643" y="916305"/>
                    </a:cubicBezTo>
                    <a:cubicBezTo>
                      <a:pt x="568643" y="961073"/>
                      <a:pt x="568643" y="1002030"/>
                      <a:pt x="568643" y="1044893"/>
                    </a:cubicBezTo>
                    <a:cubicBezTo>
                      <a:pt x="601980" y="1044893"/>
                      <a:pt x="633413" y="1044893"/>
                      <a:pt x="665797" y="1044893"/>
                    </a:cubicBezTo>
                    <a:close/>
                    <a:moveTo>
                      <a:pt x="44768" y="381000"/>
                    </a:moveTo>
                    <a:cubicBezTo>
                      <a:pt x="44768" y="428625"/>
                      <a:pt x="44768" y="470535"/>
                      <a:pt x="44768" y="514350"/>
                    </a:cubicBezTo>
                    <a:cubicBezTo>
                      <a:pt x="80010" y="512445"/>
                      <a:pt x="110490" y="511493"/>
                      <a:pt x="139065" y="509587"/>
                    </a:cubicBezTo>
                    <a:cubicBezTo>
                      <a:pt x="139065" y="462915"/>
                      <a:pt x="139065" y="422910"/>
                      <a:pt x="139065" y="381000"/>
                    </a:cubicBezTo>
                    <a:cubicBezTo>
                      <a:pt x="105727" y="381000"/>
                      <a:pt x="76200" y="381000"/>
                      <a:pt x="44768" y="381000"/>
                    </a:cubicBezTo>
                    <a:close/>
                    <a:moveTo>
                      <a:pt x="272415" y="510540"/>
                    </a:moveTo>
                    <a:cubicBezTo>
                      <a:pt x="272415" y="464820"/>
                      <a:pt x="272415" y="424815"/>
                      <a:pt x="272415" y="381953"/>
                    </a:cubicBezTo>
                    <a:cubicBezTo>
                      <a:pt x="239077" y="381953"/>
                      <a:pt x="208597" y="381953"/>
                      <a:pt x="175260" y="381953"/>
                    </a:cubicBezTo>
                    <a:cubicBezTo>
                      <a:pt x="175260" y="425768"/>
                      <a:pt x="175260" y="467678"/>
                      <a:pt x="175260" y="510540"/>
                    </a:cubicBezTo>
                    <a:cubicBezTo>
                      <a:pt x="208597" y="510540"/>
                      <a:pt x="238125" y="510540"/>
                      <a:pt x="272415" y="510540"/>
                    </a:cubicBezTo>
                    <a:close/>
                    <a:moveTo>
                      <a:pt x="303847" y="508635"/>
                    </a:moveTo>
                    <a:cubicBezTo>
                      <a:pt x="338138" y="508635"/>
                      <a:pt x="368618" y="508635"/>
                      <a:pt x="399097" y="508635"/>
                    </a:cubicBezTo>
                    <a:cubicBezTo>
                      <a:pt x="399097" y="463868"/>
                      <a:pt x="399097" y="422910"/>
                      <a:pt x="399097" y="381953"/>
                    </a:cubicBezTo>
                    <a:cubicBezTo>
                      <a:pt x="364807" y="381953"/>
                      <a:pt x="335280" y="381953"/>
                      <a:pt x="303847" y="381953"/>
                    </a:cubicBezTo>
                    <a:cubicBezTo>
                      <a:pt x="303847" y="424815"/>
                      <a:pt x="303847" y="464820"/>
                      <a:pt x="303847" y="508635"/>
                    </a:cubicBezTo>
                    <a:close/>
                    <a:moveTo>
                      <a:pt x="533400" y="383857"/>
                    </a:moveTo>
                    <a:cubicBezTo>
                      <a:pt x="497205" y="383857"/>
                      <a:pt x="466725" y="383857"/>
                      <a:pt x="436245" y="383857"/>
                    </a:cubicBezTo>
                    <a:cubicBezTo>
                      <a:pt x="436245" y="428625"/>
                      <a:pt x="436245" y="468630"/>
                      <a:pt x="436245" y="509587"/>
                    </a:cubicBezTo>
                    <a:cubicBezTo>
                      <a:pt x="470535" y="509587"/>
                      <a:pt x="501015" y="509587"/>
                      <a:pt x="533400" y="509587"/>
                    </a:cubicBezTo>
                    <a:cubicBezTo>
                      <a:pt x="533400" y="465773"/>
                      <a:pt x="533400" y="424815"/>
                      <a:pt x="533400" y="383857"/>
                    </a:cubicBezTo>
                    <a:close/>
                    <a:moveTo>
                      <a:pt x="241935" y="89535"/>
                    </a:moveTo>
                    <a:cubicBezTo>
                      <a:pt x="320040" y="89535"/>
                      <a:pt x="393382" y="89535"/>
                      <a:pt x="465772" y="89535"/>
                    </a:cubicBezTo>
                    <a:cubicBezTo>
                      <a:pt x="465772" y="70485"/>
                      <a:pt x="465772" y="55245"/>
                      <a:pt x="465772" y="38100"/>
                    </a:cubicBezTo>
                    <a:cubicBezTo>
                      <a:pt x="390525" y="38100"/>
                      <a:pt x="317182" y="38100"/>
                      <a:pt x="241935" y="38100"/>
                    </a:cubicBezTo>
                    <a:cubicBezTo>
                      <a:pt x="241935" y="57150"/>
                      <a:pt x="241935" y="72390"/>
                      <a:pt x="241935" y="89535"/>
                    </a:cubicBezTo>
                    <a:close/>
                    <a:moveTo>
                      <a:pt x="41910" y="88582"/>
                    </a:moveTo>
                    <a:cubicBezTo>
                      <a:pt x="100013" y="88582"/>
                      <a:pt x="152400" y="88582"/>
                      <a:pt x="208597" y="88582"/>
                    </a:cubicBezTo>
                    <a:cubicBezTo>
                      <a:pt x="207645" y="69532"/>
                      <a:pt x="206693" y="54293"/>
                      <a:pt x="205740" y="39052"/>
                    </a:cubicBezTo>
                    <a:cubicBezTo>
                      <a:pt x="149543" y="39052"/>
                      <a:pt x="96202" y="39052"/>
                      <a:pt x="41910" y="39052"/>
                    </a:cubicBezTo>
                    <a:cubicBezTo>
                      <a:pt x="41910" y="57150"/>
                      <a:pt x="41910" y="72390"/>
                      <a:pt x="41910" y="88582"/>
                    </a:cubicBezTo>
                    <a:close/>
                    <a:moveTo>
                      <a:pt x="664845" y="92393"/>
                    </a:moveTo>
                    <a:cubicBezTo>
                      <a:pt x="664845" y="71437"/>
                      <a:pt x="664845" y="55245"/>
                      <a:pt x="664845" y="38100"/>
                    </a:cubicBezTo>
                    <a:cubicBezTo>
                      <a:pt x="608647" y="38100"/>
                      <a:pt x="555307" y="38100"/>
                      <a:pt x="501968" y="38100"/>
                    </a:cubicBezTo>
                    <a:cubicBezTo>
                      <a:pt x="501968" y="58102"/>
                      <a:pt x="501968" y="74295"/>
                      <a:pt x="501968" y="92393"/>
                    </a:cubicBezTo>
                    <a:cubicBezTo>
                      <a:pt x="558165" y="92393"/>
                      <a:pt x="609600" y="92393"/>
                      <a:pt x="664845" y="92393"/>
                    </a:cubicBezTo>
                    <a:close/>
                    <a:moveTo>
                      <a:pt x="42863" y="1757362"/>
                    </a:moveTo>
                    <a:cubicBezTo>
                      <a:pt x="141922" y="1756410"/>
                      <a:pt x="101918" y="1756410"/>
                      <a:pt x="139065" y="1757362"/>
                    </a:cubicBezTo>
                    <a:cubicBezTo>
                      <a:pt x="139065" y="1746885"/>
                      <a:pt x="140018" y="1640205"/>
                      <a:pt x="139065" y="1626870"/>
                    </a:cubicBezTo>
                    <a:cubicBezTo>
                      <a:pt x="105727" y="1626870"/>
                      <a:pt x="75247" y="1626870"/>
                      <a:pt x="41910" y="1626870"/>
                    </a:cubicBezTo>
                    <a:cubicBezTo>
                      <a:pt x="42863" y="1670685"/>
                      <a:pt x="42863" y="1712595"/>
                      <a:pt x="42863" y="1757362"/>
                    </a:cubicBezTo>
                    <a:close/>
                    <a:moveTo>
                      <a:pt x="665797" y="1804035"/>
                    </a:moveTo>
                    <a:cubicBezTo>
                      <a:pt x="631507" y="1804035"/>
                      <a:pt x="600075" y="1804035"/>
                      <a:pt x="569595" y="1804035"/>
                    </a:cubicBezTo>
                    <a:cubicBezTo>
                      <a:pt x="568643" y="1849755"/>
                      <a:pt x="565785" y="1894522"/>
                      <a:pt x="568643" y="1929765"/>
                    </a:cubicBezTo>
                    <a:cubicBezTo>
                      <a:pt x="583882" y="1931670"/>
                      <a:pt x="660082" y="1929765"/>
                      <a:pt x="664845" y="1929765"/>
                    </a:cubicBezTo>
                    <a:cubicBezTo>
                      <a:pt x="664845" y="1887855"/>
                      <a:pt x="665797" y="1849755"/>
                      <a:pt x="665797" y="1804035"/>
                    </a:cubicBezTo>
                    <a:close/>
                    <a:moveTo>
                      <a:pt x="44768" y="1804035"/>
                    </a:moveTo>
                    <a:cubicBezTo>
                      <a:pt x="44768" y="1850708"/>
                      <a:pt x="44768" y="1887855"/>
                      <a:pt x="44768" y="1929765"/>
                    </a:cubicBezTo>
                    <a:cubicBezTo>
                      <a:pt x="48577" y="1929765"/>
                      <a:pt x="135255" y="1930718"/>
                      <a:pt x="139065" y="1930718"/>
                    </a:cubicBezTo>
                    <a:cubicBezTo>
                      <a:pt x="140970" y="1900237"/>
                      <a:pt x="139065" y="1842135"/>
                      <a:pt x="140970" y="1804035"/>
                    </a:cubicBezTo>
                    <a:cubicBezTo>
                      <a:pt x="107632" y="1804035"/>
                      <a:pt x="77152" y="1804035"/>
                      <a:pt x="44768" y="1804035"/>
                    </a:cubicBezTo>
                    <a:close/>
                    <a:moveTo>
                      <a:pt x="436245" y="1803083"/>
                    </a:moveTo>
                    <a:lnTo>
                      <a:pt x="436245" y="1930718"/>
                    </a:lnTo>
                    <a:cubicBezTo>
                      <a:pt x="458152" y="1930718"/>
                      <a:pt x="529590" y="1930718"/>
                      <a:pt x="532447" y="1929765"/>
                    </a:cubicBezTo>
                    <a:cubicBezTo>
                      <a:pt x="532447" y="1887855"/>
                      <a:pt x="532447" y="1845945"/>
                      <a:pt x="532447" y="1803083"/>
                    </a:cubicBezTo>
                    <a:lnTo>
                      <a:pt x="436245" y="1803083"/>
                    </a:lnTo>
                    <a:close/>
                    <a:moveTo>
                      <a:pt x="176213" y="1803083"/>
                    </a:moveTo>
                    <a:cubicBezTo>
                      <a:pt x="176213" y="1847850"/>
                      <a:pt x="176213" y="1889760"/>
                      <a:pt x="176213" y="1931670"/>
                    </a:cubicBezTo>
                    <a:cubicBezTo>
                      <a:pt x="203835" y="1931670"/>
                      <a:pt x="243840" y="1931670"/>
                      <a:pt x="272415" y="1931670"/>
                    </a:cubicBezTo>
                    <a:cubicBezTo>
                      <a:pt x="272415" y="1897380"/>
                      <a:pt x="272415" y="1839278"/>
                      <a:pt x="272415" y="1804035"/>
                    </a:cubicBezTo>
                    <a:cubicBezTo>
                      <a:pt x="240030" y="1803083"/>
                      <a:pt x="210502" y="1803083"/>
                      <a:pt x="176213" y="18030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E771F35F-B656-4E89-AA4A-B893CFF44000}"/>
                  </a:ext>
                </a:extLst>
              </p:cNvPr>
              <p:cNvSpPr/>
              <p:nvPr/>
            </p:nvSpPr>
            <p:spPr>
              <a:xfrm>
                <a:off x="7241857" y="2563177"/>
                <a:ext cx="657225" cy="171450"/>
              </a:xfrm>
              <a:custGeom>
                <a:avLst/>
                <a:gdLst>
                  <a:gd name="connsiteX0" fmla="*/ 660082 w 657225"/>
                  <a:gd name="connsiteY0" fmla="*/ 176213 h 171450"/>
                  <a:gd name="connsiteX1" fmla="*/ 0 w 657225"/>
                  <a:gd name="connsiteY1" fmla="*/ 176213 h 171450"/>
                  <a:gd name="connsiteX2" fmla="*/ 0 w 657225"/>
                  <a:gd name="connsiteY2" fmla="*/ 0 h 171450"/>
                  <a:gd name="connsiteX3" fmla="*/ 660082 w 657225"/>
                  <a:gd name="connsiteY3" fmla="*/ 0 h 171450"/>
                  <a:gd name="connsiteX4" fmla="*/ 660082 w 657225"/>
                  <a:gd name="connsiteY4" fmla="*/ 176213 h 171450"/>
                  <a:gd name="connsiteX5" fmla="*/ 369570 w 657225"/>
                  <a:gd name="connsiteY5" fmla="*/ 137160 h 171450"/>
                  <a:gd name="connsiteX6" fmla="*/ 369570 w 657225"/>
                  <a:gd name="connsiteY6" fmla="*/ 38100 h 171450"/>
                  <a:gd name="connsiteX7" fmla="*/ 287655 w 657225"/>
                  <a:gd name="connsiteY7" fmla="*/ 38100 h 171450"/>
                  <a:gd name="connsiteX8" fmla="*/ 287655 w 657225"/>
                  <a:gd name="connsiteY8" fmla="*/ 137160 h 171450"/>
                  <a:gd name="connsiteX9" fmla="*/ 369570 w 657225"/>
                  <a:gd name="connsiteY9" fmla="*/ 137160 h 171450"/>
                  <a:gd name="connsiteX10" fmla="*/ 419100 w 657225"/>
                  <a:gd name="connsiteY10" fmla="*/ 38100 h 171450"/>
                  <a:gd name="connsiteX11" fmla="*/ 419100 w 657225"/>
                  <a:gd name="connsiteY11" fmla="*/ 138113 h 171450"/>
                  <a:gd name="connsiteX12" fmla="*/ 497205 w 657225"/>
                  <a:gd name="connsiteY12" fmla="*/ 138113 h 171450"/>
                  <a:gd name="connsiteX13" fmla="*/ 497205 w 657225"/>
                  <a:gd name="connsiteY13" fmla="*/ 38100 h 171450"/>
                  <a:gd name="connsiteX14" fmla="*/ 419100 w 657225"/>
                  <a:gd name="connsiteY14" fmla="*/ 38100 h 171450"/>
                  <a:gd name="connsiteX15" fmla="*/ 37148 w 657225"/>
                  <a:gd name="connsiteY15" fmla="*/ 136208 h 171450"/>
                  <a:gd name="connsiteX16" fmla="*/ 116205 w 657225"/>
                  <a:gd name="connsiteY16" fmla="*/ 136208 h 171450"/>
                  <a:gd name="connsiteX17" fmla="*/ 116205 w 657225"/>
                  <a:gd name="connsiteY17" fmla="*/ 38100 h 171450"/>
                  <a:gd name="connsiteX18" fmla="*/ 37148 w 657225"/>
                  <a:gd name="connsiteY18" fmla="*/ 38100 h 171450"/>
                  <a:gd name="connsiteX19" fmla="*/ 37148 w 657225"/>
                  <a:gd name="connsiteY19" fmla="*/ 136208 h 171450"/>
                  <a:gd name="connsiteX20" fmla="*/ 240982 w 657225"/>
                  <a:gd name="connsiteY20" fmla="*/ 137160 h 171450"/>
                  <a:gd name="connsiteX21" fmla="*/ 240982 w 657225"/>
                  <a:gd name="connsiteY21" fmla="*/ 37148 h 171450"/>
                  <a:gd name="connsiteX22" fmla="*/ 162878 w 657225"/>
                  <a:gd name="connsiteY22" fmla="*/ 37148 h 171450"/>
                  <a:gd name="connsiteX23" fmla="*/ 162878 w 657225"/>
                  <a:gd name="connsiteY23" fmla="*/ 137160 h 171450"/>
                  <a:gd name="connsiteX24" fmla="*/ 240982 w 657225"/>
                  <a:gd name="connsiteY24" fmla="*/ 137160 h 171450"/>
                  <a:gd name="connsiteX25" fmla="*/ 621982 w 657225"/>
                  <a:gd name="connsiteY25" fmla="*/ 39052 h 171450"/>
                  <a:gd name="connsiteX26" fmla="*/ 542925 w 657225"/>
                  <a:gd name="connsiteY26" fmla="*/ 39052 h 171450"/>
                  <a:gd name="connsiteX27" fmla="*/ 542925 w 657225"/>
                  <a:gd name="connsiteY27" fmla="*/ 136208 h 171450"/>
                  <a:gd name="connsiteX28" fmla="*/ 621982 w 657225"/>
                  <a:gd name="connsiteY28" fmla="*/ 136208 h 171450"/>
                  <a:gd name="connsiteX29" fmla="*/ 621982 w 657225"/>
                  <a:gd name="connsiteY29" fmla="*/ 39052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57225" h="171450">
                    <a:moveTo>
                      <a:pt x="660082" y="176213"/>
                    </a:moveTo>
                    <a:cubicBezTo>
                      <a:pt x="440055" y="176213"/>
                      <a:pt x="221932" y="176213"/>
                      <a:pt x="0" y="176213"/>
                    </a:cubicBezTo>
                    <a:cubicBezTo>
                      <a:pt x="0" y="119063"/>
                      <a:pt x="0" y="60960"/>
                      <a:pt x="0" y="0"/>
                    </a:cubicBezTo>
                    <a:cubicBezTo>
                      <a:pt x="217170" y="0"/>
                      <a:pt x="437198" y="0"/>
                      <a:pt x="660082" y="0"/>
                    </a:cubicBezTo>
                    <a:cubicBezTo>
                      <a:pt x="660082" y="55245"/>
                      <a:pt x="660082" y="113348"/>
                      <a:pt x="660082" y="176213"/>
                    </a:cubicBezTo>
                    <a:close/>
                    <a:moveTo>
                      <a:pt x="369570" y="137160"/>
                    </a:moveTo>
                    <a:cubicBezTo>
                      <a:pt x="369570" y="101918"/>
                      <a:pt x="369570" y="69533"/>
                      <a:pt x="369570" y="38100"/>
                    </a:cubicBezTo>
                    <a:cubicBezTo>
                      <a:pt x="340043" y="38100"/>
                      <a:pt x="314325" y="38100"/>
                      <a:pt x="287655" y="38100"/>
                    </a:cubicBezTo>
                    <a:cubicBezTo>
                      <a:pt x="287655" y="72390"/>
                      <a:pt x="287655" y="102870"/>
                      <a:pt x="287655" y="137160"/>
                    </a:cubicBezTo>
                    <a:cubicBezTo>
                      <a:pt x="315278" y="137160"/>
                      <a:pt x="340043" y="137160"/>
                      <a:pt x="369570" y="137160"/>
                    </a:cubicBezTo>
                    <a:close/>
                    <a:moveTo>
                      <a:pt x="419100" y="38100"/>
                    </a:moveTo>
                    <a:cubicBezTo>
                      <a:pt x="419100" y="72390"/>
                      <a:pt x="419100" y="104775"/>
                      <a:pt x="419100" y="138113"/>
                    </a:cubicBezTo>
                    <a:cubicBezTo>
                      <a:pt x="446723" y="138113"/>
                      <a:pt x="471488" y="138113"/>
                      <a:pt x="497205" y="138113"/>
                    </a:cubicBezTo>
                    <a:cubicBezTo>
                      <a:pt x="497205" y="103823"/>
                      <a:pt x="497205" y="71438"/>
                      <a:pt x="497205" y="38100"/>
                    </a:cubicBezTo>
                    <a:cubicBezTo>
                      <a:pt x="469582" y="38100"/>
                      <a:pt x="444818" y="38100"/>
                      <a:pt x="419100" y="38100"/>
                    </a:cubicBezTo>
                    <a:close/>
                    <a:moveTo>
                      <a:pt x="37148" y="136208"/>
                    </a:moveTo>
                    <a:cubicBezTo>
                      <a:pt x="65723" y="136208"/>
                      <a:pt x="91440" y="136208"/>
                      <a:pt x="116205" y="136208"/>
                    </a:cubicBezTo>
                    <a:cubicBezTo>
                      <a:pt x="116205" y="100965"/>
                      <a:pt x="116205" y="70485"/>
                      <a:pt x="116205" y="38100"/>
                    </a:cubicBezTo>
                    <a:cubicBezTo>
                      <a:pt x="88582" y="38100"/>
                      <a:pt x="62865" y="38100"/>
                      <a:pt x="37148" y="38100"/>
                    </a:cubicBezTo>
                    <a:cubicBezTo>
                      <a:pt x="37148" y="73343"/>
                      <a:pt x="37148" y="103823"/>
                      <a:pt x="37148" y="136208"/>
                    </a:cubicBezTo>
                    <a:close/>
                    <a:moveTo>
                      <a:pt x="240982" y="137160"/>
                    </a:moveTo>
                    <a:cubicBezTo>
                      <a:pt x="240982" y="102870"/>
                      <a:pt x="240982" y="70485"/>
                      <a:pt x="240982" y="37148"/>
                    </a:cubicBezTo>
                    <a:cubicBezTo>
                      <a:pt x="213360" y="37148"/>
                      <a:pt x="188595" y="37148"/>
                      <a:pt x="162878" y="37148"/>
                    </a:cubicBezTo>
                    <a:cubicBezTo>
                      <a:pt x="162878" y="71438"/>
                      <a:pt x="162878" y="103823"/>
                      <a:pt x="162878" y="137160"/>
                    </a:cubicBezTo>
                    <a:cubicBezTo>
                      <a:pt x="190500" y="137160"/>
                      <a:pt x="214313" y="137160"/>
                      <a:pt x="240982" y="137160"/>
                    </a:cubicBezTo>
                    <a:close/>
                    <a:moveTo>
                      <a:pt x="621982" y="39052"/>
                    </a:moveTo>
                    <a:cubicBezTo>
                      <a:pt x="594360" y="39052"/>
                      <a:pt x="568643" y="39052"/>
                      <a:pt x="542925" y="39052"/>
                    </a:cubicBezTo>
                    <a:cubicBezTo>
                      <a:pt x="542925" y="73343"/>
                      <a:pt x="542925" y="103823"/>
                      <a:pt x="542925" y="136208"/>
                    </a:cubicBezTo>
                    <a:cubicBezTo>
                      <a:pt x="570548" y="136208"/>
                      <a:pt x="596265" y="136208"/>
                      <a:pt x="621982" y="136208"/>
                    </a:cubicBezTo>
                    <a:cubicBezTo>
                      <a:pt x="621982" y="101918"/>
                      <a:pt x="621982" y="70485"/>
                      <a:pt x="621982" y="390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65842CC-1379-4336-BB95-A447027704EA}"/>
                  </a:ext>
                </a:extLst>
              </p:cNvPr>
              <p:cNvSpPr/>
              <p:nvPr/>
            </p:nvSpPr>
            <p:spPr>
              <a:xfrm>
                <a:off x="7268375" y="2168552"/>
                <a:ext cx="285750" cy="371475"/>
              </a:xfrm>
              <a:custGeom>
                <a:avLst/>
                <a:gdLst>
                  <a:gd name="connsiteX0" fmla="*/ 289712 w 285750"/>
                  <a:gd name="connsiteY0" fmla="*/ 372718 h 371475"/>
                  <a:gd name="connsiteX1" fmla="*/ 2057 w 285750"/>
                  <a:gd name="connsiteY1" fmla="*/ 372718 h 371475"/>
                  <a:gd name="connsiteX2" fmla="*/ 3962 w 285750"/>
                  <a:gd name="connsiteY2" fmla="*/ 121258 h 371475"/>
                  <a:gd name="connsiteX3" fmla="*/ 172555 w 285750"/>
                  <a:gd name="connsiteY3" fmla="*/ 1243 h 371475"/>
                  <a:gd name="connsiteX4" fmla="*/ 293523 w 285750"/>
                  <a:gd name="connsiteY4" fmla="*/ 146023 h 371475"/>
                  <a:gd name="connsiteX5" fmla="*/ 292570 w 285750"/>
                  <a:gd name="connsiteY5" fmla="*/ 359383 h 371475"/>
                  <a:gd name="connsiteX6" fmla="*/ 289712 w 285750"/>
                  <a:gd name="connsiteY6" fmla="*/ 372718 h 371475"/>
                  <a:gd name="connsiteX7" fmla="*/ 164935 w 285750"/>
                  <a:gd name="connsiteY7" fmla="*/ 174598 h 371475"/>
                  <a:gd name="connsiteX8" fmla="*/ 164935 w 285750"/>
                  <a:gd name="connsiteY8" fmla="*/ 333665 h 371475"/>
                  <a:gd name="connsiteX9" fmla="*/ 252565 w 285750"/>
                  <a:gd name="connsiteY9" fmla="*/ 333665 h 371475"/>
                  <a:gd name="connsiteX10" fmla="*/ 252565 w 285750"/>
                  <a:gd name="connsiteY10" fmla="*/ 174598 h 371475"/>
                  <a:gd name="connsiteX11" fmla="*/ 164935 w 285750"/>
                  <a:gd name="connsiteY11" fmla="*/ 174598 h 371475"/>
                  <a:gd name="connsiteX12" fmla="*/ 42062 w 285750"/>
                  <a:gd name="connsiteY12" fmla="*/ 175550 h 371475"/>
                  <a:gd name="connsiteX13" fmla="*/ 42062 w 285750"/>
                  <a:gd name="connsiteY13" fmla="*/ 334618 h 371475"/>
                  <a:gd name="connsiteX14" fmla="*/ 128740 w 285750"/>
                  <a:gd name="connsiteY14" fmla="*/ 334618 h 371475"/>
                  <a:gd name="connsiteX15" fmla="*/ 128740 w 285750"/>
                  <a:gd name="connsiteY15" fmla="*/ 175550 h 371475"/>
                  <a:gd name="connsiteX16" fmla="*/ 42062 w 285750"/>
                  <a:gd name="connsiteY16" fmla="*/ 175550 h 371475"/>
                  <a:gd name="connsiteX17" fmla="*/ 108737 w 285750"/>
                  <a:gd name="connsiteY17" fmla="*/ 46010 h 371475"/>
                  <a:gd name="connsiteX18" fmla="*/ 101118 w 285750"/>
                  <a:gd name="connsiteY18" fmla="*/ 64108 h 371475"/>
                  <a:gd name="connsiteX19" fmla="*/ 151600 w 285750"/>
                  <a:gd name="connsiteY19" fmla="*/ 91730 h 371475"/>
                  <a:gd name="connsiteX20" fmla="*/ 195415 w 285750"/>
                  <a:gd name="connsiteY20" fmla="*/ 58393 h 371475"/>
                  <a:gd name="connsiteX21" fmla="*/ 188748 w 285750"/>
                  <a:gd name="connsiteY21" fmla="*/ 46963 h 371475"/>
                  <a:gd name="connsiteX22" fmla="*/ 108737 w 285750"/>
                  <a:gd name="connsiteY22" fmla="*/ 46010 h 371475"/>
                  <a:gd name="connsiteX23" fmla="*/ 83973 w 285750"/>
                  <a:gd name="connsiteY23" fmla="*/ 69823 h 371475"/>
                  <a:gd name="connsiteX24" fmla="*/ 65875 w 285750"/>
                  <a:gd name="connsiteY24" fmla="*/ 70775 h 371475"/>
                  <a:gd name="connsiteX25" fmla="*/ 38252 w 285750"/>
                  <a:gd name="connsiteY25" fmla="*/ 135545 h 371475"/>
                  <a:gd name="connsiteX26" fmla="*/ 46825 w 285750"/>
                  <a:gd name="connsiteY26" fmla="*/ 145070 h 371475"/>
                  <a:gd name="connsiteX27" fmla="*/ 92545 w 285750"/>
                  <a:gd name="connsiteY27" fmla="*/ 127925 h 371475"/>
                  <a:gd name="connsiteX28" fmla="*/ 83973 w 285750"/>
                  <a:gd name="connsiteY28" fmla="*/ 69823 h 371475"/>
                  <a:gd name="connsiteX29" fmla="*/ 251612 w 285750"/>
                  <a:gd name="connsiteY29" fmla="*/ 144118 h 371475"/>
                  <a:gd name="connsiteX30" fmla="*/ 260185 w 285750"/>
                  <a:gd name="connsiteY30" fmla="*/ 133640 h 371475"/>
                  <a:gd name="connsiteX31" fmla="*/ 227800 w 285750"/>
                  <a:gd name="connsiteY31" fmla="*/ 69823 h 371475"/>
                  <a:gd name="connsiteX32" fmla="*/ 211607 w 285750"/>
                  <a:gd name="connsiteY32" fmla="*/ 71728 h 371475"/>
                  <a:gd name="connsiteX33" fmla="*/ 204940 w 285750"/>
                  <a:gd name="connsiteY33" fmla="*/ 129830 h 371475"/>
                  <a:gd name="connsiteX34" fmla="*/ 251612 w 285750"/>
                  <a:gd name="connsiteY34" fmla="*/ 144118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85750" h="371475">
                    <a:moveTo>
                      <a:pt x="289712" y="372718"/>
                    </a:moveTo>
                    <a:cubicBezTo>
                      <a:pt x="193510" y="372718"/>
                      <a:pt x="99212" y="372718"/>
                      <a:pt x="2057" y="372718"/>
                    </a:cubicBezTo>
                    <a:cubicBezTo>
                      <a:pt x="2057" y="286993"/>
                      <a:pt x="-3657" y="203173"/>
                      <a:pt x="3962" y="121258"/>
                    </a:cubicBezTo>
                    <a:cubicBezTo>
                      <a:pt x="11582" y="37438"/>
                      <a:pt x="83020" y="-8282"/>
                      <a:pt x="172555" y="1243"/>
                    </a:cubicBezTo>
                    <a:cubicBezTo>
                      <a:pt x="242087" y="7910"/>
                      <a:pt x="293523" y="68870"/>
                      <a:pt x="293523" y="146023"/>
                    </a:cubicBezTo>
                    <a:cubicBezTo>
                      <a:pt x="293523" y="217460"/>
                      <a:pt x="293523" y="287945"/>
                      <a:pt x="292570" y="359383"/>
                    </a:cubicBezTo>
                    <a:cubicBezTo>
                      <a:pt x="293523" y="362240"/>
                      <a:pt x="291618" y="365098"/>
                      <a:pt x="289712" y="372718"/>
                    </a:cubicBezTo>
                    <a:close/>
                    <a:moveTo>
                      <a:pt x="164935" y="174598"/>
                    </a:moveTo>
                    <a:cubicBezTo>
                      <a:pt x="164935" y="229843"/>
                      <a:pt x="164935" y="281278"/>
                      <a:pt x="164935" y="333665"/>
                    </a:cubicBezTo>
                    <a:cubicBezTo>
                      <a:pt x="196368" y="333665"/>
                      <a:pt x="224943" y="333665"/>
                      <a:pt x="252565" y="333665"/>
                    </a:cubicBezTo>
                    <a:cubicBezTo>
                      <a:pt x="252565" y="278420"/>
                      <a:pt x="252565" y="227938"/>
                      <a:pt x="252565" y="174598"/>
                    </a:cubicBezTo>
                    <a:cubicBezTo>
                      <a:pt x="223037" y="174598"/>
                      <a:pt x="196368" y="174598"/>
                      <a:pt x="164935" y="174598"/>
                    </a:cubicBezTo>
                    <a:close/>
                    <a:moveTo>
                      <a:pt x="42062" y="175550"/>
                    </a:moveTo>
                    <a:cubicBezTo>
                      <a:pt x="42062" y="227938"/>
                      <a:pt x="42062" y="280325"/>
                      <a:pt x="42062" y="334618"/>
                    </a:cubicBezTo>
                    <a:cubicBezTo>
                      <a:pt x="71590" y="334618"/>
                      <a:pt x="100165" y="334618"/>
                      <a:pt x="128740" y="334618"/>
                    </a:cubicBezTo>
                    <a:cubicBezTo>
                      <a:pt x="128740" y="279373"/>
                      <a:pt x="128740" y="228890"/>
                      <a:pt x="128740" y="175550"/>
                    </a:cubicBezTo>
                    <a:cubicBezTo>
                      <a:pt x="99212" y="175550"/>
                      <a:pt x="72543" y="175550"/>
                      <a:pt x="42062" y="175550"/>
                    </a:cubicBezTo>
                    <a:close/>
                    <a:moveTo>
                      <a:pt x="108737" y="46010"/>
                    </a:moveTo>
                    <a:cubicBezTo>
                      <a:pt x="105880" y="51725"/>
                      <a:pt x="103975" y="57440"/>
                      <a:pt x="101118" y="64108"/>
                    </a:cubicBezTo>
                    <a:cubicBezTo>
                      <a:pt x="118262" y="73633"/>
                      <a:pt x="135407" y="91730"/>
                      <a:pt x="151600" y="91730"/>
                    </a:cubicBezTo>
                    <a:cubicBezTo>
                      <a:pt x="166840" y="90778"/>
                      <a:pt x="181127" y="69823"/>
                      <a:pt x="195415" y="58393"/>
                    </a:cubicBezTo>
                    <a:cubicBezTo>
                      <a:pt x="193510" y="54583"/>
                      <a:pt x="190652" y="50773"/>
                      <a:pt x="188748" y="46963"/>
                    </a:cubicBezTo>
                    <a:cubicBezTo>
                      <a:pt x="162077" y="46010"/>
                      <a:pt x="135407" y="46010"/>
                      <a:pt x="108737" y="46010"/>
                    </a:cubicBezTo>
                    <a:close/>
                    <a:moveTo>
                      <a:pt x="83973" y="69823"/>
                    </a:moveTo>
                    <a:cubicBezTo>
                      <a:pt x="78257" y="69823"/>
                      <a:pt x="71590" y="69823"/>
                      <a:pt x="65875" y="70775"/>
                    </a:cubicBezTo>
                    <a:cubicBezTo>
                      <a:pt x="56350" y="92683"/>
                      <a:pt x="46825" y="113638"/>
                      <a:pt x="38252" y="135545"/>
                    </a:cubicBezTo>
                    <a:cubicBezTo>
                      <a:pt x="41110" y="138403"/>
                      <a:pt x="43968" y="142213"/>
                      <a:pt x="46825" y="145070"/>
                    </a:cubicBezTo>
                    <a:cubicBezTo>
                      <a:pt x="63018" y="139355"/>
                      <a:pt x="89687" y="137450"/>
                      <a:pt x="92545" y="127925"/>
                    </a:cubicBezTo>
                    <a:cubicBezTo>
                      <a:pt x="97307" y="109828"/>
                      <a:pt x="87782" y="88873"/>
                      <a:pt x="83973" y="69823"/>
                    </a:cubicBezTo>
                    <a:close/>
                    <a:moveTo>
                      <a:pt x="251612" y="144118"/>
                    </a:moveTo>
                    <a:cubicBezTo>
                      <a:pt x="254470" y="140308"/>
                      <a:pt x="257327" y="137450"/>
                      <a:pt x="260185" y="133640"/>
                    </a:cubicBezTo>
                    <a:cubicBezTo>
                      <a:pt x="249707" y="112685"/>
                      <a:pt x="238277" y="90778"/>
                      <a:pt x="227800" y="69823"/>
                    </a:cubicBezTo>
                    <a:cubicBezTo>
                      <a:pt x="222085" y="70775"/>
                      <a:pt x="217323" y="70775"/>
                      <a:pt x="211607" y="71728"/>
                    </a:cubicBezTo>
                    <a:cubicBezTo>
                      <a:pt x="208750" y="90778"/>
                      <a:pt x="199225" y="112685"/>
                      <a:pt x="204940" y="129830"/>
                    </a:cubicBezTo>
                    <a:cubicBezTo>
                      <a:pt x="207798" y="137450"/>
                      <a:pt x="235420" y="139355"/>
                      <a:pt x="251612" y="1441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B4773F4-3FD6-4F84-BC1B-307F63A96593}"/>
                  </a:ext>
                </a:extLst>
              </p:cNvPr>
              <p:cNvSpPr/>
              <p:nvPr/>
            </p:nvSpPr>
            <p:spPr>
              <a:xfrm>
                <a:off x="7580457" y="2168780"/>
                <a:ext cx="285750" cy="371475"/>
              </a:xfrm>
              <a:custGeom>
                <a:avLst/>
                <a:gdLst>
                  <a:gd name="connsiteX0" fmla="*/ 288145 w 285750"/>
                  <a:gd name="connsiteY0" fmla="*/ 372490 h 371475"/>
                  <a:gd name="connsiteX1" fmla="*/ 1443 w 285750"/>
                  <a:gd name="connsiteY1" fmla="*/ 372490 h 371475"/>
                  <a:gd name="connsiteX2" fmla="*/ 2395 w 285750"/>
                  <a:gd name="connsiteY2" fmla="*/ 110552 h 371475"/>
                  <a:gd name="connsiteX3" fmla="*/ 137650 w 285750"/>
                  <a:gd name="connsiteY3" fmla="*/ 62 h 371475"/>
                  <a:gd name="connsiteX4" fmla="*/ 286241 w 285750"/>
                  <a:gd name="connsiteY4" fmla="*/ 110552 h 371475"/>
                  <a:gd name="connsiteX5" fmla="*/ 288145 w 285750"/>
                  <a:gd name="connsiteY5" fmla="*/ 372490 h 371475"/>
                  <a:gd name="connsiteX6" fmla="*/ 40495 w 285750"/>
                  <a:gd name="connsiteY6" fmla="*/ 175322 h 371475"/>
                  <a:gd name="connsiteX7" fmla="*/ 40495 w 285750"/>
                  <a:gd name="connsiteY7" fmla="*/ 334390 h 371475"/>
                  <a:gd name="connsiteX8" fmla="*/ 129078 w 285750"/>
                  <a:gd name="connsiteY8" fmla="*/ 334390 h 371475"/>
                  <a:gd name="connsiteX9" fmla="*/ 129078 w 285750"/>
                  <a:gd name="connsiteY9" fmla="*/ 175322 h 371475"/>
                  <a:gd name="connsiteX10" fmla="*/ 40495 w 285750"/>
                  <a:gd name="connsiteY10" fmla="*/ 175322 h 371475"/>
                  <a:gd name="connsiteX11" fmla="*/ 252903 w 285750"/>
                  <a:gd name="connsiteY11" fmla="*/ 335342 h 371475"/>
                  <a:gd name="connsiteX12" fmla="*/ 252903 w 285750"/>
                  <a:gd name="connsiteY12" fmla="*/ 176275 h 371475"/>
                  <a:gd name="connsiteX13" fmla="*/ 163368 w 285750"/>
                  <a:gd name="connsiteY13" fmla="*/ 176275 h 371475"/>
                  <a:gd name="connsiteX14" fmla="*/ 163368 w 285750"/>
                  <a:gd name="connsiteY14" fmla="*/ 335342 h 371475"/>
                  <a:gd name="connsiteX15" fmla="*/ 252903 w 285750"/>
                  <a:gd name="connsiteY15" fmla="*/ 335342 h 371475"/>
                  <a:gd name="connsiteX16" fmla="*/ 193848 w 285750"/>
                  <a:gd name="connsiteY16" fmla="*/ 60070 h 371475"/>
                  <a:gd name="connsiteX17" fmla="*/ 188133 w 285750"/>
                  <a:gd name="connsiteY17" fmla="*/ 46735 h 371475"/>
                  <a:gd name="connsiteX18" fmla="*/ 103361 w 285750"/>
                  <a:gd name="connsiteY18" fmla="*/ 46735 h 371475"/>
                  <a:gd name="connsiteX19" fmla="*/ 97645 w 285750"/>
                  <a:gd name="connsiteY19" fmla="*/ 60070 h 371475"/>
                  <a:gd name="connsiteX20" fmla="*/ 145270 w 285750"/>
                  <a:gd name="connsiteY20" fmla="*/ 90550 h 371475"/>
                  <a:gd name="connsiteX21" fmla="*/ 193848 w 285750"/>
                  <a:gd name="connsiteY21" fmla="*/ 60070 h 371475"/>
                  <a:gd name="connsiteX22" fmla="*/ 227186 w 285750"/>
                  <a:gd name="connsiteY22" fmla="*/ 69595 h 371475"/>
                  <a:gd name="connsiteX23" fmla="*/ 210041 w 285750"/>
                  <a:gd name="connsiteY23" fmla="*/ 69595 h 371475"/>
                  <a:gd name="connsiteX24" fmla="*/ 201468 w 285750"/>
                  <a:gd name="connsiteY24" fmla="*/ 126745 h 371475"/>
                  <a:gd name="connsiteX25" fmla="*/ 263381 w 285750"/>
                  <a:gd name="connsiteY25" fmla="*/ 146747 h 371475"/>
                  <a:gd name="connsiteX26" fmla="*/ 227186 w 285750"/>
                  <a:gd name="connsiteY26" fmla="*/ 69595 h 371475"/>
                  <a:gd name="connsiteX27" fmla="*/ 35733 w 285750"/>
                  <a:gd name="connsiteY27" fmla="*/ 132460 h 371475"/>
                  <a:gd name="connsiteX28" fmla="*/ 45258 w 285750"/>
                  <a:gd name="connsiteY28" fmla="*/ 143890 h 371475"/>
                  <a:gd name="connsiteX29" fmla="*/ 90025 w 285750"/>
                  <a:gd name="connsiteY29" fmla="*/ 127697 h 371475"/>
                  <a:gd name="connsiteX30" fmla="*/ 79548 w 285750"/>
                  <a:gd name="connsiteY30" fmla="*/ 69595 h 371475"/>
                  <a:gd name="connsiteX31" fmla="*/ 66213 w 285750"/>
                  <a:gd name="connsiteY31" fmla="*/ 69595 h 371475"/>
                  <a:gd name="connsiteX32" fmla="*/ 35733 w 285750"/>
                  <a:gd name="connsiteY32" fmla="*/ 132460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85750" h="371475">
                    <a:moveTo>
                      <a:pt x="288145" y="372490"/>
                    </a:moveTo>
                    <a:cubicBezTo>
                      <a:pt x="193848" y="372490"/>
                      <a:pt x="99550" y="372490"/>
                      <a:pt x="1443" y="372490"/>
                    </a:cubicBezTo>
                    <a:cubicBezTo>
                      <a:pt x="1443" y="283907"/>
                      <a:pt x="-2367" y="197230"/>
                      <a:pt x="2395" y="110552"/>
                    </a:cubicBezTo>
                    <a:cubicBezTo>
                      <a:pt x="6205" y="49592"/>
                      <a:pt x="70975" y="1015"/>
                      <a:pt x="137650" y="62"/>
                    </a:cubicBezTo>
                    <a:cubicBezTo>
                      <a:pt x="215756" y="-1843"/>
                      <a:pt x="280525" y="40067"/>
                      <a:pt x="286241" y="110552"/>
                    </a:cubicBezTo>
                    <a:cubicBezTo>
                      <a:pt x="293861" y="195325"/>
                      <a:pt x="288145" y="282955"/>
                      <a:pt x="288145" y="372490"/>
                    </a:cubicBezTo>
                    <a:close/>
                    <a:moveTo>
                      <a:pt x="40495" y="175322"/>
                    </a:moveTo>
                    <a:cubicBezTo>
                      <a:pt x="40495" y="231520"/>
                      <a:pt x="40495" y="282955"/>
                      <a:pt x="40495" y="334390"/>
                    </a:cubicBezTo>
                    <a:cubicBezTo>
                      <a:pt x="72880" y="334390"/>
                      <a:pt x="101455" y="334390"/>
                      <a:pt x="129078" y="334390"/>
                    </a:cubicBezTo>
                    <a:cubicBezTo>
                      <a:pt x="129078" y="279145"/>
                      <a:pt x="129078" y="227710"/>
                      <a:pt x="129078" y="175322"/>
                    </a:cubicBezTo>
                    <a:cubicBezTo>
                      <a:pt x="98598" y="175322"/>
                      <a:pt x="71928" y="175322"/>
                      <a:pt x="40495" y="175322"/>
                    </a:cubicBezTo>
                    <a:close/>
                    <a:moveTo>
                      <a:pt x="252903" y="335342"/>
                    </a:moveTo>
                    <a:cubicBezTo>
                      <a:pt x="252903" y="278192"/>
                      <a:pt x="252903" y="226757"/>
                      <a:pt x="252903" y="176275"/>
                    </a:cubicBezTo>
                    <a:cubicBezTo>
                      <a:pt x="221470" y="176275"/>
                      <a:pt x="193848" y="176275"/>
                      <a:pt x="163368" y="176275"/>
                    </a:cubicBezTo>
                    <a:cubicBezTo>
                      <a:pt x="163368" y="230567"/>
                      <a:pt x="163368" y="282002"/>
                      <a:pt x="163368" y="335342"/>
                    </a:cubicBezTo>
                    <a:cubicBezTo>
                      <a:pt x="194800" y="335342"/>
                      <a:pt x="222423" y="335342"/>
                      <a:pt x="252903" y="335342"/>
                    </a:cubicBezTo>
                    <a:close/>
                    <a:moveTo>
                      <a:pt x="193848" y="60070"/>
                    </a:moveTo>
                    <a:cubicBezTo>
                      <a:pt x="191943" y="55307"/>
                      <a:pt x="190038" y="50545"/>
                      <a:pt x="188133" y="46735"/>
                    </a:cubicBezTo>
                    <a:cubicBezTo>
                      <a:pt x="159558" y="46735"/>
                      <a:pt x="131936" y="46735"/>
                      <a:pt x="103361" y="46735"/>
                    </a:cubicBezTo>
                    <a:cubicBezTo>
                      <a:pt x="101455" y="51497"/>
                      <a:pt x="99550" y="55307"/>
                      <a:pt x="97645" y="60070"/>
                    </a:cubicBezTo>
                    <a:cubicBezTo>
                      <a:pt x="113838" y="71500"/>
                      <a:pt x="129078" y="90550"/>
                      <a:pt x="145270" y="90550"/>
                    </a:cubicBezTo>
                    <a:cubicBezTo>
                      <a:pt x="161463" y="90550"/>
                      <a:pt x="177656" y="71500"/>
                      <a:pt x="193848" y="60070"/>
                    </a:cubicBezTo>
                    <a:close/>
                    <a:moveTo>
                      <a:pt x="227186" y="69595"/>
                    </a:moveTo>
                    <a:cubicBezTo>
                      <a:pt x="221470" y="69595"/>
                      <a:pt x="215756" y="69595"/>
                      <a:pt x="210041" y="69595"/>
                    </a:cubicBezTo>
                    <a:cubicBezTo>
                      <a:pt x="206231" y="88645"/>
                      <a:pt x="195753" y="110552"/>
                      <a:pt x="201468" y="126745"/>
                    </a:cubicBezTo>
                    <a:cubicBezTo>
                      <a:pt x="205278" y="136270"/>
                      <a:pt x="232900" y="138175"/>
                      <a:pt x="263381" y="146747"/>
                    </a:cubicBezTo>
                    <a:cubicBezTo>
                      <a:pt x="247188" y="111505"/>
                      <a:pt x="236711" y="90550"/>
                      <a:pt x="227186" y="69595"/>
                    </a:cubicBezTo>
                    <a:close/>
                    <a:moveTo>
                      <a:pt x="35733" y="132460"/>
                    </a:moveTo>
                    <a:cubicBezTo>
                      <a:pt x="38591" y="136270"/>
                      <a:pt x="42400" y="140080"/>
                      <a:pt x="45258" y="143890"/>
                    </a:cubicBezTo>
                    <a:cubicBezTo>
                      <a:pt x="61450" y="138175"/>
                      <a:pt x="89073" y="135317"/>
                      <a:pt x="90025" y="127697"/>
                    </a:cubicBezTo>
                    <a:cubicBezTo>
                      <a:pt x="92883" y="109600"/>
                      <a:pt x="83358" y="88645"/>
                      <a:pt x="79548" y="69595"/>
                    </a:cubicBezTo>
                    <a:cubicBezTo>
                      <a:pt x="74786" y="69595"/>
                      <a:pt x="70023" y="69595"/>
                      <a:pt x="66213" y="69595"/>
                    </a:cubicBezTo>
                    <a:cubicBezTo>
                      <a:pt x="55736" y="89597"/>
                      <a:pt x="46211" y="110552"/>
                      <a:pt x="35733" y="13246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0556542F-CD87-4706-B784-09B4E78A0735}"/>
                  </a:ext>
                </a:extLst>
              </p:cNvPr>
              <p:cNvSpPr/>
              <p:nvPr/>
            </p:nvSpPr>
            <p:spPr>
              <a:xfrm>
                <a:off x="7319010" y="1884998"/>
                <a:ext cx="200025" cy="295275"/>
              </a:xfrm>
              <a:custGeom>
                <a:avLst/>
                <a:gdLst>
                  <a:gd name="connsiteX0" fmla="*/ 200977 w 200025"/>
                  <a:gd name="connsiteY0" fmla="*/ 299085 h 295275"/>
                  <a:gd name="connsiteX1" fmla="*/ 0 w 200025"/>
                  <a:gd name="connsiteY1" fmla="*/ 297180 h 295275"/>
                  <a:gd name="connsiteX2" fmla="*/ 70485 w 200025"/>
                  <a:gd name="connsiteY2" fmla="*/ 0 h 295275"/>
                  <a:gd name="connsiteX3" fmla="*/ 126682 w 200025"/>
                  <a:gd name="connsiteY3" fmla="*/ 0 h 295275"/>
                  <a:gd name="connsiteX4" fmla="*/ 141922 w 200025"/>
                  <a:gd name="connsiteY4" fmla="*/ 130492 h 295275"/>
                  <a:gd name="connsiteX5" fmla="*/ 200977 w 200025"/>
                  <a:gd name="connsiteY5" fmla="*/ 299085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025" h="295275">
                    <a:moveTo>
                      <a:pt x="200977" y="299085"/>
                    </a:moveTo>
                    <a:cubicBezTo>
                      <a:pt x="126682" y="255270"/>
                      <a:pt x="62865" y="255270"/>
                      <a:pt x="0" y="297180"/>
                    </a:cubicBezTo>
                    <a:cubicBezTo>
                      <a:pt x="15240" y="195263"/>
                      <a:pt x="88582" y="110490"/>
                      <a:pt x="70485" y="0"/>
                    </a:cubicBezTo>
                    <a:cubicBezTo>
                      <a:pt x="85725" y="0"/>
                      <a:pt x="120015" y="0"/>
                      <a:pt x="126682" y="0"/>
                    </a:cubicBezTo>
                    <a:cubicBezTo>
                      <a:pt x="119063" y="59055"/>
                      <a:pt x="129540" y="89535"/>
                      <a:pt x="141922" y="130492"/>
                    </a:cubicBezTo>
                    <a:cubicBezTo>
                      <a:pt x="158115" y="183833"/>
                      <a:pt x="180975" y="208597"/>
                      <a:pt x="200977" y="2990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3153D261-A196-4684-A983-5FF14C6126A9}"/>
                  </a:ext>
                </a:extLst>
              </p:cNvPr>
              <p:cNvSpPr/>
              <p:nvPr/>
            </p:nvSpPr>
            <p:spPr>
              <a:xfrm>
                <a:off x="7393305" y="1564005"/>
                <a:ext cx="38100" cy="304800"/>
              </a:xfrm>
              <a:custGeom>
                <a:avLst/>
                <a:gdLst>
                  <a:gd name="connsiteX0" fmla="*/ 0 w 38100"/>
                  <a:gd name="connsiteY0" fmla="*/ 308610 h 304800"/>
                  <a:gd name="connsiteX1" fmla="*/ 15240 w 38100"/>
                  <a:gd name="connsiteY1" fmla="*/ 236220 h 304800"/>
                  <a:gd name="connsiteX2" fmla="*/ 16193 w 38100"/>
                  <a:gd name="connsiteY2" fmla="*/ 0 h 304800"/>
                  <a:gd name="connsiteX3" fmla="*/ 28575 w 38100"/>
                  <a:gd name="connsiteY3" fmla="*/ 0 h 304800"/>
                  <a:gd name="connsiteX4" fmla="*/ 29527 w 38100"/>
                  <a:gd name="connsiteY4" fmla="*/ 228600 h 304800"/>
                  <a:gd name="connsiteX5" fmla="*/ 44768 w 38100"/>
                  <a:gd name="connsiteY5" fmla="*/ 308610 h 304800"/>
                  <a:gd name="connsiteX6" fmla="*/ 0 w 38100"/>
                  <a:gd name="connsiteY6" fmla="*/ 30861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 h="304800">
                    <a:moveTo>
                      <a:pt x="0" y="308610"/>
                    </a:moveTo>
                    <a:cubicBezTo>
                      <a:pt x="5715" y="281940"/>
                      <a:pt x="15240" y="260033"/>
                      <a:pt x="15240" y="236220"/>
                    </a:cubicBezTo>
                    <a:cubicBezTo>
                      <a:pt x="17145" y="157163"/>
                      <a:pt x="16193" y="79058"/>
                      <a:pt x="16193" y="0"/>
                    </a:cubicBezTo>
                    <a:cubicBezTo>
                      <a:pt x="20002" y="0"/>
                      <a:pt x="23813" y="0"/>
                      <a:pt x="28575" y="0"/>
                    </a:cubicBezTo>
                    <a:cubicBezTo>
                      <a:pt x="28575" y="76200"/>
                      <a:pt x="27622" y="152400"/>
                      <a:pt x="29527" y="228600"/>
                    </a:cubicBezTo>
                    <a:cubicBezTo>
                      <a:pt x="30480" y="254318"/>
                      <a:pt x="39052" y="280035"/>
                      <a:pt x="44768" y="308610"/>
                    </a:cubicBezTo>
                    <a:cubicBezTo>
                      <a:pt x="32385" y="308610"/>
                      <a:pt x="13335" y="308610"/>
                      <a:pt x="0" y="3086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9E29AC9-8D85-4651-BEE9-28D5195C7486}"/>
                  </a:ext>
                </a:extLst>
              </p:cNvPr>
              <p:cNvSpPr/>
              <p:nvPr/>
            </p:nvSpPr>
            <p:spPr>
              <a:xfrm>
                <a:off x="7529513" y="2601277"/>
                <a:ext cx="76200" cy="95250"/>
              </a:xfrm>
              <a:custGeom>
                <a:avLst/>
                <a:gdLst>
                  <a:gd name="connsiteX0" fmla="*/ 81915 w 76200"/>
                  <a:gd name="connsiteY0" fmla="*/ 99060 h 95250"/>
                  <a:gd name="connsiteX1" fmla="*/ 0 w 76200"/>
                  <a:gd name="connsiteY1" fmla="*/ 99060 h 95250"/>
                  <a:gd name="connsiteX2" fmla="*/ 0 w 76200"/>
                  <a:gd name="connsiteY2" fmla="*/ 0 h 95250"/>
                  <a:gd name="connsiteX3" fmla="*/ 81915 w 76200"/>
                  <a:gd name="connsiteY3" fmla="*/ 0 h 95250"/>
                  <a:gd name="connsiteX4" fmla="*/ 81915 w 76200"/>
                  <a:gd name="connsiteY4" fmla="*/ 9906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95250">
                    <a:moveTo>
                      <a:pt x="81915" y="99060"/>
                    </a:moveTo>
                    <a:cubicBezTo>
                      <a:pt x="52388" y="99060"/>
                      <a:pt x="27623" y="99060"/>
                      <a:pt x="0" y="99060"/>
                    </a:cubicBezTo>
                    <a:cubicBezTo>
                      <a:pt x="0" y="65723"/>
                      <a:pt x="0" y="35243"/>
                      <a:pt x="0" y="0"/>
                    </a:cubicBezTo>
                    <a:cubicBezTo>
                      <a:pt x="26670" y="0"/>
                      <a:pt x="52388" y="0"/>
                      <a:pt x="81915" y="0"/>
                    </a:cubicBezTo>
                    <a:cubicBezTo>
                      <a:pt x="81915" y="32385"/>
                      <a:pt x="81915" y="63818"/>
                      <a:pt x="81915" y="9906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7DC19492-9448-45AC-BF5F-D4D7BD990723}"/>
                  </a:ext>
                </a:extLst>
              </p:cNvPr>
              <p:cNvSpPr/>
              <p:nvPr/>
            </p:nvSpPr>
            <p:spPr>
              <a:xfrm>
                <a:off x="7626668" y="1884045"/>
                <a:ext cx="200025" cy="295275"/>
              </a:xfrm>
              <a:custGeom>
                <a:avLst/>
                <a:gdLst>
                  <a:gd name="connsiteX0" fmla="*/ 200977 w 200025"/>
                  <a:gd name="connsiteY0" fmla="*/ 299085 h 295275"/>
                  <a:gd name="connsiteX1" fmla="*/ 0 w 200025"/>
                  <a:gd name="connsiteY1" fmla="*/ 297180 h 295275"/>
                  <a:gd name="connsiteX2" fmla="*/ 70485 w 200025"/>
                  <a:gd name="connsiteY2" fmla="*/ 0 h 295275"/>
                  <a:gd name="connsiteX3" fmla="*/ 126682 w 200025"/>
                  <a:gd name="connsiteY3" fmla="*/ 0 h 295275"/>
                  <a:gd name="connsiteX4" fmla="*/ 141922 w 200025"/>
                  <a:gd name="connsiteY4" fmla="*/ 130493 h 295275"/>
                  <a:gd name="connsiteX5" fmla="*/ 200977 w 200025"/>
                  <a:gd name="connsiteY5" fmla="*/ 299085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025" h="295275">
                    <a:moveTo>
                      <a:pt x="200977" y="299085"/>
                    </a:moveTo>
                    <a:cubicBezTo>
                      <a:pt x="126682" y="255270"/>
                      <a:pt x="62865" y="255270"/>
                      <a:pt x="0" y="297180"/>
                    </a:cubicBezTo>
                    <a:cubicBezTo>
                      <a:pt x="15240" y="195263"/>
                      <a:pt x="88582" y="110490"/>
                      <a:pt x="70485" y="0"/>
                    </a:cubicBezTo>
                    <a:cubicBezTo>
                      <a:pt x="85725" y="0"/>
                      <a:pt x="120015" y="0"/>
                      <a:pt x="126682" y="0"/>
                    </a:cubicBezTo>
                    <a:cubicBezTo>
                      <a:pt x="119063" y="59055"/>
                      <a:pt x="129540" y="89535"/>
                      <a:pt x="141922" y="130493"/>
                    </a:cubicBezTo>
                    <a:cubicBezTo>
                      <a:pt x="157163" y="182880"/>
                      <a:pt x="180975" y="207645"/>
                      <a:pt x="200977" y="2990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8C3EB54-0F23-4DDA-956E-875A02D9D278}"/>
                  </a:ext>
                </a:extLst>
              </p:cNvPr>
              <p:cNvSpPr/>
              <p:nvPr/>
            </p:nvSpPr>
            <p:spPr>
              <a:xfrm>
                <a:off x="7700963" y="1562100"/>
                <a:ext cx="38100" cy="304800"/>
              </a:xfrm>
              <a:custGeom>
                <a:avLst/>
                <a:gdLst>
                  <a:gd name="connsiteX0" fmla="*/ 0 w 38100"/>
                  <a:gd name="connsiteY0" fmla="*/ 308610 h 304800"/>
                  <a:gd name="connsiteX1" fmla="*/ 15240 w 38100"/>
                  <a:gd name="connsiteY1" fmla="*/ 236220 h 304800"/>
                  <a:gd name="connsiteX2" fmla="*/ 16193 w 38100"/>
                  <a:gd name="connsiteY2" fmla="*/ 0 h 304800"/>
                  <a:gd name="connsiteX3" fmla="*/ 28575 w 38100"/>
                  <a:gd name="connsiteY3" fmla="*/ 0 h 304800"/>
                  <a:gd name="connsiteX4" fmla="*/ 29527 w 38100"/>
                  <a:gd name="connsiteY4" fmla="*/ 228600 h 304800"/>
                  <a:gd name="connsiteX5" fmla="*/ 44768 w 38100"/>
                  <a:gd name="connsiteY5" fmla="*/ 308610 h 304800"/>
                  <a:gd name="connsiteX6" fmla="*/ 0 w 38100"/>
                  <a:gd name="connsiteY6" fmla="*/ 30861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 h="304800">
                    <a:moveTo>
                      <a:pt x="0" y="308610"/>
                    </a:moveTo>
                    <a:cubicBezTo>
                      <a:pt x="5715" y="281940"/>
                      <a:pt x="15240" y="260033"/>
                      <a:pt x="15240" y="236220"/>
                    </a:cubicBezTo>
                    <a:cubicBezTo>
                      <a:pt x="17145" y="157163"/>
                      <a:pt x="16193" y="79058"/>
                      <a:pt x="16193" y="0"/>
                    </a:cubicBezTo>
                    <a:cubicBezTo>
                      <a:pt x="20002" y="0"/>
                      <a:pt x="23813" y="0"/>
                      <a:pt x="28575" y="0"/>
                    </a:cubicBezTo>
                    <a:cubicBezTo>
                      <a:pt x="28575" y="76200"/>
                      <a:pt x="27623" y="152400"/>
                      <a:pt x="29527" y="228600"/>
                    </a:cubicBezTo>
                    <a:cubicBezTo>
                      <a:pt x="30480" y="254318"/>
                      <a:pt x="39052" y="280035"/>
                      <a:pt x="44768" y="308610"/>
                    </a:cubicBezTo>
                    <a:cubicBezTo>
                      <a:pt x="32385" y="308610"/>
                      <a:pt x="13335" y="308610"/>
                      <a:pt x="0" y="3086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1FAAE68-D4CC-4245-AAE1-04D97B86D6F0}"/>
              </a:ext>
            </a:extLst>
          </p:cNvPr>
          <p:cNvGrpSpPr/>
          <p:nvPr/>
        </p:nvGrpSpPr>
        <p:grpSpPr>
          <a:xfrm>
            <a:off x="5532702" y="3290871"/>
            <a:ext cx="1013869" cy="554353"/>
            <a:chOff x="2801651" y="3947683"/>
            <a:chExt cx="1683399" cy="920431"/>
          </a:xfrm>
          <a:solidFill>
            <a:schemeClr val="bg1"/>
          </a:solidFill>
        </p:grpSpPr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853B1B28-0074-4E04-AA26-7521C85A8870}"/>
                </a:ext>
              </a:extLst>
            </p:cNvPr>
            <p:cNvSpPr/>
            <p:nvPr/>
          </p:nvSpPr>
          <p:spPr>
            <a:xfrm>
              <a:off x="2807950" y="3947683"/>
              <a:ext cx="1677100" cy="771623"/>
            </a:xfrm>
            <a:custGeom>
              <a:avLst/>
              <a:gdLst>
                <a:gd name="connsiteX0" fmla="*/ 1153498 w 1677099"/>
                <a:gd name="connsiteY0" fmla="*/ 762963 h 771623"/>
                <a:gd name="connsiteX1" fmla="*/ 1137751 w 1677099"/>
                <a:gd name="connsiteY1" fmla="*/ 766112 h 771623"/>
                <a:gd name="connsiteX2" fmla="*/ 980277 w 1677099"/>
                <a:gd name="connsiteY2" fmla="*/ 766112 h 771623"/>
                <a:gd name="connsiteX3" fmla="*/ 509429 w 1677099"/>
                <a:gd name="connsiteY3" fmla="*/ 766112 h 771623"/>
                <a:gd name="connsiteX4" fmla="*/ 481871 w 1677099"/>
                <a:gd name="connsiteY4" fmla="*/ 766112 h 771623"/>
                <a:gd name="connsiteX5" fmla="*/ 404709 w 1677099"/>
                <a:gd name="connsiteY5" fmla="*/ 627535 h 771623"/>
                <a:gd name="connsiteX6" fmla="*/ 297626 w 1677099"/>
                <a:gd name="connsiteY6" fmla="*/ 602339 h 771623"/>
                <a:gd name="connsiteX7" fmla="*/ 151175 w 1677099"/>
                <a:gd name="connsiteY7" fmla="*/ 764537 h 771623"/>
                <a:gd name="connsiteX8" fmla="*/ 23621 w 1677099"/>
                <a:gd name="connsiteY8" fmla="*/ 764537 h 771623"/>
                <a:gd name="connsiteX9" fmla="*/ 23621 w 1677099"/>
                <a:gd name="connsiteY9" fmla="*/ 722019 h 771623"/>
                <a:gd name="connsiteX10" fmla="*/ 1575 w 1677099"/>
                <a:gd name="connsiteY10" fmla="*/ 699186 h 771623"/>
                <a:gd name="connsiteX11" fmla="*/ 0 w 1677099"/>
                <a:gd name="connsiteY11" fmla="*/ 688950 h 771623"/>
                <a:gd name="connsiteX12" fmla="*/ 0 w 1677099"/>
                <a:gd name="connsiteY12" fmla="*/ 489745 h 771623"/>
                <a:gd name="connsiteX13" fmla="*/ 25196 w 1677099"/>
                <a:gd name="connsiteY13" fmla="*/ 445652 h 771623"/>
                <a:gd name="connsiteX14" fmla="*/ 35432 w 1677099"/>
                <a:gd name="connsiteY14" fmla="*/ 430692 h 771623"/>
                <a:gd name="connsiteX15" fmla="*/ 94485 w 1677099"/>
                <a:gd name="connsiteY15" fmla="*/ 275580 h 771623"/>
                <a:gd name="connsiteX16" fmla="*/ 121255 w 1677099"/>
                <a:gd name="connsiteY16" fmla="*/ 257470 h 771623"/>
                <a:gd name="connsiteX17" fmla="*/ 511004 w 1677099"/>
                <a:gd name="connsiteY17" fmla="*/ 257470 h 771623"/>
                <a:gd name="connsiteX18" fmla="*/ 536987 w 1677099"/>
                <a:gd name="connsiteY18" fmla="*/ 283454 h 771623"/>
                <a:gd name="connsiteX19" fmla="*/ 536987 w 1677099"/>
                <a:gd name="connsiteY19" fmla="*/ 685800 h 771623"/>
                <a:gd name="connsiteX20" fmla="*/ 561395 w 1677099"/>
                <a:gd name="connsiteY20" fmla="*/ 710209 h 771623"/>
                <a:gd name="connsiteX21" fmla="*/ 1137751 w 1677099"/>
                <a:gd name="connsiteY21" fmla="*/ 710209 h 771623"/>
                <a:gd name="connsiteX22" fmla="*/ 1165309 w 1677099"/>
                <a:gd name="connsiteY22" fmla="*/ 710209 h 771623"/>
                <a:gd name="connsiteX23" fmla="*/ 1177120 w 1677099"/>
                <a:gd name="connsiteY23" fmla="*/ 681863 h 771623"/>
                <a:gd name="connsiteX24" fmla="*/ 673202 w 1677099"/>
                <a:gd name="connsiteY24" fmla="*/ 681863 h 771623"/>
                <a:gd name="connsiteX25" fmla="*/ 591316 w 1677099"/>
                <a:gd name="connsiteY25" fmla="*/ 599977 h 771623"/>
                <a:gd name="connsiteX26" fmla="*/ 591316 w 1677099"/>
                <a:gd name="connsiteY26" fmla="*/ 83462 h 771623"/>
                <a:gd name="connsiteX27" fmla="*/ 591316 w 1677099"/>
                <a:gd name="connsiteY27" fmla="*/ 66927 h 771623"/>
                <a:gd name="connsiteX28" fmla="*/ 662179 w 1677099"/>
                <a:gd name="connsiteY28" fmla="*/ 0 h 771623"/>
                <a:gd name="connsiteX29" fmla="*/ 1613323 w 1677099"/>
                <a:gd name="connsiteY29" fmla="*/ 3937 h 771623"/>
                <a:gd name="connsiteX30" fmla="*/ 1681037 w 1677099"/>
                <a:gd name="connsiteY30" fmla="*/ 70863 h 771623"/>
                <a:gd name="connsiteX31" fmla="*/ 1681037 w 1677099"/>
                <a:gd name="connsiteY31" fmla="*/ 614937 h 771623"/>
                <a:gd name="connsiteX32" fmla="*/ 1614110 w 1677099"/>
                <a:gd name="connsiteY32" fmla="*/ 681863 h 771623"/>
                <a:gd name="connsiteX33" fmla="*/ 1507028 w 1677099"/>
                <a:gd name="connsiteY33" fmla="*/ 682651 h 771623"/>
                <a:gd name="connsiteX34" fmla="*/ 1503091 w 1677099"/>
                <a:gd name="connsiteY34" fmla="*/ 683438 h 771623"/>
                <a:gd name="connsiteX35" fmla="*/ 1515689 w 1677099"/>
                <a:gd name="connsiteY35" fmla="*/ 716507 h 771623"/>
                <a:gd name="connsiteX36" fmla="*/ 1518051 w 1677099"/>
                <a:gd name="connsiteY36" fmla="*/ 714933 h 771623"/>
                <a:gd name="connsiteX37" fmla="*/ 1591277 w 1677099"/>
                <a:gd name="connsiteY37" fmla="*/ 718870 h 771623"/>
                <a:gd name="connsiteX38" fmla="*/ 1599938 w 1677099"/>
                <a:gd name="connsiteY38" fmla="*/ 744065 h 771623"/>
                <a:gd name="connsiteX39" fmla="*/ 1576316 w 1677099"/>
                <a:gd name="connsiteY39" fmla="*/ 765325 h 771623"/>
                <a:gd name="connsiteX40" fmla="*/ 1526712 w 1677099"/>
                <a:gd name="connsiteY40" fmla="*/ 766112 h 771623"/>
                <a:gd name="connsiteX41" fmla="*/ 1524350 w 1677099"/>
                <a:gd name="connsiteY41" fmla="*/ 750365 h 771623"/>
                <a:gd name="connsiteX42" fmla="*/ 1522775 w 1677099"/>
                <a:gd name="connsiteY42" fmla="*/ 751939 h 771623"/>
                <a:gd name="connsiteX43" fmla="*/ 1521988 w 1677099"/>
                <a:gd name="connsiteY43" fmla="*/ 762963 h 771623"/>
                <a:gd name="connsiteX44" fmla="*/ 1510965 w 1677099"/>
                <a:gd name="connsiteY44" fmla="*/ 778710 h 771623"/>
                <a:gd name="connsiteX45" fmla="*/ 1500729 w 1677099"/>
                <a:gd name="connsiteY45" fmla="*/ 762963 h 771623"/>
                <a:gd name="connsiteX46" fmla="*/ 1336168 w 1677099"/>
                <a:gd name="connsiteY46" fmla="*/ 607063 h 771623"/>
                <a:gd name="connsiteX47" fmla="*/ 1177120 w 1677099"/>
                <a:gd name="connsiteY47" fmla="*/ 760601 h 771623"/>
                <a:gd name="connsiteX48" fmla="*/ 1166096 w 1677099"/>
                <a:gd name="connsiteY48" fmla="*/ 778710 h 771623"/>
                <a:gd name="connsiteX49" fmla="*/ 1153498 w 1677099"/>
                <a:gd name="connsiteY49" fmla="*/ 762963 h 771623"/>
                <a:gd name="connsiteX50" fmla="*/ 248809 w 1677099"/>
                <a:gd name="connsiteY50" fmla="*/ 272431 h 771623"/>
                <a:gd name="connsiteX51" fmla="*/ 176371 w 1677099"/>
                <a:gd name="connsiteY51" fmla="*/ 272431 h 771623"/>
                <a:gd name="connsiteX52" fmla="*/ 155899 w 1677099"/>
                <a:gd name="connsiteY52" fmla="*/ 293690 h 771623"/>
                <a:gd name="connsiteX53" fmla="*/ 155899 w 1677099"/>
                <a:gd name="connsiteY53" fmla="*/ 424393 h 771623"/>
                <a:gd name="connsiteX54" fmla="*/ 176371 w 1677099"/>
                <a:gd name="connsiteY54" fmla="*/ 445652 h 771623"/>
                <a:gd name="connsiteX55" fmla="*/ 319673 w 1677099"/>
                <a:gd name="connsiteY55" fmla="*/ 445652 h 771623"/>
                <a:gd name="connsiteX56" fmla="*/ 340932 w 1677099"/>
                <a:gd name="connsiteY56" fmla="*/ 423606 h 771623"/>
                <a:gd name="connsiteX57" fmla="*/ 340932 w 1677099"/>
                <a:gd name="connsiteY57" fmla="*/ 295264 h 771623"/>
                <a:gd name="connsiteX58" fmla="*/ 319673 w 1677099"/>
                <a:gd name="connsiteY58" fmla="*/ 273218 h 771623"/>
                <a:gd name="connsiteX59" fmla="*/ 248809 w 1677099"/>
                <a:gd name="connsiteY59" fmla="*/ 272431 h 771623"/>
                <a:gd name="connsiteX60" fmla="*/ 478721 w 1677099"/>
                <a:gd name="connsiteY60" fmla="*/ 359829 h 771623"/>
                <a:gd name="connsiteX61" fmla="*/ 478721 w 1677099"/>
                <a:gd name="connsiteY61" fmla="*/ 291327 h 771623"/>
                <a:gd name="connsiteX62" fmla="*/ 460612 w 1677099"/>
                <a:gd name="connsiteY62" fmla="*/ 272431 h 771623"/>
                <a:gd name="connsiteX63" fmla="*/ 397622 w 1677099"/>
                <a:gd name="connsiteY63" fmla="*/ 272431 h 771623"/>
                <a:gd name="connsiteX64" fmla="*/ 379513 w 1677099"/>
                <a:gd name="connsiteY64" fmla="*/ 291327 h 771623"/>
                <a:gd name="connsiteX65" fmla="*/ 379513 w 1677099"/>
                <a:gd name="connsiteY65" fmla="*/ 425180 h 771623"/>
                <a:gd name="connsiteX66" fmla="*/ 398410 w 1677099"/>
                <a:gd name="connsiteY66" fmla="*/ 445652 h 771623"/>
                <a:gd name="connsiteX67" fmla="*/ 459825 w 1677099"/>
                <a:gd name="connsiteY67" fmla="*/ 445652 h 771623"/>
                <a:gd name="connsiteX68" fmla="*/ 478721 w 1677099"/>
                <a:gd name="connsiteY68" fmla="*/ 425180 h 771623"/>
                <a:gd name="connsiteX69" fmla="*/ 478721 w 1677099"/>
                <a:gd name="connsiteY69" fmla="*/ 359829 h 771623"/>
                <a:gd name="connsiteX70" fmla="*/ 123617 w 1677099"/>
                <a:gd name="connsiteY70" fmla="*/ 272431 h 771623"/>
                <a:gd name="connsiteX71" fmla="*/ 118106 w 1677099"/>
                <a:gd name="connsiteY71" fmla="*/ 277155 h 771623"/>
                <a:gd name="connsiteX72" fmla="*/ 60627 w 1677099"/>
                <a:gd name="connsiteY72" fmla="*/ 432267 h 771623"/>
                <a:gd name="connsiteX73" fmla="*/ 71651 w 1677099"/>
                <a:gd name="connsiteY73" fmla="*/ 446439 h 771623"/>
                <a:gd name="connsiteX74" fmla="*/ 107870 w 1677099"/>
                <a:gd name="connsiteY74" fmla="*/ 446439 h 771623"/>
                <a:gd name="connsiteX75" fmla="*/ 125979 w 1677099"/>
                <a:gd name="connsiteY75" fmla="*/ 429117 h 771623"/>
                <a:gd name="connsiteX76" fmla="*/ 126767 w 1677099"/>
                <a:gd name="connsiteY76" fmla="*/ 277155 h 771623"/>
                <a:gd name="connsiteX77" fmla="*/ 123617 w 1677099"/>
                <a:gd name="connsiteY77" fmla="*/ 272431 h 77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677099" h="771623">
                  <a:moveTo>
                    <a:pt x="1153498" y="762963"/>
                  </a:moveTo>
                  <a:cubicBezTo>
                    <a:pt x="1148774" y="763750"/>
                    <a:pt x="1143262" y="766112"/>
                    <a:pt x="1137751" y="766112"/>
                  </a:cubicBezTo>
                  <a:cubicBezTo>
                    <a:pt x="1084997" y="766112"/>
                    <a:pt x="1032243" y="766112"/>
                    <a:pt x="980277" y="766112"/>
                  </a:cubicBezTo>
                  <a:cubicBezTo>
                    <a:pt x="823590" y="766112"/>
                    <a:pt x="666116" y="766112"/>
                    <a:pt x="509429" y="766112"/>
                  </a:cubicBezTo>
                  <a:cubicBezTo>
                    <a:pt x="500768" y="766112"/>
                    <a:pt x="492894" y="766112"/>
                    <a:pt x="481871" y="766112"/>
                  </a:cubicBezTo>
                  <a:cubicBezTo>
                    <a:pt x="477934" y="707847"/>
                    <a:pt x="454313" y="659817"/>
                    <a:pt x="404709" y="627535"/>
                  </a:cubicBezTo>
                  <a:cubicBezTo>
                    <a:pt x="372426" y="606276"/>
                    <a:pt x="336207" y="597615"/>
                    <a:pt x="297626" y="602339"/>
                  </a:cubicBezTo>
                  <a:cubicBezTo>
                    <a:pt x="214952" y="612575"/>
                    <a:pt x="153537" y="679501"/>
                    <a:pt x="151175" y="764537"/>
                  </a:cubicBezTo>
                  <a:cubicBezTo>
                    <a:pt x="109445" y="764537"/>
                    <a:pt x="67714" y="764537"/>
                    <a:pt x="23621" y="764537"/>
                  </a:cubicBezTo>
                  <a:cubicBezTo>
                    <a:pt x="23621" y="750365"/>
                    <a:pt x="23621" y="736192"/>
                    <a:pt x="23621" y="722019"/>
                  </a:cubicBezTo>
                  <a:cubicBezTo>
                    <a:pt x="23621" y="701548"/>
                    <a:pt x="22834" y="700760"/>
                    <a:pt x="1575" y="699186"/>
                  </a:cubicBezTo>
                  <a:cubicBezTo>
                    <a:pt x="787" y="696036"/>
                    <a:pt x="0" y="692886"/>
                    <a:pt x="0" y="688950"/>
                  </a:cubicBezTo>
                  <a:cubicBezTo>
                    <a:pt x="0" y="622811"/>
                    <a:pt x="0" y="555884"/>
                    <a:pt x="0" y="489745"/>
                  </a:cubicBezTo>
                  <a:cubicBezTo>
                    <a:pt x="0" y="470848"/>
                    <a:pt x="3937" y="454313"/>
                    <a:pt x="25196" y="445652"/>
                  </a:cubicBezTo>
                  <a:cubicBezTo>
                    <a:pt x="29920" y="444077"/>
                    <a:pt x="33857" y="436204"/>
                    <a:pt x="35432" y="430692"/>
                  </a:cubicBezTo>
                  <a:cubicBezTo>
                    <a:pt x="55116" y="378726"/>
                    <a:pt x="75588" y="327547"/>
                    <a:pt x="94485" y="275580"/>
                  </a:cubicBezTo>
                  <a:cubicBezTo>
                    <a:pt x="99209" y="262195"/>
                    <a:pt x="106295" y="256683"/>
                    <a:pt x="121255" y="257470"/>
                  </a:cubicBezTo>
                  <a:cubicBezTo>
                    <a:pt x="251171" y="258258"/>
                    <a:pt x="381087" y="257470"/>
                    <a:pt x="511004" y="257470"/>
                  </a:cubicBezTo>
                  <a:cubicBezTo>
                    <a:pt x="534625" y="257470"/>
                    <a:pt x="536987" y="259832"/>
                    <a:pt x="536987" y="283454"/>
                  </a:cubicBezTo>
                  <a:cubicBezTo>
                    <a:pt x="536987" y="417307"/>
                    <a:pt x="536987" y="551947"/>
                    <a:pt x="536987" y="685800"/>
                  </a:cubicBezTo>
                  <a:cubicBezTo>
                    <a:pt x="536987" y="708634"/>
                    <a:pt x="538562" y="710209"/>
                    <a:pt x="561395" y="710209"/>
                  </a:cubicBezTo>
                  <a:cubicBezTo>
                    <a:pt x="753514" y="710209"/>
                    <a:pt x="945633" y="710209"/>
                    <a:pt x="1137751" y="710209"/>
                  </a:cubicBezTo>
                  <a:cubicBezTo>
                    <a:pt x="1146412" y="710209"/>
                    <a:pt x="1155860" y="710209"/>
                    <a:pt x="1165309" y="710209"/>
                  </a:cubicBezTo>
                  <a:cubicBezTo>
                    <a:pt x="1169246" y="700760"/>
                    <a:pt x="1173183" y="691312"/>
                    <a:pt x="1177120" y="681863"/>
                  </a:cubicBezTo>
                  <a:cubicBezTo>
                    <a:pt x="1008622" y="681863"/>
                    <a:pt x="840912" y="681863"/>
                    <a:pt x="673202" y="681863"/>
                  </a:cubicBezTo>
                  <a:cubicBezTo>
                    <a:pt x="620448" y="681863"/>
                    <a:pt x="591316" y="652731"/>
                    <a:pt x="591316" y="599977"/>
                  </a:cubicBezTo>
                  <a:cubicBezTo>
                    <a:pt x="591316" y="427543"/>
                    <a:pt x="591316" y="255896"/>
                    <a:pt x="591316" y="83462"/>
                  </a:cubicBezTo>
                  <a:cubicBezTo>
                    <a:pt x="591316" y="77950"/>
                    <a:pt x="591316" y="72438"/>
                    <a:pt x="591316" y="66927"/>
                  </a:cubicBezTo>
                  <a:cubicBezTo>
                    <a:pt x="594465" y="18897"/>
                    <a:pt x="614149" y="0"/>
                    <a:pt x="662179" y="0"/>
                  </a:cubicBezTo>
                  <a:cubicBezTo>
                    <a:pt x="979489" y="788"/>
                    <a:pt x="1296800" y="2362"/>
                    <a:pt x="1613323" y="3937"/>
                  </a:cubicBezTo>
                  <a:cubicBezTo>
                    <a:pt x="1653479" y="3937"/>
                    <a:pt x="1681037" y="30708"/>
                    <a:pt x="1681037" y="70863"/>
                  </a:cubicBezTo>
                  <a:cubicBezTo>
                    <a:pt x="1681037" y="251959"/>
                    <a:pt x="1681037" y="433054"/>
                    <a:pt x="1681037" y="614937"/>
                  </a:cubicBezTo>
                  <a:cubicBezTo>
                    <a:pt x="1681037" y="654305"/>
                    <a:pt x="1653479" y="681863"/>
                    <a:pt x="1614110" y="681863"/>
                  </a:cubicBezTo>
                  <a:cubicBezTo>
                    <a:pt x="1578678" y="682651"/>
                    <a:pt x="1542460" y="681863"/>
                    <a:pt x="1507028" y="682651"/>
                  </a:cubicBezTo>
                  <a:cubicBezTo>
                    <a:pt x="1506240" y="682651"/>
                    <a:pt x="1506240" y="682651"/>
                    <a:pt x="1503091" y="683438"/>
                  </a:cubicBezTo>
                  <a:cubicBezTo>
                    <a:pt x="1507028" y="694461"/>
                    <a:pt x="1510965" y="705485"/>
                    <a:pt x="1515689" y="716507"/>
                  </a:cubicBezTo>
                  <a:cubicBezTo>
                    <a:pt x="1516476" y="715720"/>
                    <a:pt x="1517264" y="714933"/>
                    <a:pt x="1518051" y="714933"/>
                  </a:cubicBezTo>
                  <a:cubicBezTo>
                    <a:pt x="1530649" y="707059"/>
                    <a:pt x="1582615" y="708634"/>
                    <a:pt x="1591277" y="718870"/>
                  </a:cubicBezTo>
                  <a:cubicBezTo>
                    <a:pt x="1596788" y="725169"/>
                    <a:pt x="1602300" y="737767"/>
                    <a:pt x="1599938" y="744065"/>
                  </a:cubicBezTo>
                  <a:cubicBezTo>
                    <a:pt x="1596001" y="752727"/>
                    <a:pt x="1585765" y="762963"/>
                    <a:pt x="1576316" y="765325"/>
                  </a:cubicBezTo>
                  <a:cubicBezTo>
                    <a:pt x="1560569" y="768474"/>
                    <a:pt x="1544034" y="766112"/>
                    <a:pt x="1526712" y="766112"/>
                  </a:cubicBezTo>
                  <a:cubicBezTo>
                    <a:pt x="1525925" y="760601"/>
                    <a:pt x="1525137" y="755876"/>
                    <a:pt x="1524350" y="750365"/>
                  </a:cubicBezTo>
                  <a:cubicBezTo>
                    <a:pt x="1523563" y="751152"/>
                    <a:pt x="1522775" y="751939"/>
                    <a:pt x="1522775" y="751939"/>
                  </a:cubicBezTo>
                  <a:cubicBezTo>
                    <a:pt x="1522775" y="755876"/>
                    <a:pt x="1523563" y="759813"/>
                    <a:pt x="1521988" y="762963"/>
                  </a:cubicBezTo>
                  <a:cubicBezTo>
                    <a:pt x="1518838" y="768474"/>
                    <a:pt x="1514902" y="773198"/>
                    <a:pt x="1510965" y="778710"/>
                  </a:cubicBezTo>
                  <a:cubicBezTo>
                    <a:pt x="1507028" y="773198"/>
                    <a:pt x="1500729" y="767687"/>
                    <a:pt x="1500729" y="762963"/>
                  </a:cubicBezTo>
                  <a:cubicBezTo>
                    <a:pt x="1499154" y="679501"/>
                    <a:pt x="1426716" y="605488"/>
                    <a:pt x="1336168" y="607063"/>
                  </a:cubicBezTo>
                  <a:cubicBezTo>
                    <a:pt x="1253494" y="608638"/>
                    <a:pt x="1181844" y="676352"/>
                    <a:pt x="1177120" y="760601"/>
                  </a:cubicBezTo>
                  <a:cubicBezTo>
                    <a:pt x="1176332" y="769261"/>
                    <a:pt x="1177907" y="780285"/>
                    <a:pt x="1166096" y="778710"/>
                  </a:cubicBezTo>
                  <a:cubicBezTo>
                    <a:pt x="1162160" y="777135"/>
                    <a:pt x="1157435" y="767687"/>
                    <a:pt x="1153498" y="762963"/>
                  </a:cubicBezTo>
                  <a:close/>
                  <a:moveTo>
                    <a:pt x="248809" y="272431"/>
                  </a:moveTo>
                  <a:cubicBezTo>
                    <a:pt x="224401" y="272431"/>
                    <a:pt x="200780" y="272431"/>
                    <a:pt x="176371" y="272431"/>
                  </a:cubicBezTo>
                  <a:cubicBezTo>
                    <a:pt x="162198" y="272431"/>
                    <a:pt x="155899" y="278729"/>
                    <a:pt x="155899" y="293690"/>
                  </a:cubicBezTo>
                  <a:cubicBezTo>
                    <a:pt x="155899" y="336995"/>
                    <a:pt x="155899" y="380301"/>
                    <a:pt x="155899" y="424393"/>
                  </a:cubicBezTo>
                  <a:cubicBezTo>
                    <a:pt x="155899" y="439353"/>
                    <a:pt x="162986" y="445652"/>
                    <a:pt x="176371" y="445652"/>
                  </a:cubicBezTo>
                  <a:cubicBezTo>
                    <a:pt x="224401" y="445652"/>
                    <a:pt x="271643" y="445652"/>
                    <a:pt x="319673" y="445652"/>
                  </a:cubicBezTo>
                  <a:cubicBezTo>
                    <a:pt x="334633" y="445652"/>
                    <a:pt x="341719" y="438566"/>
                    <a:pt x="340932" y="423606"/>
                  </a:cubicBezTo>
                  <a:cubicBezTo>
                    <a:pt x="340144" y="381088"/>
                    <a:pt x="340932" y="337782"/>
                    <a:pt x="340932" y="295264"/>
                  </a:cubicBezTo>
                  <a:cubicBezTo>
                    <a:pt x="340932" y="280304"/>
                    <a:pt x="334633" y="273218"/>
                    <a:pt x="319673" y="273218"/>
                  </a:cubicBezTo>
                  <a:cubicBezTo>
                    <a:pt x="296052" y="273218"/>
                    <a:pt x="272430" y="272431"/>
                    <a:pt x="248809" y="272431"/>
                  </a:cubicBezTo>
                  <a:close/>
                  <a:moveTo>
                    <a:pt x="478721" y="359829"/>
                  </a:moveTo>
                  <a:cubicBezTo>
                    <a:pt x="478721" y="336995"/>
                    <a:pt x="478721" y="314161"/>
                    <a:pt x="478721" y="291327"/>
                  </a:cubicBezTo>
                  <a:cubicBezTo>
                    <a:pt x="478721" y="278729"/>
                    <a:pt x="473997" y="272431"/>
                    <a:pt x="460612" y="272431"/>
                  </a:cubicBezTo>
                  <a:cubicBezTo>
                    <a:pt x="439353" y="273218"/>
                    <a:pt x="418094" y="273218"/>
                    <a:pt x="397622" y="272431"/>
                  </a:cubicBezTo>
                  <a:cubicBezTo>
                    <a:pt x="384237" y="272431"/>
                    <a:pt x="379513" y="278729"/>
                    <a:pt x="379513" y="291327"/>
                  </a:cubicBezTo>
                  <a:cubicBezTo>
                    <a:pt x="379513" y="336207"/>
                    <a:pt x="379513" y="380301"/>
                    <a:pt x="379513" y="425180"/>
                  </a:cubicBezTo>
                  <a:cubicBezTo>
                    <a:pt x="379513" y="438566"/>
                    <a:pt x="385024" y="445652"/>
                    <a:pt x="398410" y="445652"/>
                  </a:cubicBezTo>
                  <a:cubicBezTo>
                    <a:pt x="418881" y="445652"/>
                    <a:pt x="439353" y="445652"/>
                    <a:pt x="459825" y="445652"/>
                  </a:cubicBezTo>
                  <a:cubicBezTo>
                    <a:pt x="473210" y="445652"/>
                    <a:pt x="479509" y="439353"/>
                    <a:pt x="478721" y="425180"/>
                  </a:cubicBezTo>
                  <a:cubicBezTo>
                    <a:pt x="478721" y="403922"/>
                    <a:pt x="478721" y="381875"/>
                    <a:pt x="478721" y="359829"/>
                  </a:cubicBezTo>
                  <a:close/>
                  <a:moveTo>
                    <a:pt x="123617" y="272431"/>
                  </a:moveTo>
                  <a:cubicBezTo>
                    <a:pt x="121255" y="274005"/>
                    <a:pt x="118893" y="275580"/>
                    <a:pt x="118106" y="277155"/>
                  </a:cubicBezTo>
                  <a:cubicBezTo>
                    <a:pt x="99209" y="329121"/>
                    <a:pt x="79525" y="380301"/>
                    <a:pt x="60627" y="432267"/>
                  </a:cubicBezTo>
                  <a:cubicBezTo>
                    <a:pt x="56691" y="442503"/>
                    <a:pt x="61415" y="446439"/>
                    <a:pt x="71651" y="446439"/>
                  </a:cubicBezTo>
                  <a:cubicBezTo>
                    <a:pt x="83461" y="446439"/>
                    <a:pt x="96059" y="445652"/>
                    <a:pt x="107870" y="446439"/>
                  </a:cubicBezTo>
                  <a:cubicBezTo>
                    <a:pt x="120468" y="447227"/>
                    <a:pt x="125979" y="440928"/>
                    <a:pt x="125979" y="429117"/>
                  </a:cubicBezTo>
                  <a:cubicBezTo>
                    <a:pt x="125979" y="378726"/>
                    <a:pt x="125979" y="328334"/>
                    <a:pt x="126767" y="277155"/>
                  </a:cubicBezTo>
                  <a:cubicBezTo>
                    <a:pt x="125979" y="276367"/>
                    <a:pt x="124405" y="274793"/>
                    <a:pt x="123617" y="272431"/>
                  </a:cubicBezTo>
                  <a:close/>
                </a:path>
              </a:pathLst>
            </a:custGeom>
            <a:grpFill/>
            <a:ln w="78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34C2C12D-3AE3-4DAE-B055-A99D74D4E6AA}"/>
                </a:ext>
              </a:extLst>
            </p:cNvPr>
            <p:cNvSpPr/>
            <p:nvPr/>
          </p:nvSpPr>
          <p:spPr>
            <a:xfrm>
              <a:off x="2968574" y="4560258"/>
              <a:ext cx="307075" cy="307075"/>
            </a:xfrm>
            <a:custGeom>
              <a:avLst/>
              <a:gdLst>
                <a:gd name="connsiteX0" fmla="*/ 311012 w 307074"/>
                <a:gd name="connsiteY0" fmla="*/ 156687 h 307074"/>
                <a:gd name="connsiteX1" fmla="*/ 155112 w 307074"/>
                <a:gd name="connsiteY1" fmla="*/ 311011 h 307074"/>
                <a:gd name="connsiteX2" fmla="*/ 0 w 307074"/>
                <a:gd name="connsiteY2" fmla="*/ 155112 h 307074"/>
                <a:gd name="connsiteX3" fmla="*/ 157474 w 307074"/>
                <a:gd name="connsiteY3" fmla="*/ 0 h 307074"/>
                <a:gd name="connsiteX4" fmla="*/ 311012 w 307074"/>
                <a:gd name="connsiteY4" fmla="*/ 156687 h 307074"/>
                <a:gd name="connsiteX5" fmla="*/ 158262 w 307074"/>
                <a:gd name="connsiteY5" fmla="*/ 79524 h 307074"/>
                <a:gd name="connsiteX6" fmla="*/ 78737 w 307074"/>
                <a:gd name="connsiteY6" fmla="*/ 154324 h 307074"/>
                <a:gd name="connsiteX7" fmla="*/ 153537 w 307074"/>
                <a:gd name="connsiteY7" fmla="*/ 232274 h 307074"/>
                <a:gd name="connsiteX8" fmla="*/ 232274 w 307074"/>
                <a:gd name="connsiteY8" fmla="*/ 156687 h 307074"/>
                <a:gd name="connsiteX9" fmla="*/ 158262 w 307074"/>
                <a:gd name="connsiteY9" fmla="*/ 79524 h 3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074" h="307074">
                  <a:moveTo>
                    <a:pt x="311012" y="156687"/>
                  </a:moveTo>
                  <a:cubicBezTo>
                    <a:pt x="310224" y="242510"/>
                    <a:pt x="240148" y="311799"/>
                    <a:pt x="155112" y="311011"/>
                  </a:cubicBezTo>
                  <a:cubicBezTo>
                    <a:pt x="69289" y="310224"/>
                    <a:pt x="0" y="240935"/>
                    <a:pt x="0" y="155112"/>
                  </a:cubicBezTo>
                  <a:cubicBezTo>
                    <a:pt x="0" y="68501"/>
                    <a:pt x="70076" y="0"/>
                    <a:pt x="157474" y="0"/>
                  </a:cubicBezTo>
                  <a:cubicBezTo>
                    <a:pt x="244085" y="787"/>
                    <a:pt x="311799" y="70076"/>
                    <a:pt x="311012" y="156687"/>
                  </a:cubicBezTo>
                  <a:close/>
                  <a:moveTo>
                    <a:pt x="158262" y="79524"/>
                  </a:moveTo>
                  <a:cubicBezTo>
                    <a:pt x="115744" y="77949"/>
                    <a:pt x="80312" y="111806"/>
                    <a:pt x="78737" y="154324"/>
                  </a:cubicBezTo>
                  <a:cubicBezTo>
                    <a:pt x="77950" y="195268"/>
                    <a:pt x="111807" y="230700"/>
                    <a:pt x="153537" y="232274"/>
                  </a:cubicBezTo>
                  <a:cubicBezTo>
                    <a:pt x="195268" y="233849"/>
                    <a:pt x="231487" y="199205"/>
                    <a:pt x="232274" y="156687"/>
                  </a:cubicBezTo>
                  <a:cubicBezTo>
                    <a:pt x="233849" y="115743"/>
                    <a:pt x="200780" y="81099"/>
                    <a:pt x="158262" y="79524"/>
                  </a:cubicBezTo>
                  <a:close/>
                </a:path>
              </a:pathLst>
            </a:custGeom>
            <a:grpFill/>
            <a:ln w="78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42725A62-09E2-4F8D-8B3F-7941E9D7A2BA}"/>
                </a:ext>
              </a:extLst>
            </p:cNvPr>
            <p:cNvSpPr/>
            <p:nvPr/>
          </p:nvSpPr>
          <p:spPr>
            <a:xfrm>
              <a:off x="3992917" y="4561039"/>
              <a:ext cx="307075" cy="307075"/>
            </a:xfrm>
            <a:custGeom>
              <a:avLst/>
              <a:gdLst>
                <a:gd name="connsiteX0" fmla="*/ 27 w 307074"/>
                <a:gd name="connsiteY0" fmla="*/ 153544 h 307074"/>
                <a:gd name="connsiteX1" fmla="*/ 157501 w 307074"/>
                <a:gd name="connsiteY1" fmla="*/ 7 h 307074"/>
                <a:gd name="connsiteX2" fmla="*/ 311038 w 307074"/>
                <a:gd name="connsiteY2" fmla="*/ 156694 h 307074"/>
                <a:gd name="connsiteX3" fmla="*/ 153564 w 307074"/>
                <a:gd name="connsiteY3" fmla="*/ 310231 h 307074"/>
                <a:gd name="connsiteX4" fmla="*/ 27 w 307074"/>
                <a:gd name="connsiteY4" fmla="*/ 153544 h 307074"/>
                <a:gd name="connsiteX5" fmla="*/ 77976 w 307074"/>
                <a:gd name="connsiteY5" fmla="*/ 153544 h 307074"/>
                <a:gd name="connsiteX6" fmla="*/ 152777 w 307074"/>
                <a:gd name="connsiteY6" fmla="*/ 231494 h 307074"/>
                <a:gd name="connsiteX7" fmla="*/ 231514 w 307074"/>
                <a:gd name="connsiteY7" fmla="*/ 155119 h 307074"/>
                <a:gd name="connsiteX8" fmla="*/ 154351 w 307074"/>
                <a:gd name="connsiteY8" fmla="*/ 77957 h 307074"/>
                <a:gd name="connsiteX9" fmla="*/ 77976 w 307074"/>
                <a:gd name="connsiteY9" fmla="*/ 153544 h 3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074" h="307074">
                  <a:moveTo>
                    <a:pt x="27" y="153544"/>
                  </a:moveTo>
                  <a:cubicBezTo>
                    <a:pt x="814" y="66146"/>
                    <a:pt x="69315" y="-780"/>
                    <a:pt x="157501" y="7"/>
                  </a:cubicBezTo>
                  <a:cubicBezTo>
                    <a:pt x="243324" y="794"/>
                    <a:pt x="311826" y="71657"/>
                    <a:pt x="311038" y="156694"/>
                  </a:cubicBezTo>
                  <a:cubicBezTo>
                    <a:pt x="309463" y="242517"/>
                    <a:pt x="239387" y="311806"/>
                    <a:pt x="153564" y="310231"/>
                  </a:cubicBezTo>
                  <a:cubicBezTo>
                    <a:pt x="66953" y="308656"/>
                    <a:pt x="-1548" y="239368"/>
                    <a:pt x="27" y="153544"/>
                  </a:cubicBezTo>
                  <a:close/>
                  <a:moveTo>
                    <a:pt x="77976" y="153544"/>
                  </a:moveTo>
                  <a:cubicBezTo>
                    <a:pt x="77189" y="195275"/>
                    <a:pt x="111046" y="229919"/>
                    <a:pt x="152777" y="231494"/>
                  </a:cubicBezTo>
                  <a:cubicBezTo>
                    <a:pt x="194507" y="233068"/>
                    <a:pt x="230726" y="197637"/>
                    <a:pt x="231514" y="155119"/>
                  </a:cubicBezTo>
                  <a:cubicBezTo>
                    <a:pt x="232301" y="113388"/>
                    <a:pt x="196869" y="77957"/>
                    <a:pt x="154351" y="77957"/>
                  </a:cubicBezTo>
                  <a:cubicBezTo>
                    <a:pt x="113408" y="77957"/>
                    <a:pt x="78764" y="111814"/>
                    <a:pt x="77976" y="153544"/>
                  </a:cubicBezTo>
                  <a:close/>
                </a:path>
              </a:pathLst>
            </a:custGeom>
            <a:grpFill/>
            <a:ln w="78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DAC11B52-6D5E-4014-AD45-CC1B52B2AD5B}"/>
                </a:ext>
              </a:extLst>
            </p:cNvPr>
            <p:cNvSpPr/>
            <p:nvPr/>
          </p:nvSpPr>
          <p:spPr>
            <a:xfrm>
              <a:off x="2801651" y="4655530"/>
              <a:ext cx="23621" cy="55116"/>
            </a:xfrm>
            <a:custGeom>
              <a:avLst/>
              <a:gdLst>
                <a:gd name="connsiteX0" fmla="*/ 23621 w 23621"/>
                <a:gd name="connsiteY0" fmla="*/ 60628 h 55115"/>
                <a:gd name="connsiteX1" fmla="*/ 0 w 23621"/>
                <a:gd name="connsiteY1" fmla="*/ 60628 h 55115"/>
                <a:gd name="connsiteX2" fmla="*/ 0 w 23621"/>
                <a:gd name="connsiteY2" fmla="*/ 0 h 55115"/>
                <a:gd name="connsiteX3" fmla="*/ 23621 w 23621"/>
                <a:gd name="connsiteY3" fmla="*/ 0 h 55115"/>
                <a:gd name="connsiteX4" fmla="*/ 23621 w 23621"/>
                <a:gd name="connsiteY4" fmla="*/ 60628 h 5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21" h="55115">
                  <a:moveTo>
                    <a:pt x="23621" y="60628"/>
                  </a:moveTo>
                  <a:cubicBezTo>
                    <a:pt x="14960" y="60628"/>
                    <a:pt x="7874" y="60628"/>
                    <a:pt x="0" y="60628"/>
                  </a:cubicBezTo>
                  <a:cubicBezTo>
                    <a:pt x="0" y="40156"/>
                    <a:pt x="0" y="20471"/>
                    <a:pt x="0" y="0"/>
                  </a:cubicBezTo>
                  <a:cubicBezTo>
                    <a:pt x="7874" y="0"/>
                    <a:pt x="14960" y="0"/>
                    <a:pt x="23621" y="0"/>
                  </a:cubicBezTo>
                  <a:cubicBezTo>
                    <a:pt x="23621" y="20471"/>
                    <a:pt x="23621" y="40156"/>
                    <a:pt x="23621" y="60628"/>
                  </a:cubicBezTo>
                  <a:close/>
                </a:path>
              </a:pathLst>
            </a:custGeom>
            <a:grpFill/>
            <a:ln w="78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62F293E1-F259-46F5-8B92-DA607B464C71}"/>
              </a:ext>
            </a:extLst>
          </p:cNvPr>
          <p:cNvSpPr txBox="1"/>
          <p:nvPr/>
        </p:nvSpPr>
        <p:spPr>
          <a:xfrm>
            <a:off x="5484262" y="4194090"/>
            <a:ext cx="1816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US$18,55</a:t>
            </a:r>
          </a:p>
          <a:p>
            <a:r>
              <a:rPr lang="en-US" altLang="ko-KR" b="1" dirty="0">
                <a:solidFill>
                  <a:srgbClr val="92D050"/>
                </a:solidFill>
              </a:rPr>
              <a:t>US$17,23</a:t>
            </a:r>
            <a:endParaRPr lang="ko-KR" altLang="en-US" b="1" dirty="0">
              <a:solidFill>
                <a:srgbClr val="92D050"/>
              </a:solidFill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E675EB6E-2755-4815-935A-1D9334C6D1BB}"/>
              </a:ext>
            </a:extLst>
          </p:cNvPr>
          <p:cNvSpPr txBox="1"/>
          <p:nvPr/>
        </p:nvSpPr>
        <p:spPr>
          <a:xfrm>
            <a:off x="800792" y="5124750"/>
            <a:ext cx="4070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Nilai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ekspor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Indonesia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bulan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Juni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2021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mencapai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US$ 18,55 Bio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atau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naik 9,52%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dibanding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ekspor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Mei 2021.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Dibanding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Juni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2020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nilai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ekspor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naik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cukup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signifikan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sebesar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54,46%</a:t>
            </a: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F17ED6B9-F007-40CB-9BC0-CA640533A4B6}"/>
              </a:ext>
            </a:extLst>
          </p:cNvPr>
          <p:cNvSpPr txBox="1"/>
          <p:nvPr/>
        </p:nvSpPr>
        <p:spPr>
          <a:xfrm>
            <a:off x="9759229" y="1375946"/>
            <a:ext cx="192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Impor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7456707E-D0CB-4533-BCF8-2CF6B1DE693D}"/>
              </a:ext>
            </a:extLst>
          </p:cNvPr>
          <p:cNvSpPr txBox="1"/>
          <p:nvPr/>
        </p:nvSpPr>
        <p:spPr>
          <a:xfrm>
            <a:off x="7614338" y="2413064"/>
            <a:ext cx="407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Nilai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impor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Indonesia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Juni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2021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mencapai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US$17,23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miliar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naik 21,03%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dibandingkan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Mei 2021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atau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naik 60,12%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dibandingkan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Juni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2020</a:t>
            </a: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F9AC8184-906E-4F9B-A8D2-FFFAC7C3DB85}"/>
              </a:ext>
            </a:extLst>
          </p:cNvPr>
          <p:cNvSpPr/>
          <p:nvPr/>
        </p:nvSpPr>
        <p:spPr>
          <a:xfrm rot="17436610">
            <a:off x="3862353" y="3042141"/>
            <a:ext cx="622842" cy="442308"/>
          </a:xfrm>
          <a:custGeom>
            <a:avLst/>
            <a:gdLst>
              <a:gd name="connsiteX0" fmla="*/ 1359605 w 2028518"/>
              <a:gd name="connsiteY0" fmla="*/ 1366447 h 1440540"/>
              <a:gd name="connsiteX1" fmla="*/ 1359605 w 2028518"/>
              <a:gd name="connsiteY1" fmla="*/ 1406271 h 1440540"/>
              <a:gd name="connsiteX2" fmla="*/ 1942246 w 2028518"/>
              <a:gd name="connsiteY2" fmla="*/ 1406271 h 1440540"/>
              <a:gd name="connsiteX3" fmla="*/ 1942246 w 2028518"/>
              <a:gd name="connsiteY3" fmla="*/ 1366447 h 1440540"/>
              <a:gd name="connsiteX4" fmla="*/ 1359605 w 2028518"/>
              <a:gd name="connsiteY4" fmla="*/ 1305350 h 1440540"/>
              <a:gd name="connsiteX5" fmla="*/ 1359605 w 2028518"/>
              <a:gd name="connsiteY5" fmla="*/ 1345174 h 1440540"/>
              <a:gd name="connsiteX6" fmla="*/ 1942246 w 2028518"/>
              <a:gd name="connsiteY6" fmla="*/ 1345174 h 1440540"/>
              <a:gd name="connsiteX7" fmla="*/ 1942246 w 2028518"/>
              <a:gd name="connsiteY7" fmla="*/ 1305350 h 1440540"/>
              <a:gd name="connsiteX8" fmla="*/ 1359605 w 2028518"/>
              <a:gd name="connsiteY8" fmla="*/ 1244254 h 1440540"/>
              <a:gd name="connsiteX9" fmla="*/ 1359605 w 2028518"/>
              <a:gd name="connsiteY9" fmla="*/ 1284078 h 1440540"/>
              <a:gd name="connsiteX10" fmla="*/ 1942246 w 2028518"/>
              <a:gd name="connsiteY10" fmla="*/ 1284078 h 1440540"/>
              <a:gd name="connsiteX11" fmla="*/ 1942246 w 2028518"/>
              <a:gd name="connsiteY11" fmla="*/ 1244254 h 1440540"/>
              <a:gd name="connsiteX12" fmla="*/ 1359605 w 2028518"/>
              <a:gd name="connsiteY12" fmla="*/ 1183157 h 1440540"/>
              <a:gd name="connsiteX13" fmla="*/ 1359605 w 2028518"/>
              <a:gd name="connsiteY13" fmla="*/ 1222981 h 1440540"/>
              <a:gd name="connsiteX14" fmla="*/ 1942246 w 2028518"/>
              <a:gd name="connsiteY14" fmla="*/ 1222981 h 1440540"/>
              <a:gd name="connsiteX15" fmla="*/ 1942246 w 2028518"/>
              <a:gd name="connsiteY15" fmla="*/ 1183157 h 1440540"/>
              <a:gd name="connsiteX16" fmla="*/ 1003047 w 2028518"/>
              <a:gd name="connsiteY16" fmla="*/ 821458 h 1440540"/>
              <a:gd name="connsiteX17" fmla="*/ 1003047 w 2028518"/>
              <a:gd name="connsiteY17" fmla="*/ 1439143 h 1440540"/>
              <a:gd name="connsiteX18" fmla="*/ 1259865 w 2028518"/>
              <a:gd name="connsiteY18" fmla="*/ 1439143 h 1440540"/>
              <a:gd name="connsiteX19" fmla="*/ 1259865 w 2028518"/>
              <a:gd name="connsiteY19" fmla="*/ 821458 h 1440540"/>
              <a:gd name="connsiteX20" fmla="*/ 640721 w 2028518"/>
              <a:gd name="connsiteY20" fmla="*/ 818736 h 1440540"/>
              <a:gd name="connsiteX21" fmla="*/ 640721 w 2028518"/>
              <a:gd name="connsiteY21" fmla="*/ 1436421 h 1440540"/>
              <a:gd name="connsiteX22" fmla="*/ 860983 w 2028518"/>
              <a:gd name="connsiteY22" fmla="*/ 1436421 h 1440540"/>
              <a:gd name="connsiteX23" fmla="*/ 860983 w 2028518"/>
              <a:gd name="connsiteY23" fmla="*/ 818736 h 1440540"/>
              <a:gd name="connsiteX24" fmla="*/ 1818380 w 2028518"/>
              <a:gd name="connsiteY24" fmla="*/ 734607 h 1440540"/>
              <a:gd name="connsiteX25" fmla="*/ 1818380 w 2028518"/>
              <a:gd name="connsiteY25" fmla="*/ 807677 h 1440540"/>
              <a:gd name="connsiteX26" fmla="*/ 1916476 w 2028518"/>
              <a:gd name="connsiteY26" fmla="*/ 807677 h 1440540"/>
              <a:gd name="connsiteX27" fmla="*/ 1916476 w 2028518"/>
              <a:gd name="connsiteY27" fmla="*/ 734607 h 1440540"/>
              <a:gd name="connsiteX28" fmla="*/ 1634779 w 2028518"/>
              <a:gd name="connsiteY28" fmla="*/ 734607 h 1440540"/>
              <a:gd name="connsiteX29" fmla="*/ 1634779 w 2028518"/>
              <a:gd name="connsiteY29" fmla="*/ 807677 h 1440540"/>
              <a:gd name="connsiteX30" fmla="*/ 1732875 w 2028518"/>
              <a:gd name="connsiteY30" fmla="*/ 807677 h 1440540"/>
              <a:gd name="connsiteX31" fmla="*/ 1732875 w 2028518"/>
              <a:gd name="connsiteY31" fmla="*/ 734607 h 1440540"/>
              <a:gd name="connsiteX32" fmla="*/ 1451179 w 2028518"/>
              <a:gd name="connsiteY32" fmla="*/ 734607 h 1440540"/>
              <a:gd name="connsiteX33" fmla="*/ 1451179 w 2028518"/>
              <a:gd name="connsiteY33" fmla="*/ 807677 h 1440540"/>
              <a:gd name="connsiteX34" fmla="*/ 1549275 w 2028518"/>
              <a:gd name="connsiteY34" fmla="*/ 807677 h 1440540"/>
              <a:gd name="connsiteX35" fmla="*/ 1549275 w 2028518"/>
              <a:gd name="connsiteY35" fmla="*/ 734607 h 1440540"/>
              <a:gd name="connsiteX36" fmla="*/ 1818380 w 2028518"/>
              <a:gd name="connsiteY36" fmla="*/ 582994 h 1440540"/>
              <a:gd name="connsiteX37" fmla="*/ 1818380 w 2028518"/>
              <a:gd name="connsiteY37" fmla="*/ 656064 h 1440540"/>
              <a:gd name="connsiteX38" fmla="*/ 1916476 w 2028518"/>
              <a:gd name="connsiteY38" fmla="*/ 656064 h 1440540"/>
              <a:gd name="connsiteX39" fmla="*/ 1916476 w 2028518"/>
              <a:gd name="connsiteY39" fmla="*/ 582994 h 1440540"/>
              <a:gd name="connsiteX40" fmla="*/ 1634779 w 2028518"/>
              <a:gd name="connsiteY40" fmla="*/ 582994 h 1440540"/>
              <a:gd name="connsiteX41" fmla="*/ 1634779 w 2028518"/>
              <a:gd name="connsiteY41" fmla="*/ 656064 h 1440540"/>
              <a:gd name="connsiteX42" fmla="*/ 1732875 w 2028518"/>
              <a:gd name="connsiteY42" fmla="*/ 656064 h 1440540"/>
              <a:gd name="connsiteX43" fmla="*/ 1732875 w 2028518"/>
              <a:gd name="connsiteY43" fmla="*/ 582994 h 1440540"/>
              <a:gd name="connsiteX44" fmla="*/ 1451179 w 2028518"/>
              <a:gd name="connsiteY44" fmla="*/ 582994 h 1440540"/>
              <a:gd name="connsiteX45" fmla="*/ 1451179 w 2028518"/>
              <a:gd name="connsiteY45" fmla="*/ 656064 h 1440540"/>
              <a:gd name="connsiteX46" fmla="*/ 1549275 w 2028518"/>
              <a:gd name="connsiteY46" fmla="*/ 656064 h 1440540"/>
              <a:gd name="connsiteX47" fmla="*/ 1549275 w 2028518"/>
              <a:gd name="connsiteY47" fmla="*/ 582994 h 1440540"/>
              <a:gd name="connsiteX48" fmla="*/ 403424 w 2028518"/>
              <a:gd name="connsiteY48" fmla="*/ 499916 h 1440540"/>
              <a:gd name="connsiteX49" fmla="*/ 348620 w 2028518"/>
              <a:gd name="connsiteY49" fmla="*/ 554720 h 1440540"/>
              <a:gd name="connsiteX50" fmla="*/ 348620 w 2028518"/>
              <a:gd name="connsiteY50" fmla="*/ 1438886 h 1440540"/>
              <a:gd name="connsiteX51" fmla="*/ 458227 w 2028518"/>
              <a:gd name="connsiteY51" fmla="*/ 1438886 h 1440540"/>
              <a:gd name="connsiteX52" fmla="*/ 458228 w 2028518"/>
              <a:gd name="connsiteY52" fmla="*/ 554720 h 1440540"/>
              <a:gd name="connsiteX53" fmla="*/ 403424 w 2028518"/>
              <a:gd name="connsiteY53" fmla="*/ 499916 h 1440540"/>
              <a:gd name="connsiteX54" fmla="*/ 169200 w 2028518"/>
              <a:gd name="connsiteY54" fmla="*/ 496212 h 1440540"/>
              <a:gd name="connsiteX55" fmla="*/ 114396 w 2028518"/>
              <a:gd name="connsiteY55" fmla="*/ 551016 h 1440540"/>
              <a:gd name="connsiteX56" fmla="*/ 114396 w 2028518"/>
              <a:gd name="connsiteY56" fmla="*/ 1435182 h 1440540"/>
              <a:gd name="connsiteX57" fmla="*/ 224003 w 2028518"/>
              <a:gd name="connsiteY57" fmla="*/ 1435182 h 1440540"/>
              <a:gd name="connsiteX58" fmla="*/ 224004 w 2028518"/>
              <a:gd name="connsiteY58" fmla="*/ 551016 h 1440540"/>
              <a:gd name="connsiteX59" fmla="*/ 169200 w 2028518"/>
              <a:gd name="connsiteY59" fmla="*/ 496212 h 1440540"/>
              <a:gd name="connsiteX60" fmla="*/ 1818380 w 2028518"/>
              <a:gd name="connsiteY60" fmla="*/ 431380 h 1440540"/>
              <a:gd name="connsiteX61" fmla="*/ 1818380 w 2028518"/>
              <a:gd name="connsiteY61" fmla="*/ 504450 h 1440540"/>
              <a:gd name="connsiteX62" fmla="*/ 1916476 w 2028518"/>
              <a:gd name="connsiteY62" fmla="*/ 504450 h 1440540"/>
              <a:gd name="connsiteX63" fmla="*/ 1916476 w 2028518"/>
              <a:gd name="connsiteY63" fmla="*/ 431380 h 1440540"/>
              <a:gd name="connsiteX64" fmla="*/ 1634779 w 2028518"/>
              <a:gd name="connsiteY64" fmla="*/ 431380 h 1440540"/>
              <a:gd name="connsiteX65" fmla="*/ 1634779 w 2028518"/>
              <a:gd name="connsiteY65" fmla="*/ 504450 h 1440540"/>
              <a:gd name="connsiteX66" fmla="*/ 1732875 w 2028518"/>
              <a:gd name="connsiteY66" fmla="*/ 504450 h 1440540"/>
              <a:gd name="connsiteX67" fmla="*/ 1732875 w 2028518"/>
              <a:gd name="connsiteY67" fmla="*/ 431380 h 1440540"/>
              <a:gd name="connsiteX68" fmla="*/ 1451179 w 2028518"/>
              <a:gd name="connsiteY68" fmla="*/ 431380 h 1440540"/>
              <a:gd name="connsiteX69" fmla="*/ 1451179 w 2028518"/>
              <a:gd name="connsiteY69" fmla="*/ 504450 h 1440540"/>
              <a:gd name="connsiteX70" fmla="*/ 1549275 w 2028518"/>
              <a:gd name="connsiteY70" fmla="*/ 504450 h 1440540"/>
              <a:gd name="connsiteX71" fmla="*/ 1549275 w 2028518"/>
              <a:gd name="connsiteY71" fmla="*/ 431380 h 1440540"/>
              <a:gd name="connsiteX72" fmla="*/ 1254606 w 2028518"/>
              <a:gd name="connsiteY72" fmla="*/ 431380 h 1440540"/>
              <a:gd name="connsiteX73" fmla="*/ 1254606 w 2028518"/>
              <a:gd name="connsiteY73" fmla="*/ 504450 h 1440540"/>
              <a:gd name="connsiteX74" fmla="*/ 1352702 w 2028518"/>
              <a:gd name="connsiteY74" fmla="*/ 504450 h 1440540"/>
              <a:gd name="connsiteX75" fmla="*/ 1352702 w 2028518"/>
              <a:gd name="connsiteY75" fmla="*/ 431380 h 1440540"/>
              <a:gd name="connsiteX76" fmla="*/ 1071005 w 2028518"/>
              <a:gd name="connsiteY76" fmla="*/ 431380 h 1440540"/>
              <a:gd name="connsiteX77" fmla="*/ 1071005 w 2028518"/>
              <a:gd name="connsiteY77" fmla="*/ 504450 h 1440540"/>
              <a:gd name="connsiteX78" fmla="*/ 1169101 w 2028518"/>
              <a:gd name="connsiteY78" fmla="*/ 504450 h 1440540"/>
              <a:gd name="connsiteX79" fmla="*/ 1169101 w 2028518"/>
              <a:gd name="connsiteY79" fmla="*/ 431380 h 1440540"/>
              <a:gd name="connsiteX80" fmla="*/ 887405 w 2028518"/>
              <a:gd name="connsiteY80" fmla="*/ 431380 h 1440540"/>
              <a:gd name="connsiteX81" fmla="*/ 887405 w 2028518"/>
              <a:gd name="connsiteY81" fmla="*/ 504450 h 1440540"/>
              <a:gd name="connsiteX82" fmla="*/ 985501 w 2028518"/>
              <a:gd name="connsiteY82" fmla="*/ 504450 h 1440540"/>
              <a:gd name="connsiteX83" fmla="*/ 985501 w 2028518"/>
              <a:gd name="connsiteY83" fmla="*/ 431380 h 1440540"/>
              <a:gd name="connsiteX84" fmla="*/ 726849 w 2028518"/>
              <a:gd name="connsiteY84" fmla="*/ 431380 h 1440540"/>
              <a:gd name="connsiteX85" fmla="*/ 726849 w 2028518"/>
              <a:gd name="connsiteY85" fmla="*/ 504450 h 1440540"/>
              <a:gd name="connsiteX86" fmla="*/ 824945 w 2028518"/>
              <a:gd name="connsiteY86" fmla="*/ 504450 h 1440540"/>
              <a:gd name="connsiteX87" fmla="*/ 824945 w 2028518"/>
              <a:gd name="connsiteY87" fmla="*/ 431380 h 1440540"/>
              <a:gd name="connsiteX88" fmla="*/ 543248 w 2028518"/>
              <a:gd name="connsiteY88" fmla="*/ 431380 h 1440540"/>
              <a:gd name="connsiteX89" fmla="*/ 543248 w 2028518"/>
              <a:gd name="connsiteY89" fmla="*/ 504450 h 1440540"/>
              <a:gd name="connsiteX90" fmla="*/ 641344 w 2028518"/>
              <a:gd name="connsiteY90" fmla="*/ 504450 h 1440540"/>
              <a:gd name="connsiteX91" fmla="*/ 641344 w 2028518"/>
              <a:gd name="connsiteY91" fmla="*/ 431380 h 1440540"/>
              <a:gd name="connsiteX92" fmla="*/ 525663 w 2028518"/>
              <a:gd name="connsiteY92" fmla="*/ 0 h 1440540"/>
              <a:gd name="connsiteX93" fmla="*/ 525663 w 2028518"/>
              <a:gd name="connsiteY93" fmla="*/ 296929 h 1440540"/>
              <a:gd name="connsiteX94" fmla="*/ 1026614 w 2028518"/>
              <a:gd name="connsiteY94" fmla="*/ 0 h 1440540"/>
              <a:gd name="connsiteX95" fmla="*/ 1026614 w 2028518"/>
              <a:gd name="connsiteY95" fmla="*/ 296930 h 1440540"/>
              <a:gd name="connsiteX96" fmla="*/ 1527566 w 2028518"/>
              <a:gd name="connsiteY96" fmla="*/ 0 h 1440540"/>
              <a:gd name="connsiteX97" fmla="*/ 1527566 w 2028518"/>
              <a:gd name="connsiteY97" fmla="*/ 296930 h 1440540"/>
              <a:gd name="connsiteX98" fmla="*/ 2028518 w 2028518"/>
              <a:gd name="connsiteY98" fmla="*/ 0 h 1440540"/>
              <a:gd name="connsiteX99" fmla="*/ 2028518 w 2028518"/>
              <a:gd name="connsiteY99" fmla="*/ 311577 h 1440540"/>
              <a:gd name="connsiteX100" fmla="*/ 2028518 w 2028518"/>
              <a:gd name="connsiteY100" fmla="*/ 1440540 h 1440540"/>
              <a:gd name="connsiteX101" fmla="*/ 0 w 2028518"/>
              <a:gd name="connsiteY101" fmla="*/ 1440540 h 1440540"/>
              <a:gd name="connsiteX102" fmla="*/ 0 w 2028518"/>
              <a:gd name="connsiteY102" fmla="*/ 311577 h 144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2028518" h="1440540">
                <a:moveTo>
                  <a:pt x="1359605" y="1366447"/>
                </a:moveTo>
                <a:lnTo>
                  <a:pt x="1359605" y="1406271"/>
                </a:lnTo>
                <a:lnTo>
                  <a:pt x="1942246" y="1406271"/>
                </a:lnTo>
                <a:lnTo>
                  <a:pt x="1942246" y="1366447"/>
                </a:lnTo>
                <a:close/>
                <a:moveTo>
                  <a:pt x="1359605" y="1305350"/>
                </a:moveTo>
                <a:lnTo>
                  <a:pt x="1359605" y="1345174"/>
                </a:lnTo>
                <a:lnTo>
                  <a:pt x="1942246" y="1345174"/>
                </a:lnTo>
                <a:lnTo>
                  <a:pt x="1942246" y="1305350"/>
                </a:lnTo>
                <a:close/>
                <a:moveTo>
                  <a:pt x="1359605" y="1244254"/>
                </a:moveTo>
                <a:lnTo>
                  <a:pt x="1359605" y="1284078"/>
                </a:lnTo>
                <a:lnTo>
                  <a:pt x="1942246" y="1284078"/>
                </a:lnTo>
                <a:lnTo>
                  <a:pt x="1942246" y="1244254"/>
                </a:lnTo>
                <a:close/>
                <a:moveTo>
                  <a:pt x="1359605" y="1183157"/>
                </a:moveTo>
                <a:lnTo>
                  <a:pt x="1359605" y="1222981"/>
                </a:lnTo>
                <a:lnTo>
                  <a:pt x="1942246" y="1222981"/>
                </a:lnTo>
                <a:lnTo>
                  <a:pt x="1942246" y="1183157"/>
                </a:lnTo>
                <a:close/>
                <a:moveTo>
                  <a:pt x="1003047" y="821458"/>
                </a:moveTo>
                <a:lnTo>
                  <a:pt x="1003047" y="1439143"/>
                </a:lnTo>
                <a:lnTo>
                  <a:pt x="1259865" y="1439143"/>
                </a:lnTo>
                <a:lnTo>
                  <a:pt x="1259865" y="821458"/>
                </a:lnTo>
                <a:close/>
                <a:moveTo>
                  <a:pt x="640721" y="818736"/>
                </a:moveTo>
                <a:lnTo>
                  <a:pt x="640721" y="1436421"/>
                </a:lnTo>
                <a:lnTo>
                  <a:pt x="860983" y="1436421"/>
                </a:lnTo>
                <a:lnTo>
                  <a:pt x="860983" y="818736"/>
                </a:lnTo>
                <a:close/>
                <a:moveTo>
                  <a:pt x="1818380" y="734607"/>
                </a:moveTo>
                <a:lnTo>
                  <a:pt x="1818380" y="807677"/>
                </a:lnTo>
                <a:lnTo>
                  <a:pt x="1916476" y="807677"/>
                </a:lnTo>
                <a:lnTo>
                  <a:pt x="1916476" y="734607"/>
                </a:lnTo>
                <a:close/>
                <a:moveTo>
                  <a:pt x="1634779" y="734607"/>
                </a:moveTo>
                <a:lnTo>
                  <a:pt x="1634779" y="807677"/>
                </a:lnTo>
                <a:lnTo>
                  <a:pt x="1732875" y="807677"/>
                </a:lnTo>
                <a:lnTo>
                  <a:pt x="1732875" y="734607"/>
                </a:lnTo>
                <a:close/>
                <a:moveTo>
                  <a:pt x="1451179" y="734607"/>
                </a:moveTo>
                <a:lnTo>
                  <a:pt x="1451179" y="807677"/>
                </a:lnTo>
                <a:lnTo>
                  <a:pt x="1549275" y="807677"/>
                </a:lnTo>
                <a:lnTo>
                  <a:pt x="1549275" y="734607"/>
                </a:lnTo>
                <a:close/>
                <a:moveTo>
                  <a:pt x="1818380" y="582994"/>
                </a:moveTo>
                <a:lnTo>
                  <a:pt x="1818380" y="656064"/>
                </a:lnTo>
                <a:lnTo>
                  <a:pt x="1916476" y="656064"/>
                </a:lnTo>
                <a:lnTo>
                  <a:pt x="1916476" y="582994"/>
                </a:lnTo>
                <a:close/>
                <a:moveTo>
                  <a:pt x="1634779" y="582994"/>
                </a:moveTo>
                <a:lnTo>
                  <a:pt x="1634779" y="656064"/>
                </a:lnTo>
                <a:lnTo>
                  <a:pt x="1732875" y="656064"/>
                </a:lnTo>
                <a:lnTo>
                  <a:pt x="1732875" y="582994"/>
                </a:lnTo>
                <a:close/>
                <a:moveTo>
                  <a:pt x="1451179" y="582994"/>
                </a:moveTo>
                <a:lnTo>
                  <a:pt x="1451179" y="656064"/>
                </a:lnTo>
                <a:lnTo>
                  <a:pt x="1549275" y="656064"/>
                </a:lnTo>
                <a:lnTo>
                  <a:pt x="1549275" y="582994"/>
                </a:lnTo>
                <a:close/>
                <a:moveTo>
                  <a:pt x="403424" y="499916"/>
                </a:moveTo>
                <a:cubicBezTo>
                  <a:pt x="373157" y="499916"/>
                  <a:pt x="348620" y="524453"/>
                  <a:pt x="348620" y="554720"/>
                </a:cubicBezTo>
                <a:lnTo>
                  <a:pt x="348620" y="1438886"/>
                </a:lnTo>
                <a:lnTo>
                  <a:pt x="458227" y="1438886"/>
                </a:lnTo>
                <a:cubicBezTo>
                  <a:pt x="458227" y="1144164"/>
                  <a:pt x="458228" y="849442"/>
                  <a:pt x="458228" y="554720"/>
                </a:cubicBezTo>
                <a:cubicBezTo>
                  <a:pt x="458228" y="524453"/>
                  <a:pt x="433691" y="499916"/>
                  <a:pt x="403424" y="499916"/>
                </a:cubicBezTo>
                <a:close/>
                <a:moveTo>
                  <a:pt x="169200" y="496212"/>
                </a:moveTo>
                <a:cubicBezTo>
                  <a:pt x="138933" y="496212"/>
                  <a:pt x="114396" y="520749"/>
                  <a:pt x="114396" y="551016"/>
                </a:cubicBezTo>
                <a:lnTo>
                  <a:pt x="114396" y="1435182"/>
                </a:lnTo>
                <a:lnTo>
                  <a:pt x="224003" y="1435182"/>
                </a:lnTo>
                <a:cubicBezTo>
                  <a:pt x="224003" y="1140460"/>
                  <a:pt x="224004" y="845738"/>
                  <a:pt x="224004" y="551016"/>
                </a:cubicBezTo>
                <a:cubicBezTo>
                  <a:pt x="224004" y="520749"/>
                  <a:pt x="199467" y="496212"/>
                  <a:pt x="169200" y="496212"/>
                </a:cubicBezTo>
                <a:close/>
                <a:moveTo>
                  <a:pt x="1818380" y="431380"/>
                </a:moveTo>
                <a:lnTo>
                  <a:pt x="1818380" y="504450"/>
                </a:lnTo>
                <a:lnTo>
                  <a:pt x="1916476" y="504450"/>
                </a:lnTo>
                <a:lnTo>
                  <a:pt x="1916476" y="431380"/>
                </a:lnTo>
                <a:close/>
                <a:moveTo>
                  <a:pt x="1634779" y="431380"/>
                </a:moveTo>
                <a:lnTo>
                  <a:pt x="1634779" y="504450"/>
                </a:lnTo>
                <a:lnTo>
                  <a:pt x="1732875" y="504450"/>
                </a:lnTo>
                <a:lnTo>
                  <a:pt x="1732875" y="431380"/>
                </a:lnTo>
                <a:close/>
                <a:moveTo>
                  <a:pt x="1451179" y="431380"/>
                </a:moveTo>
                <a:lnTo>
                  <a:pt x="1451179" y="504450"/>
                </a:lnTo>
                <a:lnTo>
                  <a:pt x="1549275" y="504450"/>
                </a:lnTo>
                <a:lnTo>
                  <a:pt x="1549275" y="431380"/>
                </a:lnTo>
                <a:close/>
                <a:moveTo>
                  <a:pt x="1254606" y="431380"/>
                </a:moveTo>
                <a:lnTo>
                  <a:pt x="1254606" y="504450"/>
                </a:lnTo>
                <a:lnTo>
                  <a:pt x="1352702" y="504450"/>
                </a:lnTo>
                <a:lnTo>
                  <a:pt x="1352702" y="431380"/>
                </a:lnTo>
                <a:close/>
                <a:moveTo>
                  <a:pt x="1071005" y="431380"/>
                </a:moveTo>
                <a:lnTo>
                  <a:pt x="1071005" y="504450"/>
                </a:lnTo>
                <a:lnTo>
                  <a:pt x="1169101" y="504450"/>
                </a:lnTo>
                <a:lnTo>
                  <a:pt x="1169101" y="431380"/>
                </a:lnTo>
                <a:close/>
                <a:moveTo>
                  <a:pt x="887405" y="431380"/>
                </a:moveTo>
                <a:lnTo>
                  <a:pt x="887405" y="504450"/>
                </a:lnTo>
                <a:lnTo>
                  <a:pt x="985501" y="504450"/>
                </a:lnTo>
                <a:lnTo>
                  <a:pt x="985501" y="431380"/>
                </a:lnTo>
                <a:close/>
                <a:moveTo>
                  <a:pt x="726849" y="431380"/>
                </a:moveTo>
                <a:lnTo>
                  <a:pt x="726849" y="504450"/>
                </a:lnTo>
                <a:lnTo>
                  <a:pt x="824945" y="504450"/>
                </a:lnTo>
                <a:lnTo>
                  <a:pt x="824945" y="431380"/>
                </a:lnTo>
                <a:close/>
                <a:moveTo>
                  <a:pt x="543248" y="431380"/>
                </a:moveTo>
                <a:lnTo>
                  <a:pt x="543248" y="504450"/>
                </a:lnTo>
                <a:lnTo>
                  <a:pt x="641344" y="504450"/>
                </a:lnTo>
                <a:lnTo>
                  <a:pt x="641344" y="431380"/>
                </a:lnTo>
                <a:close/>
                <a:moveTo>
                  <a:pt x="525663" y="0"/>
                </a:moveTo>
                <a:lnTo>
                  <a:pt x="525663" y="296929"/>
                </a:lnTo>
                <a:lnTo>
                  <a:pt x="1026614" y="0"/>
                </a:lnTo>
                <a:lnTo>
                  <a:pt x="1026614" y="296930"/>
                </a:lnTo>
                <a:lnTo>
                  <a:pt x="1527566" y="0"/>
                </a:lnTo>
                <a:lnTo>
                  <a:pt x="1527566" y="296930"/>
                </a:lnTo>
                <a:lnTo>
                  <a:pt x="2028518" y="0"/>
                </a:lnTo>
                <a:lnTo>
                  <a:pt x="2028518" y="311577"/>
                </a:lnTo>
                <a:lnTo>
                  <a:pt x="2028518" y="1440540"/>
                </a:lnTo>
                <a:lnTo>
                  <a:pt x="0" y="1440540"/>
                </a:lnTo>
                <a:lnTo>
                  <a:pt x="0" y="3115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FE6A8F2B-B370-4AEF-B4A3-C3C33983E232}"/>
              </a:ext>
            </a:extLst>
          </p:cNvPr>
          <p:cNvSpPr/>
          <p:nvPr/>
        </p:nvSpPr>
        <p:spPr>
          <a:xfrm rot="17777534">
            <a:off x="3966627" y="2262004"/>
            <a:ext cx="572927" cy="797003"/>
          </a:xfrm>
          <a:custGeom>
            <a:avLst/>
            <a:gdLst>
              <a:gd name="connsiteX0" fmla="*/ 1022274 w 4159710"/>
              <a:gd name="connsiteY0" fmla="*/ 5419078 h 5786598"/>
              <a:gd name="connsiteX1" fmla="*/ 976163 w 4159710"/>
              <a:gd name="connsiteY1" fmla="*/ 5507455 h 5786598"/>
              <a:gd name="connsiteX2" fmla="*/ 1068385 w 4159710"/>
              <a:gd name="connsiteY2" fmla="*/ 5507455 h 5786598"/>
              <a:gd name="connsiteX3" fmla="*/ 1318025 w 4159710"/>
              <a:gd name="connsiteY3" fmla="*/ 5289802 h 5786598"/>
              <a:gd name="connsiteX4" fmla="*/ 1204463 w 4159710"/>
              <a:gd name="connsiteY4" fmla="*/ 5507455 h 5786598"/>
              <a:gd name="connsiteX5" fmla="*/ 1431587 w 4159710"/>
              <a:gd name="connsiteY5" fmla="*/ 5507455 h 5786598"/>
              <a:gd name="connsiteX6" fmla="*/ 708685 w 4159710"/>
              <a:gd name="connsiteY6" fmla="*/ 5255614 h 5786598"/>
              <a:gd name="connsiteX7" fmla="*/ 577286 w 4159710"/>
              <a:gd name="connsiteY7" fmla="*/ 5507455 h 5786598"/>
              <a:gd name="connsiteX8" fmla="*/ 840085 w 4159710"/>
              <a:gd name="connsiteY8" fmla="*/ 5507455 h 5786598"/>
              <a:gd name="connsiteX9" fmla="*/ 1203875 w 4159710"/>
              <a:gd name="connsiteY9" fmla="*/ 5071022 h 5786598"/>
              <a:gd name="connsiteX10" fmla="*/ 1053938 w 4159710"/>
              <a:gd name="connsiteY10" fmla="*/ 5358390 h 5786598"/>
              <a:gd name="connsiteX11" fmla="*/ 1131714 w 4159710"/>
              <a:gd name="connsiteY11" fmla="*/ 5507455 h 5786598"/>
              <a:gd name="connsiteX12" fmla="*/ 1141134 w 4159710"/>
              <a:gd name="connsiteY12" fmla="*/ 5507455 h 5786598"/>
              <a:gd name="connsiteX13" fmla="*/ 1286361 w 4159710"/>
              <a:gd name="connsiteY13" fmla="*/ 5229113 h 5786598"/>
              <a:gd name="connsiteX14" fmla="*/ 822835 w 4159710"/>
              <a:gd name="connsiteY14" fmla="*/ 5036834 h 5786598"/>
              <a:gd name="connsiteX15" fmla="*/ 740350 w 4159710"/>
              <a:gd name="connsiteY15" fmla="*/ 5194926 h 5786598"/>
              <a:gd name="connsiteX16" fmla="*/ 903414 w 4159710"/>
              <a:gd name="connsiteY16" fmla="*/ 5507455 h 5786598"/>
              <a:gd name="connsiteX17" fmla="*/ 912834 w 4159710"/>
              <a:gd name="connsiteY17" fmla="*/ 5507455 h 5786598"/>
              <a:gd name="connsiteX18" fmla="*/ 990609 w 4159710"/>
              <a:gd name="connsiteY18" fmla="*/ 5358390 h 5786598"/>
              <a:gd name="connsiteX19" fmla="*/ 1451724 w 4159710"/>
              <a:gd name="connsiteY19" fmla="*/ 5033553 h 5786598"/>
              <a:gd name="connsiteX20" fmla="*/ 1355112 w 4159710"/>
              <a:gd name="connsiteY20" fmla="*/ 5218720 h 5786598"/>
              <a:gd name="connsiteX21" fmla="*/ 1505762 w 4159710"/>
              <a:gd name="connsiteY21" fmla="*/ 5507455 h 5786598"/>
              <a:gd name="connsiteX22" fmla="*/ 1698986 w 4159710"/>
              <a:gd name="connsiteY22" fmla="*/ 5507455 h 5786598"/>
              <a:gd name="connsiteX23" fmla="*/ 574986 w 4159710"/>
              <a:gd name="connsiteY23" fmla="*/ 4999366 h 5786598"/>
              <a:gd name="connsiteX24" fmla="*/ 309887 w 4159710"/>
              <a:gd name="connsiteY24" fmla="*/ 5507455 h 5786598"/>
              <a:gd name="connsiteX25" fmla="*/ 503111 w 4159710"/>
              <a:gd name="connsiteY25" fmla="*/ 5507455 h 5786598"/>
              <a:gd name="connsiteX26" fmla="*/ 671598 w 4159710"/>
              <a:gd name="connsiteY26" fmla="*/ 5184533 h 5786598"/>
              <a:gd name="connsiteX27" fmla="*/ 1290352 w 4159710"/>
              <a:gd name="connsiteY27" fmla="*/ 4905281 h 5786598"/>
              <a:gd name="connsiteX28" fmla="*/ 1240962 w 4159710"/>
              <a:gd name="connsiteY28" fmla="*/ 4999940 h 5786598"/>
              <a:gd name="connsiteX29" fmla="*/ 1323448 w 4159710"/>
              <a:gd name="connsiteY29" fmla="*/ 5158032 h 5786598"/>
              <a:gd name="connsiteX30" fmla="*/ 1420060 w 4159710"/>
              <a:gd name="connsiteY30" fmla="*/ 4972866 h 5786598"/>
              <a:gd name="connsiteX31" fmla="*/ 1384797 w 4159710"/>
              <a:gd name="connsiteY31" fmla="*/ 4905281 h 5786598"/>
              <a:gd name="connsiteX32" fmla="*/ 1191573 w 4159710"/>
              <a:gd name="connsiteY32" fmla="*/ 4905281 h 5786598"/>
              <a:gd name="connsiteX33" fmla="*/ 1209298 w 4159710"/>
              <a:gd name="connsiteY33" fmla="*/ 4939252 h 5786598"/>
              <a:gd name="connsiteX34" fmla="*/ 1227023 w 4159710"/>
              <a:gd name="connsiteY34" fmla="*/ 4905281 h 5786598"/>
              <a:gd name="connsiteX35" fmla="*/ 891474 w 4159710"/>
              <a:gd name="connsiteY35" fmla="*/ 4905281 h 5786598"/>
              <a:gd name="connsiteX36" fmla="*/ 854499 w 4159710"/>
              <a:gd name="connsiteY36" fmla="*/ 4976146 h 5786598"/>
              <a:gd name="connsiteX37" fmla="*/ 1022274 w 4159710"/>
              <a:gd name="connsiteY37" fmla="*/ 5297702 h 5786598"/>
              <a:gd name="connsiteX38" fmla="*/ 1172210 w 4159710"/>
              <a:gd name="connsiteY38" fmla="*/ 5010334 h 5786598"/>
              <a:gd name="connsiteX39" fmla="*/ 1117398 w 4159710"/>
              <a:gd name="connsiteY39" fmla="*/ 4905281 h 5786598"/>
              <a:gd name="connsiteX40" fmla="*/ 624075 w 4159710"/>
              <a:gd name="connsiteY40" fmla="*/ 4905281 h 5786598"/>
              <a:gd name="connsiteX41" fmla="*/ 606650 w 4159710"/>
              <a:gd name="connsiteY41" fmla="*/ 4938678 h 5786598"/>
              <a:gd name="connsiteX42" fmla="*/ 703262 w 4159710"/>
              <a:gd name="connsiteY42" fmla="*/ 5123845 h 5786598"/>
              <a:gd name="connsiteX43" fmla="*/ 785748 w 4159710"/>
              <a:gd name="connsiteY43" fmla="*/ 4965752 h 5786598"/>
              <a:gd name="connsiteX44" fmla="*/ 754196 w 4159710"/>
              <a:gd name="connsiteY44" fmla="*/ 4905281 h 5786598"/>
              <a:gd name="connsiteX45" fmla="*/ 1286363 w 4159710"/>
              <a:gd name="connsiteY45" fmla="*/ 4716622 h 5786598"/>
              <a:gd name="connsiteX46" fmla="*/ 1286363 w 4159710"/>
              <a:gd name="connsiteY46" fmla="*/ 4742928 h 5786598"/>
              <a:gd name="connsiteX47" fmla="*/ 1280308 w 4159710"/>
              <a:gd name="connsiteY47" fmla="*/ 4772921 h 5786598"/>
              <a:gd name="connsiteX48" fmla="*/ 1315738 w 4159710"/>
              <a:gd name="connsiteY48" fmla="*/ 4772921 h 5786598"/>
              <a:gd name="connsiteX49" fmla="*/ 760478 w 4159710"/>
              <a:gd name="connsiteY49" fmla="*/ 4643851 h 5786598"/>
              <a:gd name="connsiteX50" fmla="*/ 693135 w 4159710"/>
              <a:gd name="connsiteY50" fmla="*/ 4772921 h 5786598"/>
              <a:gd name="connsiteX51" fmla="*/ 766533 w 4159710"/>
              <a:gd name="connsiteY51" fmla="*/ 4772921 h 5786598"/>
              <a:gd name="connsiteX52" fmla="*/ 760478 w 4159710"/>
              <a:gd name="connsiteY52" fmla="*/ 4742928 h 5786598"/>
              <a:gd name="connsiteX53" fmla="*/ 1286363 w 4159710"/>
              <a:gd name="connsiteY53" fmla="*/ 4116690 h 5786598"/>
              <a:gd name="connsiteX54" fmla="*/ 1286363 w 4159710"/>
              <a:gd name="connsiteY54" fmla="*/ 4574458 h 5786598"/>
              <a:gd name="connsiteX55" fmla="*/ 1389913 w 4159710"/>
              <a:gd name="connsiteY55" fmla="*/ 4772921 h 5786598"/>
              <a:gd name="connsiteX56" fmla="*/ 1441619 w 4159710"/>
              <a:gd name="connsiteY56" fmla="*/ 4772921 h 5786598"/>
              <a:gd name="connsiteX57" fmla="*/ 1441619 w 4159710"/>
              <a:gd name="connsiteY57" fmla="*/ 4116690 h 5786598"/>
              <a:gd name="connsiteX58" fmla="*/ 582362 w 4159710"/>
              <a:gd name="connsiteY58" fmla="*/ 4116689 h 5786598"/>
              <a:gd name="connsiteX59" fmla="*/ 582362 w 4159710"/>
              <a:gd name="connsiteY59" fmla="*/ 4772921 h 5786598"/>
              <a:gd name="connsiteX60" fmla="*/ 618960 w 4159710"/>
              <a:gd name="connsiteY60" fmla="*/ 4772921 h 5786598"/>
              <a:gd name="connsiteX61" fmla="*/ 760478 w 4159710"/>
              <a:gd name="connsiteY61" fmla="*/ 4501687 h 5786598"/>
              <a:gd name="connsiteX62" fmla="*/ 760478 w 4159710"/>
              <a:gd name="connsiteY62" fmla="*/ 4116689 h 5786598"/>
              <a:gd name="connsiteX63" fmla="*/ 1286363 w 4159710"/>
              <a:gd name="connsiteY63" fmla="*/ 3949802 h 5786598"/>
              <a:gd name="connsiteX64" fmla="*/ 1286363 w 4159710"/>
              <a:gd name="connsiteY64" fmla="*/ 4070970 h 5786598"/>
              <a:gd name="connsiteX65" fmla="*/ 1441619 w 4159710"/>
              <a:gd name="connsiteY65" fmla="*/ 4070970 h 5786598"/>
              <a:gd name="connsiteX66" fmla="*/ 1441619 w 4159710"/>
              <a:gd name="connsiteY66" fmla="*/ 3949802 h 5786598"/>
              <a:gd name="connsiteX67" fmla="*/ 582362 w 4159710"/>
              <a:gd name="connsiteY67" fmla="*/ 3949801 h 5786598"/>
              <a:gd name="connsiteX68" fmla="*/ 582362 w 4159710"/>
              <a:gd name="connsiteY68" fmla="*/ 4070970 h 5786598"/>
              <a:gd name="connsiteX69" fmla="*/ 760478 w 4159710"/>
              <a:gd name="connsiteY69" fmla="*/ 4070970 h 5786598"/>
              <a:gd name="connsiteX70" fmla="*/ 760478 w 4159710"/>
              <a:gd name="connsiteY70" fmla="*/ 3949801 h 5786598"/>
              <a:gd name="connsiteX71" fmla="*/ 1286363 w 4159710"/>
              <a:gd name="connsiteY71" fmla="*/ 3781025 h 5786598"/>
              <a:gd name="connsiteX72" fmla="*/ 1286363 w 4159710"/>
              <a:gd name="connsiteY72" fmla="*/ 3904082 h 5786598"/>
              <a:gd name="connsiteX73" fmla="*/ 1441619 w 4159710"/>
              <a:gd name="connsiteY73" fmla="*/ 3904082 h 5786598"/>
              <a:gd name="connsiteX74" fmla="*/ 1441619 w 4159710"/>
              <a:gd name="connsiteY74" fmla="*/ 3781025 h 5786598"/>
              <a:gd name="connsiteX75" fmla="*/ 582362 w 4159710"/>
              <a:gd name="connsiteY75" fmla="*/ 3781025 h 5786598"/>
              <a:gd name="connsiteX76" fmla="*/ 582362 w 4159710"/>
              <a:gd name="connsiteY76" fmla="*/ 3904082 h 5786598"/>
              <a:gd name="connsiteX77" fmla="*/ 760478 w 4159710"/>
              <a:gd name="connsiteY77" fmla="*/ 3904082 h 5786598"/>
              <a:gd name="connsiteX78" fmla="*/ 760478 w 4159710"/>
              <a:gd name="connsiteY78" fmla="*/ 3781025 h 5786598"/>
              <a:gd name="connsiteX79" fmla="*/ 1174823 w 4159710"/>
              <a:gd name="connsiteY79" fmla="*/ 2986866 h 5786598"/>
              <a:gd name="connsiteX80" fmla="*/ 1154863 w 4159710"/>
              <a:gd name="connsiteY80" fmla="*/ 3006826 h 5786598"/>
              <a:gd name="connsiteX81" fmla="*/ 1154863 w 4159710"/>
              <a:gd name="connsiteY81" fmla="*/ 3388285 h 5786598"/>
              <a:gd name="connsiteX82" fmla="*/ 1174823 w 4159710"/>
              <a:gd name="connsiteY82" fmla="*/ 3408245 h 5786598"/>
              <a:gd name="connsiteX83" fmla="*/ 1254662 w 4159710"/>
              <a:gd name="connsiteY83" fmla="*/ 3408245 h 5786598"/>
              <a:gd name="connsiteX84" fmla="*/ 1274622 w 4159710"/>
              <a:gd name="connsiteY84" fmla="*/ 3388285 h 5786598"/>
              <a:gd name="connsiteX85" fmla="*/ 1274622 w 4159710"/>
              <a:gd name="connsiteY85" fmla="*/ 3006826 h 5786598"/>
              <a:gd name="connsiteX86" fmla="*/ 1254662 w 4159710"/>
              <a:gd name="connsiteY86" fmla="*/ 2986866 h 5786598"/>
              <a:gd name="connsiteX87" fmla="*/ 694919 w 4159710"/>
              <a:gd name="connsiteY87" fmla="*/ 2986866 h 5786598"/>
              <a:gd name="connsiteX88" fmla="*/ 678402 w 4159710"/>
              <a:gd name="connsiteY88" fmla="*/ 3003383 h 5786598"/>
              <a:gd name="connsiteX89" fmla="*/ 678402 w 4159710"/>
              <a:gd name="connsiteY89" fmla="*/ 3391728 h 5786598"/>
              <a:gd name="connsiteX90" fmla="*/ 694919 w 4159710"/>
              <a:gd name="connsiteY90" fmla="*/ 3408245 h 5786598"/>
              <a:gd name="connsiteX91" fmla="*/ 760984 w 4159710"/>
              <a:gd name="connsiteY91" fmla="*/ 3408245 h 5786598"/>
              <a:gd name="connsiteX92" fmla="*/ 777501 w 4159710"/>
              <a:gd name="connsiteY92" fmla="*/ 3391728 h 5786598"/>
              <a:gd name="connsiteX93" fmla="*/ 777501 w 4159710"/>
              <a:gd name="connsiteY93" fmla="*/ 3003383 h 5786598"/>
              <a:gd name="connsiteX94" fmla="*/ 760984 w 4159710"/>
              <a:gd name="connsiteY94" fmla="*/ 2986866 h 5786598"/>
              <a:gd name="connsiteX95" fmla="*/ 502584 w 4159710"/>
              <a:gd name="connsiteY95" fmla="*/ 2986866 h 5786598"/>
              <a:gd name="connsiteX96" fmla="*/ 486067 w 4159710"/>
              <a:gd name="connsiteY96" fmla="*/ 3003383 h 5786598"/>
              <a:gd name="connsiteX97" fmla="*/ 486067 w 4159710"/>
              <a:gd name="connsiteY97" fmla="*/ 3391728 h 5786598"/>
              <a:gd name="connsiteX98" fmla="*/ 502584 w 4159710"/>
              <a:gd name="connsiteY98" fmla="*/ 3408245 h 5786598"/>
              <a:gd name="connsiteX99" fmla="*/ 568649 w 4159710"/>
              <a:gd name="connsiteY99" fmla="*/ 3408245 h 5786598"/>
              <a:gd name="connsiteX100" fmla="*/ 585166 w 4159710"/>
              <a:gd name="connsiteY100" fmla="*/ 3391728 h 5786598"/>
              <a:gd name="connsiteX101" fmla="*/ 585166 w 4159710"/>
              <a:gd name="connsiteY101" fmla="*/ 3003383 h 5786598"/>
              <a:gd name="connsiteX102" fmla="*/ 568649 w 4159710"/>
              <a:gd name="connsiteY102" fmla="*/ 2986866 h 5786598"/>
              <a:gd name="connsiteX103" fmla="*/ 310249 w 4159710"/>
              <a:gd name="connsiteY103" fmla="*/ 2986866 h 5786598"/>
              <a:gd name="connsiteX104" fmla="*/ 293732 w 4159710"/>
              <a:gd name="connsiteY104" fmla="*/ 3003383 h 5786598"/>
              <a:gd name="connsiteX105" fmla="*/ 293732 w 4159710"/>
              <a:gd name="connsiteY105" fmla="*/ 3391728 h 5786598"/>
              <a:gd name="connsiteX106" fmla="*/ 310249 w 4159710"/>
              <a:gd name="connsiteY106" fmla="*/ 3408245 h 5786598"/>
              <a:gd name="connsiteX107" fmla="*/ 376314 w 4159710"/>
              <a:gd name="connsiteY107" fmla="*/ 3408245 h 5786598"/>
              <a:gd name="connsiteX108" fmla="*/ 392831 w 4159710"/>
              <a:gd name="connsiteY108" fmla="*/ 3391728 h 5786598"/>
              <a:gd name="connsiteX109" fmla="*/ 392831 w 4159710"/>
              <a:gd name="connsiteY109" fmla="*/ 3003383 h 5786598"/>
              <a:gd name="connsiteX110" fmla="*/ 376314 w 4159710"/>
              <a:gd name="connsiteY110" fmla="*/ 2986866 h 5786598"/>
              <a:gd name="connsiteX111" fmla="*/ 871284 w 4159710"/>
              <a:gd name="connsiteY111" fmla="*/ 2156869 h 5786598"/>
              <a:gd name="connsiteX112" fmla="*/ 249133 w 4159710"/>
              <a:gd name="connsiteY112" fmla="*/ 2819733 h 5786598"/>
              <a:gd name="connsiteX113" fmla="*/ 830389 w 4159710"/>
              <a:gd name="connsiteY113" fmla="*/ 2819733 h 5786598"/>
              <a:gd name="connsiteX114" fmla="*/ 1322149 w 4159710"/>
              <a:gd name="connsiteY114" fmla="*/ 1457297 h 5786598"/>
              <a:gd name="connsiteX115" fmla="*/ 1134233 w 4159710"/>
              <a:gd name="connsiteY115" fmla="*/ 1473712 h 5786598"/>
              <a:gd name="connsiteX116" fmla="*/ 1155963 w 4159710"/>
              <a:gd name="connsiteY116" fmla="*/ 1825935 h 5786598"/>
              <a:gd name="connsiteX117" fmla="*/ 1248284 w 4159710"/>
              <a:gd name="connsiteY117" fmla="*/ 1825935 h 5786598"/>
              <a:gd name="connsiteX118" fmla="*/ 1257606 w 4159710"/>
              <a:gd name="connsiteY118" fmla="*/ 1835257 h 5786598"/>
              <a:gd name="connsiteX119" fmla="*/ 1257606 w 4159710"/>
              <a:gd name="connsiteY119" fmla="*/ 1872543 h 5786598"/>
              <a:gd name="connsiteX120" fmla="*/ 1248284 w 4159710"/>
              <a:gd name="connsiteY120" fmla="*/ 1881866 h 5786598"/>
              <a:gd name="connsiteX121" fmla="*/ 1159414 w 4159710"/>
              <a:gd name="connsiteY121" fmla="*/ 1881866 h 5786598"/>
              <a:gd name="connsiteX122" fmla="*/ 1170086 w 4159710"/>
              <a:gd name="connsiteY122" fmla="*/ 2054855 h 5786598"/>
              <a:gd name="connsiteX123" fmla="*/ 1233364 w 4159710"/>
              <a:gd name="connsiteY123" fmla="*/ 2054855 h 5786598"/>
              <a:gd name="connsiteX124" fmla="*/ 1247840 w 4159710"/>
              <a:gd name="connsiteY124" fmla="*/ 2069332 h 5786598"/>
              <a:gd name="connsiteX125" fmla="*/ 1247840 w 4159710"/>
              <a:gd name="connsiteY125" fmla="*/ 2127235 h 5786598"/>
              <a:gd name="connsiteX126" fmla="*/ 1233364 w 4159710"/>
              <a:gd name="connsiteY126" fmla="*/ 2141711 h 5786598"/>
              <a:gd name="connsiteX127" fmla="*/ 1175445 w 4159710"/>
              <a:gd name="connsiteY127" fmla="*/ 2141711 h 5786598"/>
              <a:gd name="connsiteX128" fmla="*/ 1217275 w 4159710"/>
              <a:gd name="connsiteY128" fmla="*/ 2819733 h 5786598"/>
              <a:gd name="connsiteX129" fmla="*/ 1538655 w 4159710"/>
              <a:gd name="connsiteY129" fmla="*/ 2819733 h 5786598"/>
              <a:gd name="connsiteX130" fmla="*/ 1538655 w 4159710"/>
              <a:gd name="connsiteY130" fmla="*/ 2916015 h 5786598"/>
              <a:gd name="connsiteX131" fmla="*/ 1834975 w 4159710"/>
              <a:gd name="connsiteY131" fmla="*/ 2426775 h 5786598"/>
              <a:gd name="connsiteX132" fmla="*/ 2470117 w 4159710"/>
              <a:gd name="connsiteY132" fmla="*/ 140636 h 5786598"/>
              <a:gd name="connsiteX133" fmla="*/ 2450688 w 4159710"/>
              <a:gd name="connsiteY133" fmla="*/ 169453 h 5786598"/>
              <a:gd name="connsiteX134" fmla="*/ 2380499 w 4159710"/>
              <a:gd name="connsiteY134" fmla="*/ 198526 h 5786598"/>
              <a:gd name="connsiteX135" fmla="*/ 2341862 w 4159710"/>
              <a:gd name="connsiteY135" fmla="*/ 190726 h 5786598"/>
              <a:gd name="connsiteX136" fmla="*/ 2319689 w 4159710"/>
              <a:gd name="connsiteY136" fmla="*/ 175776 h 5786598"/>
              <a:gd name="connsiteX137" fmla="*/ 1188989 w 4159710"/>
              <a:gd name="connsiteY137" fmla="*/ 1308426 h 5786598"/>
              <a:gd name="connsiteX138" fmla="*/ 1342990 w 4159710"/>
              <a:gd name="connsiteY138" fmla="*/ 1294974 h 5786598"/>
              <a:gd name="connsiteX139" fmla="*/ 1353866 w 4159710"/>
              <a:gd name="connsiteY139" fmla="*/ 1419480 h 5786598"/>
              <a:gd name="connsiteX140" fmla="*/ 1862584 w 4159710"/>
              <a:gd name="connsiteY140" fmla="*/ 2381191 h 5786598"/>
              <a:gd name="connsiteX141" fmla="*/ 3029209 w 4159710"/>
              <a:gd name="connsiteY141" fmla="*/ 455030 h 5786598"/>
              <a:gd name="connsiteX142" fmla="*/ 2380499 w 4159710"/>
              <a:gd name="connsiteY142" fmla="*/ 0 h 5786598"/>
              <a:gd name="connsiteX143" fmla="*/ 2479762 w 4159710"/>
              <a:gd name="connsiteY143" fmla="*/ 99263 h 5786598"/>
              <a:gd name="connsiteX144" fmla="*/ 2478311 w 4159710"/>
              <a:gd name="connsiteY144" fmla="*/ 106448 h 5786598"/>
              <a:gd name="connsiteX145" fmla="*/ 3219890 w 4159710"/>
              <a:gd name="connsiteY145" fmla="*/ 215733 h 5786598"/>
              <a:gd name="connsiteX146" fmla="*/ 3217054 w 4159710"/>
              <a:gd name="connsiteY146" fmla="*/ 220776 h 5786598"/>
              <a:gd name="connsiteX147" fmla="*/ 4067223 w 4159710"/>
              <a:gd name="connsiteY147" fmla="*/ 1004298 h 5786598"/>
              <a:gd name="connsiteX148" fmla="*/ 4069653 w 4159710"/>
              <a:gd name="connsiteY148" fmla="*/ 1000693 h 5786598"/>
              <a:gd name="connsiteX149" fmla="*/ 4106956 w 4159710"/>
              <a:gd name="connsiteY149" fmla="*/ 985242 h 5786598"/>
              <a:gd name="connsiteX150" fmla="*/ 4159710 w 4159710"/>
              <a:gd name="connsiteY150" fmla="*/ 1037996 h 5786598"/>
              <a:gd name="connsiteX151" fmla="*/ 4106956 w 4159710"/>
              <a:gd name="connsiteY151" fmla="*/ 1090750 h 5786598"/>
              <a:gd name="connsiteX152" fmla="*/ 4054202 w 4159710"/>
              <a:gd name="connsiteY152" fmla="*/ 1037996 h 5786598"/>
              <a:gd name="connsiteX153" fmla="*/ 4058348 w 4159710"/>
              <a:gd name="connsiteY153" fmla="*/ 1017462 h 5786598"/>
              <a:gd name="connsiteX154" fmla="*/ 4060261 w 4159710"/>
              <a:gd name="connsiteY154" fmla="*/ 1014623 h 5786598"/>
              <a:gd name="connsiteX155" fmla="*/ 3137412 w 4159710"/>
              <a:gd name="connsiteY155" fmla="*/ 519074 h 5786598"/>
              <a:gd name="connsiteX156" fmla="*/ 1538655 w 4159710"/>
              <a:gd name="connsiteY156" fmla="*/ 3357254 h 5786598"/>
              <a:gd name="connsiteX157" fmla="*/ 1538655 w 4159710"/>
              <a:gd name="connsiteY157" fmla="*/ 3364856 h 5786598"/>
              <a:gd name="connsiteX158" fmla="*/ 1696915 w 4159710"/>
              <a:gd name="connsiteY158" fmla="*/ 3364856 h 5786598"/>
              <a:gd name="connsiteX159" fmla="*/ 1696915 w 4159710"/>
              <a:gd name="connsiteY159" fmla="*/ 3781025 h 5786598"/>
              <a:gd name="connsiteX160" fmla="*/ 1487338 w 4159710"/>
              <a:gd name="connsiteY160" fmla="*/ 3781025 h 5786598"/>
              <a:gd name="connsiteX161" fmla="*/ 1487338 w 4159710"/>
              <a:gd name="connsiteY161" fmla="*/ 3904082 h 5786598"/>
              <a:gd name="connsiteX162" fmla="*/ 1563403 w 4159710"/>
              <a:gd name="connsiteY162" fmla="*/ 3904082 h 5786598"/>
              <a:gd name="connsiteX163" fmla="*/ 1586263 w 4159710"/>
              <a:gd name="connsiteY163" fmla="*/ 3926942 h 5786598"/>
              <a:gd name="connsiteX164" fmla="*/ 1586262 w 4159710"/>
              <a:gd name="connsiteY164" fmla="*/ 3926942 h 5786598"/>
              <a:gd name="connsiteX165" fmla="*/ 1563402 w 4159710"/>
              <a:gd name="connsiteY165" fmla="*/ 3949802 h 5786598"/>
              <a:gd name="connsiteX166" fmla="*/ 1487338 w 4159710"/>
              <a:gd name="connsiteY166" fmla="*/ 3949802 h 5786598"/>
              <a:gd name="connsiteX167" fmla="*/ 1487338 w 4159710"/>
              <a:gd name="connsiteY167" fmla="*/ 4070970 h 5786598"/>
              <a:gd name="connsiteX168" fmla="*/ 1563403 w 4159710"/>
              <a:gd name="connsiteY168" fmla="*/ 4070970 h 5786598"/>
              <a:gd name="connsiteX169" fmla="*/ 1586263 w 4159710"/>
              <a:gd name="connsiteY169" fmla="*/ 4093830 h 5786598"/>
              <a:gd name="connsiteX170" fmla="*/ 1586262 w 4159710"/>
              <a:gd name="connsiteY170" fmla="*/ 4093830 h 5786598"/>
              <a:gd name="connsiteX171" fmla="*/ 1563402 w 4159710"/>
              <a:gd name="connsiteY171" fmla="*/ 4116690 h 5786598"/>
              <a:gd name="connsiteX172" fmla="*/ 1487338 w 4159710"/>
              <a:gd name="connsiteY172" fmla="*/ 4116690 h 5786598"/>
              <a:gd name="connsiteX173" fmla="*/ 1487338 w 4159710"/>
              <a:gd name="connsiteY173" fmla="*/ 4772921 h 5786598"/>
              <a:gd name="connsiteX174" fmla="*/ 1529674 w 4159710"/>
              <a:gd name="connsiteY174" fmla="*/ 4772921 h 5786598"/>
              <a:gd name="connsiteX175" fmla="*/ 1586262 w 4159710"/>
              <a:gd name="connsiteY175" fmla="*/ 4829509 h 5786598"/>
              <a:gd name="connsiteX176" fmla="*/ 1586262 w 4159710"/>
              <a:gd name="connsiteY176" fmla="*/ 4848693 h 5786598"/>
              <a:gd name="connsiteX177" fmla="*/ 1529674 w 4159710"/>
              <a:gd name="connsiteY177" fmla="*/ 4905281 h 5786598"/>
              <a:gd name="connsiteX178" fmla="*/ 1518652 w 4159710"/>
              <a:gd name="connsiteY178" fmla="*/ 4905281 h 5786598"/>
              <a:gd name="connsiteX179" fmla="*/ 1488812 w 4159710"/>
              <a:gd name="connsiteY179" fmla="*/ 4962472 h 5786598"/>
              <a:gd name="connsiteX180" fmla="*/ 1773161 w 4159710"/>
              <a:gd name="connsiteY180" fmla="*/ 5507455 h 5786598"/>
              <a:gd name="connsiteX181" fmla="*/ 1945385 w 4159710"/>
              <a:gd name="connsiteY181" fmla="*/ 5507455 h 5786598"/>
              <a:gd name="connsiteX182" fmla="*/ 2015377 w 4159710"/>
              <a:gd name="connsiteY182" fmla="*/ 5577447 h 5786598"/>
              <a:gd name="connsiteX183" fmla="*/ 2015377 w 4159710"/>
              <a:gd name="connsiteY183" fmla="*/ 5716606 h 5786598"/>
              <a:gd name="connsiteX184" fmla="*/ 1945385 w 4159710"/>
              <a:gd name="connsiteY184" fmla="*/ 5786598 h 5786598"/>
              <a:gd name="connsiteX185" fmla="*/ 166286 w 4159710"/>
              <a:gd name="connsiteY185" fmla="*/ 5786598 h 5786598"/>
              <a:gd name="connsiteX186" fmla="*/ 96294 w 4159710"/>
              <a:gd name="connsiteY186" fmla="*/ 5716606 h 5786598"/>
              <a:gd name="connsiteX187" fmla="*/ 96294 w 4159710"/>
              <a:gd name="connsiteY187" fmla="*/ 5577447 h 5786598"/>
              <a:gd name="connsiteX188" fmla="*/ 166286 w 4159710"/>
              <a:gd name="connsiteY188" fmla="*/ 5507455 h 5786598"/>
              <a:gd name="connsiteX189" fmla="*/ 235712 w 4159710"/>
              <a:gd name="connsiteY189" fmla="*/ 5507455 h 5786598"/>
              <a:gd name="connsiteX190" fmla="*/ 537898 w 4159710"/>
              <a:gd name="connsiteY190" fmla="*/ 4928284 h 5786598"/>
              <a:gd name="connsiteX191" fmla="*/ 525896 w 4159710"/>
              <a:gd name="connsiteY191" fmla="*/ 4905281 h 5786598"/>
              <a:gd name="connsiteX192" fmla="*/ 517166 w 4159710"/>
              <a:gd name="connsiteY192" fmla="*/ 4905281 h 5786598"/>
              <a:gd name="connsiteX193" fmla="*/ 460578 w 4159710"/>
              <a:gd name="connsiteY193" fmla="*/ 4848693 h 5786598"/>
              <a:gd name="connsiteX194" fmla="*/ 460578 w 4159710"/>
              <a:gd name="connsiteY194" fmla="*/ 4829509 h 5786598"/>
              <a:gd name="connsiteX195" fmla="*/ 517166 w 4159710"/>
              <a:gd name="connsiteY195" fmla="*/ 4772921 h 5786598"/>
              <a:gd name="connsiteX196" fmla="*/ 536643 w 4159710"/>
              <a:gd name="connsiteY196" fmla="*/ 4772921 h 5786598"/>
              <a:gd name="connsiteX197" fmla="*/ 536643 w 4159710"/>
              <a:gd name="connsiteY197" fmla="*/ 4116689 h 5786598"/>
              <a:gd name="connsiteX198" fmla="*/ 483438 w 4159710"/>
              <a:gd name="connsiteY198" fmla="*/ 4116689 h 5786598"/>
              <a:gd name="connsiteX199" fmla="*/ 467274 w 4159710"/>
              <a:gd name="connsiteY199" fmla="*/ 4109993 h 5786598"/>
              <a:gd name="connsiteX200" fmla="*/ 460578 w 4159710"/>
              <a:gd name="connsiteY200" fmla="*/ 4093829 h 5786598"/>
              <a:gd name="connsiteX201" fmla="*/ 467274 w 4159710"/>
              <a:gd name="connsiteY201" fmla="*/ 4077665 h 5786598"/>
              <a:gd name="connsiteX202" fmla="*/ 483438 w 4159710"/>
              <a:gd name="connsiteY202" fmla="*/ 4070970 h 5786598"/>
              <a:gd name="connsiteX203" fmla="*/ 536643 w 4159710"/>
              <a:gd name="connsiteY203" fmla="*/ 4070970 h 5786598"/>
              <a:gd name="connsiteX204" fmla="*/ 536643 w 4159710"/>
              <a:gd name="connsiteY204" fmla="*/ 3949801 h 5786598"/>
              <a:gd name="connsiteX205" fmla="*/ 483438 w 4159710"/>
              <a:gd name="connsiteY205" fmla="*/ 3949801 h 5786598"/>
              <a:gd name="connsiteX206" fmla="*/ 467274 w 4159710"/>
              <a:gd name="connsiteY206" fmla="*/ 3943105 h 5786598"/>
              <a:gd name="connsiteX207" fmla="*/ 460578 w 4159710"/>
              <a:gd name="connsiteY207" fmla="*/ 3926941 h 5786598"/>
              <a:gd name="connsiteX208" fmla="*/ 467274 w 4159710"/>
              <a:gd name="connsiteY208" fmla="*/ 3910777 h 5786598"/>
              <a:gd name="connsiteX209" fmla="*/ 483438 w 4159710"/>
              <a:gd name="connsiteY209" fmla="*/ 3904082 h 5786598"/>
              <a:gd name="connsiteX210" fmla="*/ 536643 w 4159710"/>
              <a:gd name="connsiteY210" fmla="*/ 3904082 h 5786598"/>
              <a:gd name="connsiteX211" fmla="*/ 536643 w 4159710"/>
              <a:gd name="connsiteY211" fmla="*/ 3781025 h 5786598"/>
              <a:gd name="connsiteX212" fmla="*/ 0 w 4159710"/>
              <a:gd name="connsiteY212" fmla="*/ 3781025 h 5786598"/>
              <a:gd name="connsiteX213" fmla="*/ 0 w 4159710"/>
              <a:gd name="connsiteY213" fmla="*/ 3364856 h 5786598"/>
              <a:gd name="connsiteX214" fmla="*/ 1 w 4159710"/>
              <a:gd name="connsiteY214" fmla="*/ 3364856 h 5786598"/>
              <a:gd name="connsiteX215" fmla="*/ 1 w 4159710"/>
              <a:gd name="connsiteY215" fmla="*/ 2819733 h 5786598"/>
              <a:gd name="connsiteX216" fmla="*/ 186431 w 4159710"/>
              <a:gd name="connsiteY216" fmla="*/ 2819733 h 5786598"/>
              <a:gd name="connsiteX217" fmla="*/ 823097 w 4159710"/>
              <a:gd name="connsiteY217" fmla="*/ 2141404 h 5786598"/>
              <a:gd name="connsiteX218" fmla="*/ 813602 w 4159710"/>
              <a:gd name="connsiteY218" fmla="*/ 2137471 h 5786598"/>
              <a:gd name="connsiteX219" fmla="*/ 809362 w 4159710"/>
              <a:gd name="connsiteY219" fmla="*/ 2127235 h 5786598"/>
              <a:gd name="connsiteX220" fmla="*/ 809362 w 4159710"/>
              <a:gd name="connsiteY220" fmla="*/ 2069332 h 5786598"/>
              <a:gd name="connsiteX221" fmla="*/ 823838 w 4159710"/>
              <a:gd name="connsiteY221" fmla="*/ 2054855 h 5786598"/>
              <a:gd name="connsiteX222" fmla="*/ 877577 w 4159710"/>
              <a:gd name="connsiteY222" fmla="*/ 2054855 h 5786598"/>
              <a:gd name="connsiteX223" fmla="*/ 888250 w 4159710"/>
              <a:gd name="connsiteY223" fmla="*/ 1881866 h 5786598"/>
              <a:gd name="connsiteX224" fmla="*/ 828450 w 4159710"/>
              <a:gd name="connsiteY224" fmla="*/ 1881866 h 5786598"/>
              <a:gd name="connsiteX225" fmla="*/ 819128 w 4159710"/>
              <a:gd name="connsiteY225" fmla="*/ 1872543 h 5786598"/>
              <a:gd name="connsiteX226" fmla="*/ 819128 w 4159710"/>
              <a:gd name="connsiteY226" fmla="*/ 1835257 h 5786598"/>
              <a:gd name="connsiteX227" fmla="*/ 828450 w 4159710"/>
              <a:gd name="connsiteY227" fmla="*/ 1825935 h 5786598"/>
              <a:gd name="connsiteX228" fmla="*/ 891700 w 4159710"/>
              <a:gd name="connsiteY228" fmla="*/ 1825935 h 5786598"/>
              <a:gd name="connsiteX229" fmla="*/ 912234 w 4159710"/>
              <a:gd name="connsiteY229" fmla="*/ 1493103 h 5786598"/>
              <a:gd name="connsiteX230" fmla="*/ 860727 w 4159710"/>
              <a:gd name="connsiteY230" fmla="*/ 1497602 h 5786598"/>
              <a:gd name="connsiteX231" fmla="*/ 861169 w 4159710"/>
              <a:gd name="connsiteY231" fmla="*/ 1501090 h 5786598"/>
              <a:gd name="connsiteX232" fmla="*/ 562355 w 4159710"/>
              <a:gd name="connsiteY232" fmla="*/ 1538964 h 5786598"/>
              <a:gd name="connsiteX233" fmla="*/ 573819 w 4159710"/>
              <a:gd name="connsiteY233" fmla="*/ 1582489 h 5786598"/>
              <a:gd name="connsiteX234" fmla="*/ 537257 w 4159710"/>
              <a:gd name="connsiteY234" fmla="*/ 1645198 h 5786598"/>
              <a:gd name="connsiteX235" fmla="*/ 530211 w 4159710"/>
              <a:gd name="connsiteY235" fmla="*/ 1647053 h 5786598"/>
              <a:gd name="connsiteX236" fmla="*/ 476492 w 4159710"/>
              <a:gd name="connsiteY236" fmla="*/ 1628784 h 5786598"/>
              <a:gd name="connsiteX237" fmla="*/ 469491 w 4159710"/>
              <a:gd name="connsiteY237" fmla="*/ 1614538 h 5786598"/>
              <a:gd name="connsiteX238" fmla="*/ 470721 w 4159710"/>
              <a:gd name="connsiteY238" fmla="*/ 1635605 h 5786598"/>
              <a:gd name="connsiteX239" fmla="*/ 430195 w 4159710"/>
              <a:gd name="connsiteY239" fmla="*/ 1681081 h 5786598"/>
              <a:gd name="connsiteX240" fmla="*/ 422631 w 4159710"/>
              <a:gd name="connsiteY240" fmla="*/ 1683073 h 5786598"/>
              <a:gd name="connsiteX241" fmla="*/ 355310 w 4159710"/>
              <a:gd name="connsiteY241" fmla="*/ 1643823 h 5786598"/>
              <a:gd name="connsiteX242" fmla="*/ 315776 w 4159710"/>
              <a:gd name="connsiteY242" fmla="*/ 1493723 h 5786598"/>
              <a:gd name="connsiteX243" fmla="*/ 355027 w 4159710"/>
              <a:gd name="connsiteY243" fmla="*/ 1426402 h 5786598"/>
              <a:gd name="connsiteX244" fmla="*/ 362591 w 4159710"/>
              <a:gd name="connsiteY244" fmla="*/ 1424410 h 5786598"/>
              <a:gd name="connsiteX245" fmla="*/ 420261 w 4159710"/>
              <a:gd name="connsiteY245" fmla="*/ 1444022 h 5786598"/>
              <a:gd name="connsiteX246" fmla="*/ 427578 w 4159710"/>
              <a:gd name="connsiteY246" fmla="*/ 1458912 h 5786598"/>
              <a:gd name="connsiteX247" fmla="*/ 426045 w 4159710"/>
              <a:gd name="connsiteY247" fmla="*/ 1453091 h 5786598"/>
              <a:gd name="connsiteX248" fmla="*/ 462607 w 4159710"/>
              <a:gd name="connsiteY248" fmla="*/ 1390382 h 5786598"/>
              <a:gd name="connsiteX249" fmla="*/ 469653 w 4159710"/>
              <a:gd name="connsiteY249" fmla="*/ 1388526 h 5786598"/>
              <a:gd name="connsiteX250" fmla="*/ 532361 w 4159710"/>
              <a:gd name="connsiteY250" fmla="*/ 1425088 h 5786598"/>
              <a:gd name="connsiteX251" fmla="*/ 549415 w 4159710"/>
              <a:gd name="connsiteY251" fmla="*/ 1489834 h 5786598"/>
              <a:gd name="connsiteX252" fmla="*/ 840002 w 4159710"/>
              <a:gd name="connsiteY252" fmla="*/ 1334084 h 5786598"/>
              <a:gd name="connsiteX253" fmla="*/ 840607 w 4159710"/>
              <a:gd name="connsiteY253" fmla="*/ 1338857 h 5786598"/>
              <a:gd name="connsiteX254" fmla="*/ 1112835 w 4159710"/>
              <a:gd name="connsiteY254" fmla="*/ 1315078 h 5786598"/>
              <a:gd name="connsiteX255" fmla="*/ 2288860 w 4159710"/>
              <a:gd name="connsiteY255" fmla="*/ 137025 h 5786598"/>
              <a:gd name="connsiteX256" fmla="*/ 2281236 w 4159710"/>
              <a:gd name="connsiteY256" fmla="*/ 99263 h 5786598"/>
              <a:gd name="connsiteX257" fmla="*/ 2380499 w 4159710"/>
              <a:gd name="connsiteY257" fmla="*/ 0 h 578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59710" h="5786598">
                <a:moveTo>
                  <a:pt x="1022274" y="5419078"/>
                </a:moveTo>
                <a:lnTo>
                  <a:pt x="976163" y="5507455"/>
                </a:lnTo>
                <a:lnTo>
                  <a:pt x="1068385" y="5507455"/>
                </a:lnTo>
                <a:close/>
                <a:moveTo>
                  <a:pt x="1318025" y="5289802"/>
                </a:moveTo>
                <a:lnTo>
                  <a:pt x="1204463" y="5507455"/>
                </a:lnTo>
                <a:lnTo>
                  <a:pt x="1431587" y="5507455"/>
                </a:lnTo>
                <a:close/>
                <a:moveTo>
                  <a:pt x="708685" y="5255614"/>
                </a:moveTo>
                <a:lnTo>
                  <a:pt x="577286" y="5507455"/>
                </a:lnTo>
                <a:lnTo>
                  <a:pt x="840085" y="5507455"/>
                </a:lnTo>
                <a:close/>
                <a:moveTo>
                  <a:pt x="1203875" y="5071022"/>
                </a:moveTo>
                <a:lnTo>
                  <a:pt x="1053938" y="5358390"/>
                </a:lnTo>
                <a:lnTo>
                  <a:pt x="1131714" y="5507455"/>
                </a:lnTo>
                <a:lnTo>
                  <a:pt x="1141134" y="5507455"/>
                </a:lnTo>
                <a:lnTo>
                  <a:pt x="1286361" y="5229113"/>
                </a:lnTo>
                <a:close/>
                <a:moveTo>
                  <a:pt x="822835" y="5036834"/>
                </a:moveTo>
                <a:lnTo>
                  <a:pt x="740350" y="5194926"/>
                </a:lnTo>
                <a:lnTo>
                  <a:pt x="903414" y="5507455"/>
                </a:lnTo>
                <a:lnTo>
                  <a:pt x="912834" y="5507455"/>
                </a:lnTo>
                <a:lnTo>
                  <a:pt x="990609" y="5358390"/>
                </a:lnTo>
                <a:close/>
                <a:moveTo>
                  <a:pt x="1451724" y="5033553"/>
                </a:moveTo>
                <a:lnTo>
                  <a:pt x="1355112" y="5218720"/>
                </a:lnTo>
                <a:lnTo>
                  <a:pt x="1505762" y="5507455"/>
                </a:lnTo>
                <a:lnTo>
                  <a:pt x="1698986" y="5507455"/>
                </a:lnTo>
                <a:close/>
                <a:moveTo>
                  <a:pt x="574986" y="4999366"/>
                </a:moveTo>
                <a:lnTo>
                  <a:pt x="309887" y="5507455"/>
                </a:lnTo>
                <a:lnTo>
                  <a:pt x="503111" y="5507455"/>
                </a:lnTo>
                <a:lnTo>
                  <a:pt x="671598" y="5184533"/>
                </a:lnTo>
                <a:close/>
                <a:moveTo>
                  <a:pt x="1290352" y="4905281"/>
                </a:moveTo>
                <a:lnTo>
                  <a:pt x="1240962" y="4999940"/>
                </a:lnTo>
                <a:lnTo>
                  <a:pt x="1323448" y="5158032"/>
                </a:lnTo>
                <a:lnTo>
                  <a:pt x="1420060" y="4972866"/>
                </a:lnTo>
                <a:lnTo>
                  <a:pt x="1384797" y="4905281"/>
                </a:lnTo>
                <a:close/>
                <a:moveTo>
                  <a:pt x="1191573" y="4905281"/>
                </a:moveTo>
                <a:lnTo>
                  <a:pt x="1209298" y="4939252"/>
                </a:lnTo>
                <a:lnTo>
                  <a:pt x="1227023" y="4905281"/>
                </a:lnTo>
                <a:close/>
                <a:moveTo>
                  <a:pt x="891474" y="4905281"/>
                </a:moveTo>
                <a:lnTo>
                  <a:pt x="854499" y="4976146"/>
                </a:lnTo>
                <a:lnTo>
                  <a:pt x="1022274" y="5297702"/>
                </a:lnTo>
                <a:lnTo>
                  <a:pt x="1172210" y="5010334"/>
                </a:lnTo>
                <a:lnTo>
                  <a:pt x="1117398" y="4905281"/>
                </a:lnTo>
                <a:close/>
                <a:moveTo>
                  <a:pt x="624075" y="4905281"/>
                </a:moveTo>
                <a:lnTo>
                  <a:pt x="606650" y="4938678"/>
                </a:lnTo>
                <a:lnTo>
                  <a:pt x="703262" y="5123845"/>
                </a:lnTo>
                <a:lnTo>
                  <a:pt x="785748" y="4965752"/>
                </a:lnTo>
                <a:lnTo>
                  <a:pt x="754196" y="4905281"/>
                </a:lnTo>
                <a:close/>
                <a:moveTo>
                  <a:pt x="1286363" y="4716622"/>
                </a:moveTo>
                <a:lnTo>
                  <a:pt x="1286363" y="4742928"/>
                </a:lnTo>
                <a:lnTo>
                  <a:pt x="1280308" y="4772921"/>
                </a:lnTo>
                <a:lnTo>
                  <a:pt x="1315738" y="4772921"/>
                </a:lnTo>
                <a:close/>
                <a:moveTo>
                  <a:pt x="760478" y="4643851"/>
                </a:moveTo>
                <a:lnTo>
                  <a:pt x="693135" y="4772921"/>
                </a:lnTo>
                <a:lnTo>
                  <a:pt x="766533" y="4772921"/>
                </a:lnTo>
                <a:lnTo>
                  <a:pt x="760478" y="4742928"/>
                </a:lnTo>
                <a:close/>
                <a:moveTo>
                  <a:pt x="1286363" y="4116690"/>
                </a:moveTo>
                <a:lnTo>
                  <a:pt x="1286363" y="4574458"/>
                </a:lnTo>
                <a:lnTo>
                  <a:pt x="1389913" y="4772921"/>
                </a:lnTo>
                <a:lnTo>
                  <a:pt x="1441619" y="4772921"/>
                </a:lnTo>
                <a:lnTo>
                  <a:pt x="1441619" y="4116690"/>
                </a:lnTo>
                <a:close/>
                <a:moveTo>
                  <a:pt x="582362" y="4116689"/>
                </a:moveTo>
                <a:lnTo>
                  <a:pt x="582362" y="4772921"/>
                </a:lnTo>
                <a:lnTo>
                  <a:pt x="618960" y="4772921"/>
                </a:lnTo>
                <a:lnTo>
                  <a:pt x="760478" y="4501687"/>
                </a:lnTo>
                <a:lnTo>
                  <a:pt x="760478" y="4116689"/>
                </a:lnTo>
                <a:close/>
                <a:moveTo>
                  <a:pt x="1286363" y="3949802"/>
                </a:moveTo>
                <a:lnTo>
                  <a:pt x="1286363" y="4070970"/>
                </a:lnTo>
                <a:lnTo>
                  <a:pt x="1441619" y="4070970"/>
                </a:lnTo>
                <a:lnTo>
                  <a:pt x="1441619" y="3949802"/>
                </a:lnTo>
                <a:close/>
                <a:moveTo>
                  <a:pt x="582362" y="3949801"/>
                </a:moveTo>
                <a:lnTo>
                  <a:pt x="582362" y="4070970"/>
                </a:lnTo>
                <a:lnTo>
                  <a:pt x="760478" y="4070970"/>
                </a:lnTo>
                <a:lnTo>
                  <a:pt x="760478" y="3949801"/>
                </a:lnTo>
                <a:close/>
                <a:moveTo>
                  <a:pt x="1286363" y="3781025"/>
                </a:moveTo>
                <a:lnTo>
                  <a:pt x="1286363" y="3904082"/>
                </a:lnTo>
                <a:lnTo>
                  <a:pt x="1441619" y="3904082"/>
                </a:lnTo>
                <a:lnTo>
                  <a:pt x="1441619" y="3781025"/>
                </a:lnTo>
                <a:close/>
                <a:moveTo>
                  <a:pt x="582362" y="3781025"/>
                </a:moveTo>
                <a:lnTo>
                  <a:pt x="582362" y="3904082"/>
                </a:lnTo>
                <a:lnTo>
                  <a:pt x="760478" y="3904082"/>
                </a:lnTo>
                <a:lnTo>
                  <a:pt x="760478" y="3781025"/>
                </a:lnTo>
                <a:close/>
                <a:moveTo>
                  <a:pt x="1174823" y="2986866"/>
                </a:moveTo>
                <a:cubicBezTo>
                  <a:pt x="1163799" y="2986866"/>
                  <a:pt x="1154863" y="2995802"/>
                  <a:pt x="1154863" y="3006826"/>
                </a:cubicBezTo>
                <a:lnTo>
                  <a:pt x="1154863" y="3388285"/>
                </a:lnTo>
                <a:cubicBezTo>
                  <a:pt x="1154863" y="3399309"/>
                  <a:pt x="1163799" y="3408245"/>
                  <a:pt x="1174823" y="3408245"/>
                </a:cubicBezTo>
                <a:lnTo>
                  <a:pt x="1254662" y="3408245"/>
                </a:lnTo>
                <a:cubicBezTo>
                  <a:pt x="1265686" y="3408245"/>
                  <a:pt x="1274622" y="3399309"/>
                  <a:pt x="1274622" y="3388285"/>
                </a:cubicBezTo>
                <a:lnTo>
                  <a:pt x="1274622" y="3006826"/>
                </a:lnTo>
                <a:cubicBezTo>
                  <a:pt x="1274622" y="2995802"/>
                  <a:pt x="1265686" y="2986866"/>
                  <a:pt x="1254662" y="2986866"/>
                </a:cubicBezTo>
                <a:close/>
                <a:moveTo>
                  <a:pt x="694919" y="2986866"/>
                </a:moveTo>
                <a:cubicBezTo>
                  <a:pt x="685797" y="2986866"/>
                  <a:pt x="678402" y="2994261"/>
                  <a:pt x="678402" y="3003383"/>
                </a:cubicBezTo>
                <a:lnTo>
                  <a:pt x="678402" y="3391728"/>
                </a:lnTo>
                <a:cubicBezTo>
                  <a:pt x="678402" y="3400850"/>
                  <a:pt x="685797" y="3408245"/>
                  <a:pt x="694919" y="3408245"/>
                </a:cubicBezTo>
                <a:lnTo>
                  <a:pt x="760984" y="3408245"/>
                </a:lnTo>
                <a:cubicBezTo>
                  <a:pt x="770106" y="3408245"/>
                  <a:pt x="777501" y="3400850"/>
                  <a:pt x="777501" y="3391728"/>
                </a:cubicBezTo>
                <a:lnTo>
                  <a:pt x="777501" y="3003383"/>
                </a:lnTo>
                <a:cubicBezTo>
                  <a:pt x="777501" y="2994261"/>
                  <a:pt x="770106" y="2986866"/>
                  <a:pt x="760984" y="2986866"/>
                </a:cubicBezTo>
                <a:close/>
                <a:moveTo>
                  <a:pt x="502584" y="2986866"/>
                </a:moveTo>
                <a:cubicBezTo>
                  <a:pt x="493462" y="2986866"/>
                  <a:pt x="486067" y="2994261"/>
                  <a:pt x="486067" y="3003383"/>
                </a:cubicBezTo>
                <a:lnTo>
                  <a:pt x="486067" y="3391728"/>
                </a:lnTo>
                <a:cubicBezTo>
                  <a:pt x="486067" y="3400850"/>
                  <a:pt x="493462" y="3408245"/>
                  <a:pt x="502584" y="3408245"/>
                </a:cubicBezTo>
                <a:lnTo>
                  <a:pt x="568649" y="3408245"/>
                </a:lnTo>
                <a:cubicBezTo>
                  <a:pt x="577771" y="3408245"/>
                  <a:pt x="585166" y="3400850"/>
                  <a:pt x="585166" y="3391728"/>
                </a:cubicBezTo>
                <a:lnTo>
                  <a:pt x="585166" y="3003383"/>
                </a:lnTo>
                <a:cubicBezTo>
                  <a:pt x="585166" y="2994261"/>
                  <a:pt x="577771" y="2986866"/>
                  <a:pt x="568649" y="2986866"/>
                </a:cubicBezTo>
                <a:close/>
                <a:moveTo>
                  <a:pt x="310249" y="2986866"/>
                </a:moveTo>
                <a:cubicBezTo>
                  <a:pt x="301127" y="2986866"/>
                  <a:pt x="293732" y="2994261"/>
                  <a:pt x="293732" y="3003383"/>
                </a:cubicBezTo>
                <a:lnTo>
                  <a:pt x="293732" y="3391728"/>
                </a:lnTo>
                <a:cubicBezTo>
                  <a:pt x="293732" y="3400850"/>
                  <a:pt x="301127" y="3408245"/>
                  <a:pt x="310249" y="3408245"/>
                </a:cubicBezTo>
                <a:lnTo>
                  <a:pt x="376314" y="3408245"/>
                </a:lnTo>
                <a:cubicBezTo>
                  <a:pt x="385436" y="3408245"/>
                  <a:pt x="392831" y="3400850"/>
                  <a:pt x="392831" y="3391728"/>
                </a:cubicBezTo>
                <a:lnTo>
                  <a:pt x="392831" y="3003383"/>
                </a:lnTo>
                <a:cubicBezTo>
                  <a:pt x="392831" y="2994261"/>
                  <a:pt x="385436" y="2986866"/>
                  <a:pt x="376314" y="2986866"/>
                </a:cubicBezTo>
                <a:close/>
                <a:moveTo>
                  <a:pt x="871284" y="2156869"/>
                </a:moveTo>
                <a:lnTo>
                  <a:pt x="249133" y="2819733"/>
                </a:lnTo>
                <a:lnTo>
                  <a:pt x="830389" y="2819733"/>
                </a:lnTo>
                <a:close/>
                <a:moveTo>
                  <a:pt x="1322149" y="1457297"/>
                </a:moveTo>
                <a:lnTo>
                  <a:pt x="1134233" y="1473712"/>
                </a:lnTo>
                <a:lnTo>
                  <a:pt x="1155963" y="1825935"/>
                </a:lnTo>
                <a:lnTo>
                  <a:pt x="1248284" y="1825935"/>
                </a:lnTo>
                <a:cubicBezTo>
                  <a:pt x="1253432" y="1825935"/>
                  <a:pt x="1257606" y="1830109"/>
                  <a:pt x="1257606" y="1835257"/>
                </a:cubicBezTo>
                <a:lnTo>
                  <a:pt x="1257606" y="1872543"/>
                </a:lnTo>
                <a:cubicBezTo>
                  <a:pt x="1257606" y="1877691"/>
                  <a:pt x="1253432" y="1881866"/>
                  <a:pt x="1248284" y="1881866"/>
                </a:cubicBezTo>
                <a:lnTo>
                  <a:pt x="1159414" y="1881866"/>
                </a:lnTo>
                <a:lnTo>
                  <a:pt x="1170086" y="2054855"/>
                </a:lnTo>
                <a:lnTo>
                  <a:pt x="1233364" y="2054855"/>
                </a:lnTo>
                <a:cubicBezTo>
                  <a:pt x="1241359" y="2054855"/>
                  <a:pt x="1247840" y="2061336"/>
                  <a:pt x="1247840" y="2069332"/>
                </a:cubicBezTo>
                <a:lnTo>
                  <a:pt x="1247840" y="2127235"/>
                </a:lnTo>
                <a:cubicBezTo>
                  <a:pt x="1247840" y="2135230"/>
                  <a:pt x="1241359" y="2141711"/>
                  <a:pt x="1233364" y="2141711"/>
                </a:cubicBezTo>
                <a:lnTo>
                  <a:pt x="1175445" y="2141711"/>
                </a:lnTo>
                <a:lnTo>
                  <a:pt x="1217275" y="2819733"/>
                </a:lnTo>
                <a:lnTo>
                  <a:pt x="1538655" y="2819733"/>
                </a:lnTo>
                <a:lnTo>
                  <a:pt x="1538655" y="2916015"/>
                </a:lnTo>
                <a:lnTo>
                  <a:pt x="1834975" y="2426775"/>
                </a:lnTo>
                <a:close/>
                <a:moveTo>
                  <a:pt x="2470117" y="140636"/>
                </a:moveTo>
                <a:lnTo>
                  <a:pt x="2450688" y="169453"/>
                </a:lnTo>
                <a:cubicBezTo>
                  <a:pt x="2432725" y="187416"/>
                  <a:pt x="2407910" y="198526"/>
                  <a:pt x="2380499" y="198526"/>
                </a:cubicBezTo>
                <a:cubicBezTo>
                  <a:pt x="2366794" y="198526"/>
                  <a:pt x="2353737" y="195749"/>
                  <a:pt x="2341862" y="190726"/>
                </a:cubicBezTo>
                <a:lnTo>
                  <a:pt x="2319689" y="175776"/>
                </a:lnTo>
                <a:lnTo>
                  <a:pt x="1188989" y="1308426"/>
                </a:lnTo>
                <a:lnTo>
                  <a:pt x="1342990" y="1294974"/>
                </a:lnTo>
                <a:lnTo>
                  <a:pt x="1353866" y="1419480"/>
                </a:lnTo>
                <a:lnTo>
                  <a:pt x="1862584" y="2381191"/>
                </a:lnTo>
                <a:lnTo>
                  <a:pt x="3029209" y="455030"/>
                </a:lnTo>
                <a:close/>
                <a:moveTo>
                  <a:pt x="2380499" y="0"/>
                </a:moveTo>
                <a:cubicBezTo>
                  <a:pt x="2435320" y="0"/>
                  <a:pt x="2479762" y="44442"/>
                  <a:pt x="2479762" y="99263"/>
                </a:cubicBezTo>
                <a:lnTo>
                  <a:pt x="2478311" y="106448"/>
                </a:lnTo>
                <a:lnTo>
                  <a:pt x="3219890" y="215733"/>
                </a:lnTo>
                <a:lnTo>
                  <a:pt x="3217054" y="220776"/>
                </a:lnTo>
                <a:lnTo>
                  <a:pt x="4067223" y="1004298"/>
                </a:lnTo>
                <a:lnTo>
                  <a:pt x="4069653" y="1000693"/>
                </a:lnTo>
                <a:cubicBezTo>
                  <a:pt x="4079200" y="991147"/>
                  <a:pt x="4092388" y="985242"/>
                  <a:pt x="4106956" y="985242"/>
                </a:cubicBezTo>
                <a:cubicBezTo>
                  <a:pt x="4136091" y="985242"/>
                  <a:pt x="4159710" y="1008861"/>
                  <a:pt x="4159710" y="1037996"/>
                </a:cubicBezTo>
                <a:cubicBezTo>
                  <a:pt x="4159710" y="1067131"/>
                  <a:pt x="4136091" y="1090750"/>
                  <a:pt x="4106956" y="1090750"/>
                </a:cubicBezTo>
                <a:cubicBezTo>
                  <a:pt x="4077821" y="1090750"/>
                  <a:pt x="4054202" y="1067131"/>
                  <a:pt x="4054202" y="1037996"/>
                </a:cubicBezTo>
                <a:cubicBezTo>
                  <a:pt x="4054202" y="1030713"/>
                  <a:pt x="4055678" y="1023773"/>
                  <a:pt x="4058348" y="1017462"/>
                </a:cubicBezTo>
                <a:lnTo>
                  <a:pt x="4060261" y="1014623"/>
                </a:lnTo>
                <a:lnTo>
                  <a:pt x="3137412" y="519074"/>
                </a:lnTo>
                <a:lnTo>
                  <a:pt x="1538655" y="3357254"/>
                </a:lnTo>
                <a:lnTo>
                  <a:pt x="1538655" y="3364856"/>
                </a:lnTo>
                <a:lnTo>
                  <a:pt x="1696915" y="3364856"/>
                </a:lnTo>
                <a:lnTo>
                  <a:pt x="1696915" y="3781025"/>
                </a:lnTo>
                <a:lnTo>
                  <a:pt x="1487338" y="3781025"/>
                </a:lnTo>
                <a:lnTo>
                  <a:pt x="1487338" y="3904082"/>
                </a:lnTo>
                <a:lnTo>
                  <a:pt x="1563403" y="3904082"/>
                </a:lnTo>
                <a:cubicBezTo>
                  <a:pt x="1576028" y="3904082"/>
                  <a:pt x="1586263" y="3914317"/>
                  <a:pt x="1586263" y="3926942"/>
                </a:cubicBezTo>
                <a:lnTo>
                  <a:pt x="1586262" y="3926942"/>
                </a:lnTo>
                <a:cubicBezTo>
                  <a:pt x="1586262" y="3939567"/>
                  <a:pt x="1576027" y="3949802"/>
                  <a:pt x="1563402" y="3949802"/>
                </a:cubicBezTo>
                <a:lnTo>
                  <a:pt x="1487338" y="3949802"/>
                </a:lnTo>
                <a:lnTo>
                  <a:pt x="1487338" y="4070970"/>
                </a:lnTo>
                <a:lnTo>
                  <a:pt x="1563403" y="4070970"/>
                </a:lnTo>
                <a:cubicBezTo>
                  <a:pt x="1576028" y="4070970"/>
                  <a:pt x="1586263" y="4081205"/>
                  <a:pt x="1586263" y="4093830"/>
                </a:cubicBezTo>
                <a:lnTo>
                  <a:pt x="1586262" y="4093830"/>
                </a:lnTo>
                <a:cubicBezTo>
                  <a:pt x="1586262" y="4106455"/>
                  <a:pt x="1576027" y="4116690"/>
                  <a:pt x="1563402" y="4116690"/>
                </a:cubicBezTo>
                <a:lnTo>
                  <a:pt x="1487338" y="4116690"/>
                </a:lnTo>
                <a:lnTo>
                  <a:pt x="1487338" y="4772921"/>
                </a:lnTo>
                <a:lnTo>
                  <a:pt x="1529674" y="4772921"/>
                </a:lnTo>
                <a:cubicBezTo>
                  <a:pt x="1560927" y="4772921"/>
                  <a:pt x="1586262" y="4798256"/>
                  <a:pt x="1586262" y="4829509"/>
                </a:cubicBezTo>
                <a:lnTo>
                  <a:pt x="1586262" y="4848693"/>
                </a:lnTo>
                <a:cubicBezTo>
                  <a:pt x="1586262" y="4879946"/>
                  <a:pt x="1560927" y="4905281"/>
                  <a:pt x="1529674" y="4905281"/>
                </a:cubicBezTo>
                <a:lnTo>
                  <a:pt x="1518652" y="4905281"/>
                </a:lnTo>
                <a:lnTo>
                  <a:pt x="1488812" y="4962472"/>
                </a:lnTo>
                <a:lnTo>
                  <a:pt x="1773161" y="5507455"/>
                </a:lnTo>
                <a:lnTo>
                  <a:pt x="1945385" y="5507455"/>
                </a:lnTo>
                <a:cubicBezTo>
                  <a:pt x="1984041" y="5507455"/>
                  <a:pt x="2015377" y="5538791"/>
                  <a:pt x="2015377" y="5577447"/>
                </a:cubicBezTo>
                <a:lnTo>
                  <a:pt x="2015377" y="5716606"/>
                </a:lnTo>
                <a:cubicBezTo>
                  <a:pt x="2015377" y="5755262"/>
                  <a:pt x="1984041" y="5786598"/>
                  <a:pt x="1945385" y="5786598"/>
                </a:cubicBezTo>
                <a:lnTo>
                  <a:pt x="166286" y="5786598"/>
                </a:lnTo>
                <a:cubicBezTo>
                  <a:pt x="127630" y="5786598"/>
                  <a:pt x="96294" y="5755262"/>
                  <a:pt x="96294" y="5716606"/>
                </a:cubicBezTo>
                <a:lnTo>
                  <a:pt x="96294" y="5577447"/>
                </a:lnTo>
                <a:cubicBezTo>
                  <a:pt x="96294" y="5538791"/>
                  <a:pt x="127630" y="5507455"/>
                  <a:pt x="166286" y="5507455"/>
                </a:cubicBezTo>
                <a:lnTo>
                  <a:pt x="235712" y="5507455"/>
                </a:lnTo>
                <a:lnTo>
                  <a:pt x="537898" y="4928284"/>
                </a:lnTo>
                <a:lnTo>
                  <a:pt x="525896" y="4905281"/>
                </a:lnTo>
                <a:lnTo>
                  <a:pt x="517166" y="4905281"/>
                </a:lnTo>
                <a:cubicBezTo>
                  <a:pt x="485913" y="4905281"/>
                  <a:pt x="460578" y="4879946"/>
                  <a:pt x="460578" y="4848693"/>
                </a:cubicBezTo>
                <a:lnTo>
                  <a:pt x="460578" y="4829509"/>
                </a:lnTo>
                <a:cubicBezTo>
                  <a:pt x="460578" y="4798256"/>
                  <a:pt x="485913" y="4772921"/>
                  <a:pt x="517166" y="4772921"/>
                </a:cubicBezTo>
                <a:lnTo>
                  <a:pt x="536643" y="4772921"/>
                </a:lnTo>
                <a:lnTo>
                  <a:pt x="536643" y="4116689"/>
                </a:lnTo>
                <a:lnTo>
                  <a:pt x="483438" y="4116689"/>
                </a:lnTo>
                <a:cubicBezTo>
                  <a:pt x="477126" y="4116689"/>
                  <a:pt x="471411" y="4114130"/>
                  <a:pt x="467274" y="4109993"/>
                </a:cubicBezTo>
                <a:lnTo>
                  <a:pt x="460578" y="4093829"/>
                </a:lnTo>
                <a:lnTo>
                  <a:pt x="467274" y="4077665"/>
                </a:lnTo>
                <a:cubicBezTo>
                  <a:pt x="471411" y="4073529"/>
                  <a:pt x="477126" y="4070970"/>
                  <a:pt x="483438" y="4070970"/>
                </a:cubicBezTo>
                <a:lnTo>
                  <a:pt x="536643" y="4070970"/>
                </a:lnTo>
                <a:lnTo>
                  <a:pt x="536643" y="3949801"/>
                </a:lnTo>
                <a:lnTo>
                  <a:pt x="483438" y="3949801"/>
                </a:lnTo>
                <a:cubicBezTo>
                  <a:pt x="477126" y="3949801"/>
                  <a:pt x="471411" y="3947242"/>
                  <a:pt x="467274" y="3943105"/>
                </a:cubicBezTo>
                <a:lnTo>
                  <a:pt x="460578" y="3926941"/>
                </a:lnTo>
                <a:lnTo>
                  <a:pt x="467274" y="3910777"/>
                </a:lnTo>
                <a:cubicBezTo>
                  <a:pt x="471411" y="3906640"/>
                  <a:pt x="477126" y="3904082"/>
                  <a:pt x="483438" y="3904082"/>
                </a:cubicBezTo>
                <a:lnTo>
                  <a:pt x="536643" y="3904082"/>
                </a:lnTo>
                <a:lnTo>
                  <a:pt x="536643" y="3781025"/>
                </a:lnTo>
                <a:lnTo>
                  <a:pt x="0" y="3781025"/>
                </a:lnTo>
                <a:lnTo>
                  <a:pt x="0" y="3364856"/>
                </a:lnTo>
                <a:lnTo>
                  <a:pt x="1" y="3364856"/>
                </a:lnTo>
                <a:lnTo>
                  <a:pt x="1" y="2819733"/>
                </a:lnTo>
                <a:lnTo>
                  <a:pt x="186431" y="2819733"/>
                </a:lnTo>
                <a:lnTo>
                  <a:pt x="823097" y="2141404"/>
                </a:lnTo>
                <a:lnTo>
                  <a:pt x="813602" y="2137471"/>
                </a:lnTo>
                <a:cubicBezTo>
                  <a:pt x="810982" y="2134852"/>
                  <a:pt x="809362" y="2131233"/>
                  <a:pt x="809362" y="2127235"/>
                </a:cubicBezTo>
                <a:lnTo>
                  <a:pt x="809362" y="2069332"/>
                </a:lnTo>
                <a:cubicBezTo>
                  <a:pt x="809362" y="2061336"/>
                  <a:pt x="815843" y="2054855"/>
                  <a:pt x="823838" y="2054855"/>
                </a:cubicBezTo>
                <a:lnTo>
                  <a:pt x="877577" y="2054855"/>
                </a:lnTo>
                <a:lnTo>
                  <a:pt x="888250" y="1881866"/>
                </a:lnTo>
                <a:lnTo>
                  <a:pt x="828450" y="1881866"/>
                </a:lnTo>
                <a:cubicBezTo>
                  <a:pt x="823302" y="1881866"/>
                  <a:pt x="819128" y="1877691"/>
                  <a:pt x="819128" y="1872543"/>
                </a:cubicBezTo>
                <a:lnTo>
                  <a:pt x="819128" y="1835257"/>
                </a:lnTo>
                <a:cubicBezTo>
                  <a:pt x="819128" y="1830109"/>
                  <a:pt x="823302" y="1825935"/>
                  <a:pt x="828450" y="1825935"/>
                </a:cubicBezTo>
                <a:lnTo>
                  <a:pt x="891700" y="1825935"/>
                </a:lnTo>
                <a:lnTo>
                  <a:pt x="912234" y="1493103"/>
                </a:lnTo>
                <a:lnTo>
                  <a:pt x="860727" y="1497602"/>
                </a:lnTo>
                <a:lnTo>
                  <a:pt x="861169" y="1501090"/>
                </a:lnTo>
                <a:lnTo>
                  <a:pt x="562355" y="1538964"/>
                </a:lnTo>
                <a:lnTo>
                  <a:pt x="573819" y="1582489"/>
                </a:lnTo>
                <a:cubicBezTo>
                  <a:pt x="581039" y="1609902"/>
                  <a:pt x="564670" y="1637977"/>
                  <a:pt x="537257" y="1645198"/>
                </a:cubicBezTo>
                <a:lnTo>
                  <a:pt x="530211" y="1647053"/>
                </a:lnTo>
                <a:cubicBezTo>
                  <a:pt x="509651" y="1652468"/>
                  <a:pt x="488719" y="1644615"/>
                  <a:pt x="476492" y="1628784"/>
                </a:cubicBezTo>
                <a:lnTo>
                  <a:pt x="469491" y="1614538"/>
                </a:lnTo>
                <a:lnTo>
                  <a:pt x="470721" y="1635605"/>
                </a:lnTo>
                <a:cubicBezTo>
                  <a:pt x="467670" y="1656861"/>
                  <a:pt x="452267" y="1675268"/>
                  <a:pt x="430195" y="1681081"/>
                </a:cubicBezTo>
                <a:lnTo>
                  <a:pt x="422631" y="1683073"/>
                </a:lnTo>
                <a:cubicBezTo>
                  <a:pt x="393202" y="1690825"/>
                  <a:pt x="363062" y="1673252"/>
                  <a:pt x="355310" y="1643823"/>
                </a:cubicBezTo>
                <a:lnTo>
                  <a:pt x="315776" y="1493723"/>
                </a:lnTo>
                <a:cubicBezTo>
                  <a:pt x="308025" y="1464294"/>
                  <a:pt x="325598" y="1434153"/>
                  <a:pt x="355027" y="1426402"/>
                </a:cubicBezTo>
                <a:lnTo>
                  <a:pt x="362591" y="1424410"/>
                </a:lnTo>
                <a:cubicBezTo>
                  <a:pt x="384663" y="1418597"/>
                  <a:pt x="407134" y="1427028"/>
                  <a:pt x="420261" y="1444022"/>
                </a:cubicBezTo>
                <a:lnTo>
                  <a:pt x="427578" y="1458912"/>
                </a:lnTo>
                <a:lnTo>
                  <a:pt x="426045" y="1453091"/>
                </a:lnTo>
                <a:cubicBezTo>
                  <a:pt x="418825" y="1425678"/>
                  <a:pt x="435194" y="1397602"/>
                  <a:pt x="462607" y="1390382"/>
                </a:cubicBezTo>
                <a:lnTo>
                  <a:pt x="469653" y="1388526"/>
                </a:lnTo>
                <a:cubicBezTo>
                  <a:pt x="497066" y="1381306"/>
                  <a:pt x="525141" y="1397675"/>
                  <a:pt x="532361" y="1425088"/>
                </a:cubicBezTo>
                <a:lnTo>
                  <a:pt x="549415" y="1489834"/>
                </a:lnTo>
                <a:lnTo>
                  <a:pt x="840002" y="1334084"/>
                </a:lnTo>
                <a:lnTo>
                  <a:pt x="840607" y="1338857"/>
                </a:lnTo>
                <a:lnTo>
                  <a:pt x="1112835" y="1315078"/>
                </a:lnTo>
                <a:lnTo>
                  <a:pt x="2288860" y="137025"/>
                </a:lnTo>
                <a:lnTo>
                  <a:pt x="2281236" y="99263"/>
                </a:lnTo>
                <a:cubicBezTo>
                  <a:pt x="2281236" y="44442"/>
                  <a:pt x="2325678" y="0"/>
                  <a:pt x="23804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7B0FA223-2881-4B4B-9CE7-DD53DC50A0A5}"/>
              </a:ext>
            </a:extLst>
          </p:cNvPr>
          <p:cNvGrpSpPr/>
          <p:nvPr/>
        </p:nvGrpSpPr>
        <p:grpSpPr>
          <a:xfrm rot="16813156">
            <a:off x="3585854" y="3515500"/>
            <a:ext cx="741507" cy="677625"/>
            <a:chOff x="10038250" y="1087963"/>
            <a:chExt cx="3493563" cy="3192589"/>
          </a:xfrm>
          <a:solidFill>
            <a:schemeClr val="accent1"/>
          </a:solidFill>
        </p:grpSpPr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951E1F66-38A1-4A39-A76F-8869809A4330}"/>
                </a:ext>
              </a:extLst>
            </p:cNvPr>
            <p:cNvSpPr/>
            <p:nvPr/>
          </p:nvSpPr>
          <p:spPr>
            <a:xfrm>
              <a:off x="10038250" y="2837935"/>
              <a:ext cx="632499" cy="678473"/>
            </a:xfrm>
            <a:custGeom>
              <a:avLst/>
              <a:gdLst>
                <a:gd name="connsiteX0" fmla="*/ 597314 w 638668"/>
                <a:gd name="connsiteY0" fmla="*/ 306119 h 685090"/>
                <a:gd name="connsiteX1" fmla="*/ 597314 w 638668"/>
                <a:gd name="connsiteY1" fmla="*/ 577205 h 685090"/>
                <a:gd name="connsiteX2" fmla="*/ 616698 w 638668"/>
                <a:gd name="connsiteY2" fmla="*/ 572897 h 685090"/>
                <a:gd name="connsiteX3" fmla="*/ 616698 w 638668"/>
                <a:gd name="connsiteY3" fmla="*/ 313155 h 685090"/>
                <a:gd name="connsiteX4" fmla="*/ 561418 w 638668"/>
                <a:gd name="connsiteY4" fmla="*/ 292910 h 685090"/>
                <a:gd name="connsiteX5" fmla="*/ 561418 w 638668"/>
                <a:gd name="connsiteY5" fmla="*/ 585245 h 685090"/>
                <a:gd name="connsiteX6" fmla="*/ 582094 w 638668"/>
                <a:gd name="connsiteY6" fmla="*/ 580651 h 685090"/>
                <a:gd name="connsiteX7" fmla="*/ 582094 w 638668"/>
                <a:gd name="connsiteY7" fmla="*/ 300520 h 685090"/>
                <a:gd name="connsiteX8" fmla="*/ 525522 w 638668"/>
                <a:gd name="connsiteY8" fmla="*/ 279844 h 685090"/>
                <a:gd name="connsiteX9" fmla="*/ 525522 w 638668"/>
                <a:gd name="connsiteY9" fmla="*/ 593286 h 685090"/>
                <a:gd name="connsiteX10" fmla="*/ 546198 w 638668"/>
                <a:gd name="connsiteY10" fmla="*/ 588691 h 685090"/>
                <a:gd name="connsiteX11" fmla="*/ 546198 w 638668"/>
                <a:gd name="connsiteY11" fmla="*/ 287454 h 685090"/>
                <a:gd name="connsiteX12" fmla="*/ 489626 w 638668"/>
                <a:gd name="connsiteY12" fmla="*/ 266778 h 685090"/>
                <a:gd name="connsiteX13" fmla="*/ 489626 w 638668"/>
                <a:gd name="connsiteY13" fmla="*/ 601327 h 685090"/>
                <a:gd name="connsiteX14" fmla="*/ 510303 w 638668"/>
                <a:gd name="connsiteY14" fmla="*/ 596732 h 685090"/>
                <a:gd name="connsiteX15" fmla="*/ 510303 w 638668"/>
                <a:gd name="connsiteY15" fmla="*/ 274244 h 685090"/>
                <a:gd name="connsiteX16" fmla="*/ 453730 w 638668"/>
                <a:gd name="connsiteY16" fmla="*/ 253568 h 685090"/>
                <a:gd name="connsiteX17" fmla="*/ 453730 w 638668"/>
                <a:gd name="connsiteY17" fmla="*/ 609224 h 685090"/>
                <a:gd name="connsiteX18" fmla="*/ 474407 w 638668"/>
                <a:gd name="connsiteY18" fmla="*/ 604629 h 685090"/>
                <a:gd name="connsiteX19" fmla="*/ 474407 w 638668"/>
                <a:gd name="connsiteY19" fmla="*/ 261178 h 685090"/>
                <a:gd name="connsiteX20" fmla="*/ 417835 w 638668"/>
                <a:gd name="connsiteY20" fmla="*/ 240502 h 685090"/>
                <a:gd name="connsiteX21" fmla="*/ 417835 w 638668"/>
                <a:gd name="connsiteY21" fmla="*/ 617265 h 685090"/>
                <a:gd name="connsiteX22" fmla="*/ 438367 w 638668"/>
                <a:gd name="connsiteY22" fmla="*/ 612670 h 685090"/>
                <a:gd name="connsiteX23" fmla="*/ 438367 w 638668"/>
                <a:gd name="connsiteY23" fmla="*/ 248112 h 685090"/>
                <a:gd name="connsiteX24" fmla="*/ 381939 w 638668"/>
                <a:gd name="connsiteY24" fmla="*/ 227436 h 685090"/>
                <a:gd name="connsiteX25" fmla="*/ 381939 w 638668"/>
                <a:gd name="connsiteY25" fmla="*/ 625305 h 685090"/>
                <a:gd name="connsiteX26" fmla="*/ 402471 w 638668"/>
                <a:gd name="connsiteY26" fmla="*/ 620710 h 685090"/>
                <a:gd name="connsiteX27" fmla="*/ 402471 w 638668"/>
                <a:gd name="connsiteY27" fmla="*/ 234902 h 685090"/>
                <a:gd name="connsiteX28" fmla="*/ 345899 w 638668"/>
                <a:gd name="connsiteY28" fmla="*/ 214370 h 685090"/>
                <a:gd name="connsiteX29" fmla="*/ 345899 w 638668"/>
                <a:gd name="connsiteY29" fmla="*/ 633346 h 685090"/>
                <a:gd name="connsiteX30" fmla="*/ 366575 w 638668"/>
                <a:gd name="connsiteY30" fmla="*/ 628751 h 685090"/>
                <a:gd name="connsiteX31" fmla="*/ 366575 w 638668"/>
                <a:gd name="connsiteY31" fmla="*/ 221836 h 685090"/>
                <a:gd name="connsiteX32" fmla="*/ 296650 w 638668"/>
                <a:gd name="connsiteY32" fmla="*/ 196278 h 685090"/>
                <a:gd name="connsiteX33" fmla="*/ 296650 w 638668"/>
                <a:gd name="connsiteY33" fmla="*/ 644258 h 685090"/>
                <a:gd name="connsiteX34" fmla="*/ 330679 w 638668"/>
                <a:gd name="connsiteY34" fmla="*/ 636648 h 685090"/>
                <a:gd name="connsiteX35" fmla="*/ 330679 w 638668"/>
                <a:gd name="connsiteY35" fmla="*/ 208770 h 685090"/>
                <a:gd name="connsiteX36" fmla="*/ 313736 w 638668"/>
                <a:gd name="connsiteY36" fmla="*/ 20102 h 685090"/>
                <a:gd name="connsiteX37" fmla="*/ 122196 w 638668"/>
                <a:gd name="connsiteY37" fmla="*/ 196278 h 685090"/>
                <a:gd name="connsiteX38" fmla="*/ 246827 w 638668"/>
                <a:gd name="connsiteY38" fmla="*/ 152916 h 685090"/>
                <a:gd name="connsiteX39" fmla="*/ 277553 w 638668"/>
                <a:gd name="connsiteY39" fmla="*/ 151768 h 685090"/>
                <a:gd name="connsiteX40" fmla="*/ 396440 w 638668"/>
                <a:gd name="connsiteY40" fmla="*/ 201878 h 685090"/>
                <a:gd name="connsiteX41" fmla="*/ 537152 w 638668"/>
                <a:gd name="connsiteY41" fmla="*/ 262470 h 685090"/>
                <a:gd name="connsiteX42" fmla="*/ 313736 w 638668"/>
                <a:gd name="connsiteY42" fmla="*/ 20102 h 685090"/>
                <a:gd name="connsiteX43" fmla="*/ 311439 w 638668"/>
                <a:gd name="connsiteY43" fmla="*/ 0 h 685090"/>
                <a:gd name="connsiteX44" fmla="*/ 561417 w 638668"/>
                <a:gd name="connsiteY44" fmla="*/ 273526 h 685090"/>
                <a:gd name="connsiteX45" fmla="*/ 622010 w 638668"/>
                <a:gd name="connsiteY45" fmla="*/ 298653 h 685090"/>
                <a:gd name="connsiteX46" fmla="*/ 638665 w 638668"/>
                <a:gd name="connsiteY46" fmla="*/ 324068 h 685090"/>
                <a:gd name="connsiteX47" fmla="*/ 638522 w 638668"/>
                <a:gd name="connsiteY47" fmla="*/ 575913 h 685090"/>
                <a:gd name="connsiteX48" fmla="*/ 625025 w 638668"/>
                <a:gd name="connsiteY48" fmla="*/ 598168 h 685090"/>
                <a:gd name="connsiteX49" fmla="*/ 403763 w 638668"/>
                <a:gd name="connsiteY49" fmla="*/ 657324 h 685090"/>
                <a:gd name="connsiteX50" fmla="*/ 303398 w 638668"/>
                <a:gd name="connsiteY50" fmla="*/ 684174 h 685090"/>
                <a:gd name="connsiteX51" fmla="*/ 282722 w 638668"/>
                <a:gd name="connsiteY51" fmla="*/ 683313 h 685090"/>
                <a:gd name="connsiteX52" fmla="*/ 26713 w 638668"/>
                <a:gd name="connsiteY52" fmla="*/ 587543 h 685090"/>
                <a:gd name="connsiteX53" fmla="*/ 7 w 638668"/>
                <a:gd name="connsiteY53" fmla="*/ 552652 h 685090"/>
                <a:gd name="connsiteX54" fmla="*/ 581 w 638668"/>
                <a:gd name="connsiteY54" fmla="*/ 264337 h 685090"/>
                <a:gd name="connsiteX55" fmla="*/ 22406 w 638668"/>
                <a:gd name="connsiteY55" fmla="*/ 235333 h 685090"/>
                <a:gd name="connsiteX56" fmla="*/ 92044 w 638668"/>
                <a:gd name="connsiteY56" fmla="*/ 206760 h 685090"/>
                <a:gd name="connsiteX57" fmla="*/ 311439 w 638668"/>
                <a:gd name="connsiteY57" fmla="*/ 0 h 68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38668" h="685090">
                  <a:moveTo>
                    <a:pt x="597314" y="306119"/>
                  </a:moveTo>
                  <a:lnTo>
                    <a:pt x="597314" y="577205"/>
                  </a:lnTo>
                  <a:lnTo>
                    <a:pt x="616698" y="572897"/>
                  </a:lnTo>
                  <a:lnTo>
                    <a:pt x="616698" y="313155"/>
                  </a:lnTo>
                  <a:close/>
                  <a:moveTo>
                    <a:pt x="561418" y="292910"/>
                  </a:moveTo>
                  <a:lnTo>
                    <a:pt x="561418" y="585245"/>
                  </a:lnTo>
                  <a:lnTo>
                    <a:pt x="582094" y="580651"/>
                  </a:lnTo>
                  <a:lnTo>
                    <a:pt x="582094" y="300520"/>
                  </a:lnTo>
                  <a:close/>
                  <a:moveTo>
                    <a:pt x="525522" y="279844"/>
                  </a:moveTo>
                  <a:lnTo>
                    <a:pt x="525522" y="593286"/>
                  </a:lnTo>
                  <a:lnTo>
                    <a:pt x="546198" y="588691"/>
                  </a:lnTo>
                  <a:lnTo>
                    <a:pt x="546198" y="287454"/>
                  </a:lnTo>
                  <a:close/>
                  <a:moveTo>
                    <a:pt x="489626" y="266778"/>
                  </a:moveTo>
                  <a:lnTo>
                    <a:pt x="489626" y="601327"/>
                  </a:lnTo>
                  <a:lnTo>
                    <a:pt x="510303" y="596732"/>
                  </a:lnTo>
                  <a:lnTo>
                    <a:pt x="510303" y="274244"/>
                  </a:lnTo>
                  <a:close/>
                  <a:moveTo>
                    <a:pt x="453730" y="253568"/>
                  </a:moveTo>
                  <a:lnTo>
                    <a:pt x="453730" y="609224"/>
                  </a:lnTo>
                  <a:lnTo>
                    <a:pt x="474407" y="604629"/>
                  </a:lnTo>
                  <a:lnTo>
                    <a:pt x="474407" y="261178"/>
                  </a:lnTo>
                  <a:close/>
                  <a:moveTo>
                    <a:pt x="417835" y="240502"/>
                  </a:moveTo>
                  <a:lnTo>
                    <a:pt x="417835" y="617265"/>
                  </a:lnTo>
                  <a:lnTo>
                    <a:pt x="438367" y="612670"/>
                  </a:lnTo>
                  <a:lnTo>
                    <a:pt x="438367" y="248112"/>
                  </a:lnTo>
                  <a:close/>
                  <a:moveTo>
                    <a:pt x="381939" y="227436"/>
                  </a:moveTo>
                  <a:lnTo>
                    <a:pt x="381939" y="625305"/>
                  </a:lnTo>
                  <a:lnTo>
                    <a:pt x="402471" y="620710"/>
                  </a:lnTo>
                  <a:lnTo>
                    <a:pt x="402471" y="234902"/>
                  </a:lnTo>
                  <a:close/>
                  <a:moveTo>
                    <a:pt x="345899" y="214370"/>
                  </a:moveTo>
                  <a:lnTo>
                    <a:pt x="345899" y="633346"/>
                  </a:lnTo>
                  <a:lnTo>
                    <a:pt x="366575" y="628751"/>
                  </a:lnTo>
                  <a:lnTo>
                    <a:pt x="366575" y="221836"/>
                  </a:lnTo>
                  <a:close/>
                  <a:moveTo>
                    <a:pt x="296650" y="196278"/>
                  </a:moveTo>
                  <a:lnTo>
                    <a:pt x="296650" y="644258"/>
                  </a:lnTo>
                  <a:lnTo>
                    <a:pt x="330679" y="636648"/>
                  </a:lnTo>
                  <a:lnTo>
                    <a:pt x="330679" y="208770"/>
                  </a:lnTo>
                  <a:close/>
                  <a:moveTo>
                    <a:pt x="313736" y="20102"/>
                  </a:moveTo>
                  <a:cubicBezTo>
                    <a:pt x="250129" y="80263"/>
                    <a:pt x="184081" y="137696"/>
                    <a:pt x="122196" y="196278"/>
                  </a:cubicBezTo>
                  <a:cubicBezTo>
                    <a:pt x="164410" y="185940"/>
                    <a:pt x="206767" y="165982"/>
                    <a:pt x="246827" y="152916"/>
                  </a:cubicBezTo>
                  <a:cubicBezTo>
                    <a:pt x="256303" y="149901"/>
                    <a:pt x="268651" y="148178"/>
                    <a:pt x="277553" y="151768"/>
                  </a:cubicBezTo>
                  <a:cubicBezTo>
                    <a:pt x="317613" y="167275"/>
                    <a:pt x="356811" y="185079"/>
                    <a:pt x="396440" y="201878"/>
                  </a:cubicBezTo>
                  <a:cubicBezTo>
                    <a:pt x="444253" y="222123"/>
                    <a:pt x="489339" y="242225"/>
                    <a:pt x="537152" y="262470"/>
                  </a:cubicBezTo>
                  <a:cubicBezTo>
                    <a:pt x="537870" y="261465"/>
                    <a:pt x="391128" y="102949"/>
                    <a:pt x="313736" y="20102"/>
                  </a:cubicBezTo>
                  <a:close/>
                  <a:moveTo>
                    <a:pt x="311439" y="0"/>
                  </a:moveTo>
                  <a:cubicBezTo>
                    <a:pt x="311439" y="0"/>
                    <a:pt x="522219" y="228872"/>
                    <a:pt x="561417" y="273526"/>
                  </a:cubicBezTo>
                  <a:cubicBezTo>
                    <a:pt x="590134" y="286592"/>
                    <a:pt x="591857" y="288459"/>
                    <a:pt x="622010" y="298653"/>
                  </a:cubicBezTo>
                  <a:cubicBezTo>
                    <a:pt x="635076" y="303104"/>
                    <a:pt x="638809" y="310571"/>
                    <a:pt x="638665" y="324068"/>
                  </a:cubicBezTo>
                  <a:cubicBezTo>
                    <a:pt x="638091" y="408064"/>
                    <a:pt x="638378" y="491916"/>
                    <a:pt x="638522" y="575913"/>
                  </a:cubicBezTo>
                  <a:cubicBezTo>
                    <a:pt x="638522" y="586394"/>
                    <a:pt x="638953" y="594578"/>
                    <a:pt x="625025" y="598168"/>
                  </a:cubicBezTo>
                  <a:cubicBezTo>
                    <a:pt x="550075" y="617264"/>
                    <a:pt x="478426" y="637366"/>
                    <a:pt x="403763" y="657324"/>
                  </a:cubicBezTo>
                  <a:cubicBezTo>
                    <a:pt x="370308" y="666226"/>
                    <a:pt x="336997" y="675703"/>
                    <a:pt x="303398" y="684174"/>
                  </a:cubicBezTo>
                  <a:cubicBezTo>
                    <a:pt x="296937" y="685754"/>
                    <a:pt x="288753" y="685179"/>
                    <a:pt x="282722" y="683313"/>
                  </a:cubicBezTo>
                  <a:cubicBezTo>
                    <a:pt x="187527" y="652730"/>
                    <a:pt x="118319" y="617983"/>
                    <a:pt x="26713" y="587543"/>
                  </a:cubicBezTo>
                  <a:cubicBezTo>
                    <a:pt x="8765" y="581512"/>
                    <a:pt x="-281" y="573184"/>
                    <a:pt x="7" y="552652"/>
                  </a:cubicBezTo>
                  <a:cubicBezTo>
                    <a:pt x="1012" y="456595"/>
                    <a:pt x="1012" y="360538"/>
                    <a:pt x="581" y="264337"/>
                  </a:cubicBezTo>
                  <a:cubicBezTo>
                    <a:pt x="581" y="247968"/>
                    <a:pt x="6899" y="239784"/>
                    <a:pt x="22406" y="235333"/>
                  </a:cubicBezTo>
                  <a:cubicBezTo>
                    <a:pt x="47102" y="228010"/>
                    <a:pt x="68783" y="217529"/>
                    <a:pt x="92044" y="206760"/>
                  </a:cubicBezTo>
                  <a:cubicBezTo>
                    <a:pt x="106258" y="200155"/>
                    <a:pt x="311726" y="4308"/>
                    <a:pt x="311439" y="0"/>
                  </a:cubicBezTo>
                  <a:close/>
                </a:path>
              </a:pathLst>
            </a:custGeom>
            <a:grpFill/>
            <a:ln w="55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2E5743BB-EB2E-4E06-8EB3-9223A2EB6A78}"/>
                </a:ext>
              </a:extLst>
            </p:cNvPr>
            <p:cNvGrpSpPr/>
            <p:nvPr/>
          </p:nvGrpSpPr>
          <p:grpSpPr>
            <a:xfrm>
              <a:off x="10112868" y="1087963"/>
              <a:ext cx="3418945" cy="3192589"/>
              <a:chOff x="10112869" y="1087963"/>
              <a:chExt cx="3418944" cy="3192589"/>
            </a:xfrm>
            <a:grpFill/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A93A325F-7974-4FA7-910B-C9D43955AFD0}"/>
                  </a:ext>
                </a:extLst>
              </p:cNvPr>
              <p:cNvSpPr/>
              <p:nvPr/>
            </p:nvSpPr>
            <p:spPr>
              <a:xfrm>
                <a:off x="10147853" y="2407464"/>
                <a:ext cx="3383960" cy="8694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18BF7F4E-7895-40F8-9023-727A36A09637}"/>
                  </a:ext>
                </a:extLst>
              </p:cNvPr>
              <p:cNvSpPr/>
              <p:nvPr/>
            </p:nvSpPr>
            <p:spPr>
              <a:xfrm>
                <a:off x="11772474" y="3314205"/>
                <a:ext cx="1343744" cy="9255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8D50F8D-5E2D-4627-8A82-3A117676ABF8}"/>
                  </a:ext>
                </a:extLst>
              </p:cNvPr>
              <p:cNvSpPr/>
              <p:nvPr/>
            </p:nvSpPr>
            <p:spPr>
              <a:xfrm>
                <a:off x="11766761" y="2239508"/>
                <a:ext cx="80436" cy="20392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AE2BD7A-FFA1-4124-93E8-E438D0A391A0}"/>
                  </a:ext>
                </a:extLst>
              </p:cNvPr>
              <p:cNvSpPr/>
              <p:nvPr/>
            </p:nvSpPr>
            <p:spPr>
              <a:xfrm>
                <a:off x="12239858" y="2239508"/>
                <a:ext cx="80436" cy="20392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30BAA14D-72ED-442B-86BE-ED2C8D079721}"/>
                  </a:ext>
                </a:extLst>
              </p:cNvPr>
              <p:cNvSpPr/>
              <p:nvPr/>
            </p:nvSpPr>
            <p:spPr>
              <a:xfrm>
                <a:off x="13026689" y="2239508"/>
                <a:ext cx="80436" cy="20392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DE4176BA-5441-460B-BC31-4B0ED6AABFA4}"/>
                  </a:ext>
                </a:extLst>
              </p:cNvPr>
              <p:cNvSpPr/>
              <p:nvPr/>
            </p:nvSpPr>
            <p:spPr>
              <a:xfrm>
                <a:off x="12523780" y="2451528"/>
                <a:ext cx="77841" cy="1827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C721F259-4670-41E1-976A-9DC52AB30CC0}"/>
                  </a:ext>
                </a:extLst>
              </p:cNvPr>
              <p:cNvSpPr/>
              <p:nvPr/>
            </p:nvSpPr>
            <p:spPr>
              <a:xfrm rot="2465944">
                <a:off x="12622677" y="2284600"/>
                <a:ext cx="45720" cy="11753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7EAF324B-E660-4DC5-8F11-321E9617233B}"/>
                  </a:ext>
                </a:extLst>
              </p:cNvPr>
              <p:cNvSpPr/>
              <p:nvPr/>
            </p:nvSpPr>
            <p:spPr>
              <a:xfrm rot="658490">
                <a:off x="11863647" y="1255476"/>
                <a:ext cx="64929" cy="10552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74CA0980-E09D-4779-96D1-BC17FCC13B09}"/>
                  </a:ext>
                </a:extLst>
              </p:cNvPr>
              <p:cNvSpPr/>
              <p:nvPr/>
            </p:nvSpPr>
            <p:spPr>
              <a:xfrm rot="20633081">
                <a:off x="12106628" y="1224307"/>
                <a:ext cx="64929" cy="10552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F007958D-07D9-489E-A2F1-40027DED779D}"/>
                  </a:ext>
                </a:extLst>
              </p:cNvPr>
              <p:cNvSpPr/>
              <p:nvPr/>
            </p:nvSpPr>
            <p:spPr>
              <a:xfrm rot="19505308">
                <a:off x="12382395" y="1087963"/>
                <a:ext cx="47366" cy="145364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F5BC19F8-20E3-4F07-9403-99B419F557AD}"/>
                  </a:ext>
                </a:extLst>
              </p:cNvPr>
              <p:cNvSpPr/>
              <p:nvPr/>
            </p:nvSpPr>
            <p:spPr>
              <a:xfrm>
                <a:off x="12417111" y="2056336"/>
                <a:ext cx="962547" cy="36212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78783511-099E-4EF0-9564-AA1FF95B57BB}"/>
                  </a:ext>
                </a:extLst>
              </p:cNvPr>
              <p:cNvSpPr/>
              <p:nvPr/>
            </p:nvSpPr>
            <p:spPr>
              <a:xfrm rot="3295761" flipH="1">
                <a:off x="11139455" y="771268"/>
                <a:ext cx="36576" cy="208974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A239C1A9-6178-41DA-A64C-C6B5973ADA79}"/>
                  </a:ext>
                </a:extLst>
              </p:cNvPr>
              <p:cNvSpPr/>
              <p:nvPr/>
            </p:nvSpPr>
            <p:spPr>
              <a:xfrm>
                <a:off x="11766760" y="2239508"/>
                <a:ext cx="521564" cy="7582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Rectangle: Top Corners Rounded 191">
                <a:extLst>
                  <a:ext uri="{FF2B5EF4-FFF2-40B4-BE49-F238E27FC236}">
                    <a16:creationId xmlns:a16="http://schemas.microsoft.com/office/drawing/2014/main" id="{E2DBA8E4-5F06-4AAA-AC59-354441FFF607}"/>
                  </a:ext>
                </a:extLst>
              </p:cNvPr>
              <p:cNvSpPr/>
              <p:nvPr/>
            </p:nvSpPr>
            <p:spPr>
              <a:xfrm>
                <a:off x="11734846" y="4112596"/>
                <a:ext cx="144264" cy="167956"/>
              </a:xfrm>
              <a:prstGeom prst="round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Rectangle: Top Corners Rounded 192">
                <a:extLst>
                  <a:ext uri="{FF2B5EF4-FFF2-40B4-BE49-F238E27FC236}">
                    <a16:creationId xmlns:a16="http://schemas.microsoft.com/office/drawing/2014/main" id="{9632DB99-FD35-4189-B038-59FEB65C7172}"/>
                  </a:ext>
                </a:extLst>
              </p:cNvPr>
              <p:cNvSpPr/>
              <p:nvPr/>
            </p:nvSpPr>
            <p:spPr>
              <a:xfrm>
                <a:off x="12200132" y="4112596"/>
                <a:ext cx="144264" cy="167956"/>
              </a:xfrm>
              <a:prstGeom prst="round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Rectangle: Top Corners Rounded 193">
                <a:extLst>
                  <a:ext uri="{FF2B5EF4-FFF2-40B4-BE49-F238E27FC236}">
                    <a16:creationId xmlns:a16="http://schemas.microsoft.com/office/drawing/2014/main" id="{36F3B431-D736-4492-8290-6E33330F53DE}"/>
                  </a:ext>
                </a:extLst>
              </p:cNvPr>
              <p:cNvSpPr/>
              <p:nvPr/>
            </p:nvSpPr>
            <p:spPr>
              <a:xfrm>
                <a:off x="12490568" y="4112596"/>
                <a:ext cx="144264" cy="167956"/>
              </a:xfrm>
              <a:prstGeom prst="round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Rectangle: Top Corners Rounded 194">
                <a:extLst>
                  <a:ext uri="{FF2B5EF4-FFF2-40B4-BE49-F238E27FC236}">
                    <a16:creationId xmlns:a16="http://schemas.microsoft.com/office/drawing/2014/main" id="{FE1AC8B4-7AA5-4BD8-84AE-EDFA0C1D406C}"/>
                  </a:ext>
                </a:extLst>
              </p:cNvPr>
              <p:cNvSpPr/>
              <p:nvPr/>
            </p:nvSpPr>
            <p:spPr>
              <a:xfrm>
                <a:off x="12994775" y="4112596"/>
                <a:ext cx="144264" cy="167956"/>
              </a:xfrm>
              <a:prstGeom prst="round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24DD22A0-F6B8-4F29-8993-D5C7BE144987}"/>
                  </a:ext>
                </a:extLst>
              </p:cNvPr>
              <p:cNvSpPr/>
              <p:nvPr/>
            </p:nvSpPr>
            <p:spPr>
              <a:xfrm rot="2465944">
                <a:off x="12155656" y="2331293"/>
                <a:ext cx="45720" cy="11753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DA260F81-BA66-4D9E-A14C-FABFDCE3DC96}"/>
                  </a:ext>
                </a:extLst>
              </p:cNvPr>
              <p:cNvSpPr/>
              <p:nvPr/>
            </p:nvSpPr>
            <p:spPr>
              <a:xfrm>
                <a:off x="10326532" y="2433584"/>
                <a:ext cx="45719" cy="4362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263CDD65-3246-4A08-B5AC-E76D38E174D8}"/>
                  </a:ext>
                </a:extLst>
              </p:cNvPr>
              <p:cNvSpPr/>
              <p:nvPr/>
            </p:nvSpPr>
            <p:spPr>
              <a:xfrm flipV="1">
                <a:off x="11921107" y="1202428"/>
                <a:ext cx="164311" cy="6181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D4F8B32E-F57E-4AED-9E7C-BE8CB76FF082}"/>
              </a:ext>
            </a:extLst>
          </p:cNvPr>
          <p:cNvSpPr txBox="1"/>
          <p:nvPr/>
        </p:nvSpPr>
        <p:spPr>
          <a:xfrm>
            <a:off x="8934101" y="1876541"/>
            <a:ext cx="2934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accent1"/>
                </a:solidFill>
              </a:rPr>
              <a:t>US$17,23 </a:t>
            </a:r>
            <a:r>
              <a:rPr lang="en-US" altLang="ko-KR" sz="2800" b="1" dirty="0" err="1">
                <a:solidFill>
                  <a:schemeClr val="accent1"/>
                </a:solidFill>
              </a:rPr>
              <a:t>Miliar</a:t>
            </a:r>
            <a:endParaRPr lang="ko-KR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70" name="Google Shape;525;p68">
            <a:extLst>
              <a:ext uri="{FF2B5EF4-FFF2-40B4-BE49-F238E27FC236}">
                <a16:creationId xmlns:a16="http://schemas.microsoft.com/office/drawing/2014/main" id="{63F441CD-81DE-4EF0-B0B6-67A5B88B1873}"/>
              </a:ext>
            </a:extLst>
          </p:cNvPr>
          <p:cNvSpPr txBox="1">
            <a:spLocks/>
          </p:cNvSpPr>
          <p:nvPr/>
        </p:nvSpPr>
        <p:spPr>
          <a:xfrm>
            <a:off x="7201943" y="6069295"/>
            <a:ext cx="5549609" cy="42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600"/>
            </a:pPr>
            <a:r>
              <a:rPr lang="en-GB" sz="900" dirty="0" err="1">
                <a:solidFill>
                  <a:srgbClr val="002060"/>
                </a:solidFill>
                <a:latin typeface="Calibri"/>
              </a:rPr>
              <a:t>Sumber</a:t>
            </a:r>
            <a:r>
              <a:rPr lang="en-GB" sz="900" dirty="0">
                <a:solidFill>
                  <a:srgbClr val="002060"/>
                </a:solidFill>
                <a:latin typeface="Calibri"/>
              </a:rPr>
              <a:t> : bps.go.id</a:t>
            </a:r>
            <a:endParaRPr lang="en-US" sz="900" dirty="0">
              <a:solidFill>
                <a:srgbClr val="002060"/>
              </a:solidFill>
              <a:latin typeface="Calibri"/>
              <a:ea typeface="Proxima Nova"/>
              <a:cs typeface="Proxima Nova"/>
              <a:sym typeface="Proxima Nova"/>
            </a:endParaRPr>
          </a:p>
        </p:txBody>
      </p:sp>
      <p:sp>
        <p:nvSpPr>
          <p:cNvPr id="71" name="object 5">
            <a:extLst>
              <a:ext uri="{FF2B5EF4-FFF2-40B4-BE49-F238E27FC236}">
                <a16:creationId xmlns:a16="http://schemas.microsoft.com/office/drawing/2014/main" id="{A3794798-4BD1-43A0-AE17-98DD4D0CB9B8}"/>
              </a:ext>
            </a:extLst>
          </p:cNvPr>
          <p:cNvSpPr/>
          <p:nvPr/>
        </p:nvSpPr>
        <p:spPr>
          <a:xfrm>
            <a:off x="11135265" y="222196"/>
            <a:ext cx="799892" cy="3870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4">
            <a:extLst>
              <a:ext uri="{FF2B5EF4-FFF2-40B4-BE49-F238E27FC236}">
                <a16:creationId xmlns:a16="http://schemas.microsoft.com/office/drawing/2014/main" id="{C1762717-8A76-4BBE-95B2-1C1F6994A57F}"/>
              </a:ext>
            </a:extLst>
          </p:cNvPr>
          <p:cNvSpPr/>
          <p:nvPr/>
        </p:nvSpPr>
        <p:spPr>
          <a:xfrm>
            <a:off x="323778" y="284676"/>
            <a:ext cx="935492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5107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400" dirty="0" err="1"/>
              <a:t>Kendala</a:t>
            </a:r>
            <a:r>
              <a:rPr lang="en-US" sz="4400" dirty="0"/>
              <a:t> UMKM </a:t>
            </a:r>
            <a:r>
              <a:rPr lang="en-US" sz="4400" dirty="0" err="1"/>
              <a:t>Menuju</a:t>
            </a:r>
            <a:r>
              <a:rPr lang="en-US" sz="4400" dirty="0"/>
              <a:t> </a:t>
            </a:r>
            <a:r>
              <a:rPr lang="en-US" sz="4400" dirty="0" err="1"/>
              <a:t>Ekspor</a:t>
            </a:r>
            <a:endParaRPr lang="en-US" sz="4400" dirty="0"/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8ED3A201-3DDC-4437-A4E9-B1416DBC7365}"/>
              </a:ext>
            </a:extLst>
          </p:cNvPr>
          <p:cNvSpPr/>
          <p:nvPr/>
        </p:nvSpPr>
        <p:spPr>
          <a:xfrm>
            <a:off x="5018798" y="2821704"/>
            <a:ext cx="2160000" cy="2160000"/>
          </a:xfrm>
          <a:prstGeom prst="blockArc">
            <a:avLst>
              <a:gd name="adj1" fmla="val 10800000"/>
              <a:gd name="adj2" fmla="val 18530"/>
              <a:gd name="adj3" fmla="val 1427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0792B7A7-E2E1-4D08-BE77-99108B7E5F74}"/>
              </a:ext>
            </a:extLst>
          </p:cNvPr>
          <p:cNvSpPr/>
          <p:nvPr/>
        </p:nvSpPr>
        <p:spPr>
          <a:xfrm>
            <a:off x="4298798" y="2101704"/>
            <a:ext cx="3600000" cy="3600000"/>
          </a:xfrm>
          <a:prstGeom prst="blockArc">
            <a:avLst>
              <a:gd name="adj1" fmla="val 14041284"/>
              <a:gd name="adj2" fmla="val 8836579"/>
              <a:gd name="adj3" fmla="val 83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115BF033-2535-4E0A-AFDC-960B91B673AA}"/>
              </a:ext>
            </a:extLst>
          </p:cNvPr>
          <p:cNvSpPr/>
          <p:nvPr/>
        </p:nvSpPr>
        <p:spPr>
          <a:xfrm>
            <a:off x="4658798" y="2461704"/>
            <a:ext cx="2880000" cy="2880000"/>
          </a:xfrm>
          <a:prstGeom prst="blockArc">
            <a:avLst>
              <a:gd name="adj1" fmla="val 13129852"/>
              <a:gd name="adj2" fmla="val 5419760"/>
              <a:gd name="adj3" fmla="val 1068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36FA9A26-F74C-4FE0-A15D-50293010B66F}"/>
              </a:ext>
            </a:extLst>
          </p:cNvPr>
          <p:cNvSpPr/>
          <p:nvPr/>
        </p:nvSpPr>
        <p:spPr>
          <a:xfrm>
            <a:off x="5378798" y="3181704"/>
            <a:ext cx="1440000" cy="1440000"/>
          </a:xfrm>
          <a:prstGeom prst="blockArc">
            <a:avLst>
              <a:gd name="adj1" fmla="val 4048046"/>
              <a:gd name="adj2" fmla="val 13393565"/>
              <a:gd name="adj3" fmla="val 215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97244A8-32C0-44A5-A166-6CF39D70F65E}"/>
              </a:ext>
            </a:extLst>
          </p:cNvPr>
          <p:cNvCxnSpPr>
            <a:cxnSpLocks/>
          </p:cNvCxnSpPr>
          <p:nvPr/>
        </p:nvCxnSpPr>
        <p:spPr>
          <a:xfrm>
            <a:off x="927427" y="4255803"/>
            <a:ext cx="3117717" cy="0"/>
          </a:xfrm>
          <a:prstGeom prst="line">
            <a:avLst/>
          </a:prstGeom>
          <a:ln>
            <a:solidFill>
              <a:schemeClr val="accent4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B8753F-C3EC-4558-A717-32DF137AF5AD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4061059" y="4255803"/>
            <a:ext cx="649140" cy="538176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7F1AEF-1CBF-4D89-8062-B960071CEC9F}"/>
              </a:ext>
            </a:extLst>
          </p:cNvPr>
          <p:cNvCxnSpPr>
            <a:cxnSpLocks/>
          </p:cNvCxnSpPr>
          <p:nvPr/>
        </p:nvCxnSpPr>
        <p:spPr>
          <a:xfrm>
            <a:off x="8025320" y="1831477"/>
            <a:ext cx="3263026" cy="0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1458D4-BF4C-4A74-BA88-4833DD35AD96}"/>
              </a:ext>
            </a:extLst>
          </p:cNvPr>
          <p:cNvCxnSpPr>
            <a:cxnSpLocks/>
          </p:cNvCxnSpPr>
          <p:nvPr/>
        </p:nvCxnSpPr>
        <p:spPr>
          <a:xfrm flipH="1">
            <a:off x="927428" y="1831477"/>
            <a:ext cx="3371371" cy="0"/>
          </a:xfrm>
          <a:prstGeom prst="line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63A6B9-A523-4BEF-8425-04EF764F4038}"/>
              </a:ext>
            </a:extLst>
          </p:cNvPr>
          <p:cNvCxnSpPr>
            <a:cxnSpLocks/>
          </p:cNvCxnSpPr>
          <p:nvPr/>
        </p:nvCxnSpPr>
        <p:spPr>
          <a:xfrm>
            <a:off x="8180963" y="4255803"/>
            <a:ext cx="3107383" cy="0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844AE9-71B7-4FDB-B2C8-7F8C8BED5BF4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4298798" y="1831478"/>
            <a:ext cx="798122" cy="1263807"/>
          </a:xfrm>
          <a:prstGeom prst="line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209ADD4-ED89-4E4F-BFCF-3BEF764BD85C}"/>
              </a:ext>
            </a:extLst>
          </p:cNvPr>
          <p:cNvCxnSpPr>
            <a:cxnSpLocks/>
          </p:cNvCxnSpPr>
          <p:nvPr/>
        </p:nvCxnSpPr>
        <p:spPr>
          <a:xfrm flipH="1">
            <a:off x="7021816" y="1831477"/>
            <a:ext cx="1011836" cy="2065836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663430-B9EF-4D45-832E-4F311313FE21}"/>
              </a:ext>
            </a:extLst>
          </p:cNvPr>
          <p:cNvGrpSpPr/>
          <p:nvPr/>
        </p:nvGrpSpPr>
        <p:grpSpPr>
          <a:xfrm>
            <a:off x="1710358" y="4435735"/>
            <a:ext cx="1830510" cy="1292662"/>
            <a:chOff x="2551704" y="4283314"/>
            <a:chExt cx="935720" cy="129266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5CF6E9-6FC1-4321-BD65-30CCF813E795}"/>
                </a:ext>
              </a:extLst>
            </p:cNvPr>
            <p:cNvSpPr txBox="1"/>
            <p:nvPr/>
          </p:nvSpPr>
          <p:spPr>
            <a:xfrm>
              <a:off x="2551706" y="4560313"/>
              <a:ext cx="9357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UMKM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masih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banyak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yang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mengalami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kendala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dalam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melakukan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komunikasi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dengan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pembeli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LN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5DCE25-C687-4009-9834-DBC65620A5B6}"/>
                </a:ext>
              </a:extLst>
            </p:cNvPr>
            <p:cNvSpPr txBox="1"/>
            <p:nvPr/>
          </p:nvSpPr>
          <p:spPr>
            <a:xfrm>
              <a:off x="2551704" y="4283314"/>
              <a:ext cx="9277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err="1">
                  <a:solidFill>
                    <a:schemeClr val="accent4"/>
                  </a:solidFill>
                  <a:latin typeface="Arial" pitchFamily="34" charset="0"/>
                  <a:cs typeface="Arial" pitchFamily="34" charset="0"/>
                </a:rPr>
                <a:t>Komunikasi</a:t>
              </a:r>
              <a:endParaRPr lang="ko-KR" altLang="en-US" sz="14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E838CC-4E94-4F4E-BEFE-4185920FB9F5}"/>
              </a:ext>
            </a:extLst>
          </p:cNvPr>
          <p:cNvGrpSpPr/>
          <p:nvPr/>
        </p:nvGrpSpPr>
        <p:grpSpPr>
          <a:xfrm>
            <a:off x="1710358" y="2019523"/>
            <a:ext cx="1830505" cy="1477328"/>
            <a:chOff x="2551705" y="4283314"/>
            <a:chExt cx="935718" cy="147732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D3B1A1E-AD2B-4FB9-916E-9D0BC210A00C}"/>
                </a:ext>
              </a:extLst>
            </p:cNvPr>
            <p:cNvSpPr txBox="1"/>
            <p:nvPr/>
          </p:nvSpPr>
          <p:spPr>
            <a:xfrm>
              <a:off x="2551706" y="4560313"/>
              <a:ext cx="9357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Produk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UMKM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masih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banyak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yang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memiliki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kualitas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dibawah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standar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internasional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a.l.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kemasan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, rasa &amp;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bahan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/ingredients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BDBAD6-2B82-4B5A-93BB-7837BD919D17}"/>
                </a:ext>
              </a:extLst>
            </p:cNvPr>
            <p:cNvSpPr txBox="1"/>
            <p:nvPr/>
          </p:nvSpPr>
          <p:spPr>
            <a:xfrm>
              <a:off x="2551705" y="4283314"/>
              <a:ext cx="9277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err="1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rPr>
                <a:t>Kualitas</a:t>
              </a:r>
              <a:endParaRPr lang="ko-KR" altLang="en-US" sz="14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DFFF3A9-6FA9-4C0F-8625-A8EFFA16986E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6315352" y="4255803"/>
            <a:ext cx="1865610" cy="167868"/>
          </a:xfrm>
          <a:prstGeom prst="line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23CF7C-F643-48A1-9673-7D447E0B7A97}"/>
              </a:ext>
            </a:extLst>
          </p:cNvPr>
          <p:cNvGrpSpPr/>
          <p:nvPr/>
        </p:nvGrpSpPr>
        <p:grpSpPr>
          <a:xfrm>
            <a:off x="8580363" y="4435735"/>
            <a:ext cx="1872099" cy="1107996"/>
            <a:chOff x="2551705" y="4283314"/>
            <a:chExt cx="935719" cy="110799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8CF3649-26B0-4090-9EFF-8B55E02651F0}"/>
                </a:ext>
              </a:extLst>
            </p:cNvPr>
            <p:cNvSpPr txBox="1"/>
            <p:nvPr/>
          </p:nvSpPr>
          <p:spPr>
            <a:xfrm>
              <a:off x="2551705" y="4560313"/>
              <a:ext cx="9357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UMKM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masih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belum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faham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pengurusan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dokumen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ekspor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just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64302E-0B81-4746-91A0-240C5C17863A}"/>
                </a:ext>
              </a:extLst>
            </p:cNvPr>
            <p:cNvSpPr txBox="1"/>
            <p:nvPr/>
          </p:nvSpPr>
          <p:spPr>
            <a:xfrm>
              <a:off x="2559660" y="4283314"/>
              <a:ext cx="9277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err="1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Dokumen</a:t>
              </a:r>
              <a:endParaRPr lang="ko-KR" altLang="en-US" sz="1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3B26B03-6203-4D1C-8785-C0FD2581ED7B}"/>
              </a:ext>
            </a:extLst>
          </p:cNvPr>
          <p:cNvGrpSpPr/>
          <p:nvPr/>
        </p:nvGrpSpPr>
        <p:grpSpPr>
          <a:xfrm>
            <a:off x="8580363" y="2019523"/>
            <a:ext cx="1872099" cy="1292662"/>
            <a:chOff x="2551705" y="4283314"/>
            <a:chExt cx="935719" cy="129266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2EB56F-0971-4CE8-A459-AAC8C6620037}"/>
                </a:ext>
              </a:extLst>
            </p:cNvPr>
            <p:cNvSpPr txBox="1"/>
            <p:nvPr/>
          </p:nvSpPr>
          <p:spPr>
            <a:xfrm>
              <a:off x="2551705" y="4560313"/>
              <a:ext cx="9357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Konsistensi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diperlukan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dalam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pemasaran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baik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DN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maupun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LN,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misal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konsistensi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produksi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konsistensi</a:t>
              </a:r>
              <a:r>
                <a:rPr lang="en-GB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mutu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D142B24-26A0-400D-9EC1-1260B776A660}"/>
                </a:ext>
              </a:extLst>
            </p:cNvPr>
            <p:cNvSpPr txBox="1"/>
            <p:nvPr/>
          </p:nvSpPr>
          <p:spPr>
            <a:xfrm>
              <a:off x="2559660" y="4283314"/>
              <a:ext cx="9277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err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Konsistensi</a:t>
              </a:r>
              <a:endParaRPr lang="ko-KR" altLang="en-US" sz="1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Graphic 70">
            <a:extLst>
              <a:ext uri="{FF2B5EF4-FFF2-40B4-BE49-F238E27FC236}">
                <a16:creationId xmlns:a16="http://schemas.microsoft.com/office/drawing/2014/main" id="{34EB2280-E4C1-461B-8E2C-98CDCD3B9534}"/>
              </a:ext>
            </a:extLst>
          </p:cNvPr>
          <p:cNvGrpSpPr/>
          <p:nvPr/>
        </p:nvGrpSpPr>
        <p:grpSpPr>
          <a:xfrm>
            <a:off x="5946318" y="3642589"/>
            <a:ext cx="528788" cy="505576"/>
            <a:chOff x="6551111" y="-143747"/>
            <a:chExt cx="4379433" cy="4187188"/>
          </a:xfrm>
          <a:solidFill>
            <a:schemeClr val="accent6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48F5B4-8BFB-4957-BEEF-4485B5AF73CB}"/>
                </a:ext>
              </a:extLst>
            </p:cNvPr>
            <p:cNvSpPr/>
            <p:nvPr/>
          </p:nvSpPr>
          <p:spPr>
            <a:xfrm>
              <a:off x="6551033" y="-144216"/>
              <a:ext cx="4374744" cy="4187188"/>
            </a:xfrm>
            <a:custGeom>
              <a:avLst/>
              <a:gdLst>
                <a:gd name="connsiteX0" fmla="*/ 4372947 w 4374744"/>
                <a:gd name="connsiteY0" fmla="*/ 105969 h 4187188"/>
                <a:gd name="connsiteX1" fmla="*/ 4269791 w 4374744"/>
                <a:gd name="connsiteY1" fmla="*/ 4220 h 4187188"/>
                <a:gd name="connsiteX2" fmla="*/ 4260413 w 4374744"/>
                <a:gd name="connsiteY2" fmla="*/ 0 h 4187188"/>
                <a:gd name="connsiteX3" fmla="*/ 4246816 w 4374744"/>
                <a:gd name="connsiteY3" fmla="*/ 0 h 4187188"/>
                <a:gd name="connsiteX4" fmla="*/ 4237438 w 4374744"/>
                <a:gd name="connsiteY4" fmla="*/ 3751 h 4187188"/>
                <a:gd name="connsiteX5" fmla="*/ 4002055 w 4374744"/>
                <a:gd name="connsiteY5" fmla="*/ 42669 h 4187188"/>
                <a:gd name="connsiteX6" fmla="*/ 3580523 w 4374744"/>
                <a:gd name="connsiteY6" fmla="*/ 114409 h 4187188"/>
                <a:gd name="connsiteX7" fmla="*/ 3459080 w 4374744"/>
                <a:gd name="connsiteY7" fmla="*/ 214283 h 4187188"/>
                <a:gd name="connsiteX8" fmla="*/ 3323102 w 4374744"/>
                <a:gd name="connsiteY8" fmla="*/ 564075 h 4187188"/>
                <a:gd name="connsiteX9" fmla="*/ 3163210 w 4374744"/>
                <a:gd name="connsiteY9" fmla="*/ 974354 h 4187188"/>
                <a:gd name="connsiteX10" fmla="*/ 3134608 w 4374744"/>
                <a:gd name="connsiteY10" fmla="*/ 994047 h 4187188"/>
                <a:gd name="connsiteX11" fmla="*/ 2924546 w 4374744"/>
                <a:gd name="connsiteY11" fmla="*/ 999674 h 4187188"/>
                <a:gd name="connsiteX12" fmla="*/ 2637585 w 4374744"/>
                <a:gd name="connsiteY12" fmla="*/ 1006707 h 4187188"/>
                <a:gd name="connsiteX13" fmla="*/ 2377820 w 4374744"/>
                <a:gd name="connsiteY13" fmla="*/ 1013271 h 4187188"/>
                <a:gd name="connsiteX14" fmla="*/ 2087108 w 4374744"/>
                <a:gd name="connsiteY14" fmla="*/ 1020305 h 4187188"/>
                <a:gd name="connsiteX15" fmla="*/ 1827343 w 4374744"/>
                <a:gd name="connsiteY15" fmla="*/ 1026869 h 4187188"/>
                <a:gd name="connsiteX16" fmla="*/ 1538507 w 4374744"/>
                <a:gd name="connsiteY16" fmla="*/ 1033903 h 4187188"/>
                <a:gd name="connsiteX17" fmla="*/ 1278741 w 4374744"/>
                <a:gd name="connsiteY17" fmla="*/ 1040467 h 4187188"/>
                <a:gd name="connsiteX18" fmla="*/ 989905 w 4374744"/>
                <a:gd name="connsiteY18" fmla="*/ 1047500 h 4187188"/>
                <a:gd name="connsiteX19" fmla="*/ 728264 w 4374744"/>
                <a:gd name="connsiteY19" fmla="*/ 1054065 h 4187188"/>
                <a:gd name="connsiteX20" fmla="*/ 439428 w 4374744"/>
                <a:gd name="connsiteY20" fmla="*/ 1061098 h 4187188"/>
                <a:gd name="connsiteX21" fmla="*/ 114487 w 4374744"/>
                <a:gd name="connsiteY21" fmla="*/ 1069069 h 4187188"/>
                <a:gd name="connsiteX22" fmla="*/ 78 w 4374744"/>
                <a:gd name="connsiteY22" fmla="*/ 1193794 h 4187188"/>
                <a:gd name="connsiteX23" fmla="*/ 20240 w 4374744"/>
                <a:gd name="connsiteY23" fmla="*/ 1371503 h 4187188"/>
                <a:gd name="connsiteX24" fmla="*/ 43216 w 4374744"/>
                <a:gd name="connsiteY24" fmla="*/ 1559059 h 4187188"/>
                <a:gd name="connsiteX25" fmla="*/ 61503 w 4374744"/>
                <a:gd name="connsiteY25" fmla="*/ 1711449 h 4187188"/>
                <a:gd name="connsiteX26" fmla="*/ 84478 w 4374744"/>
                <a:gd name="connsiteY26" fmla="*/ 1897598 h 4187188"/>
                <a:gd name="connsiteX27" fmla="*/ 102296 w 4374744"/>
                <a:gd name="connsiteY27" fmla="*/ 2049987 h 4187188"/>
                <a:gd name="connsiteX28" fmla="*/ 125272 w 4374744"/>
                <a:gd name="connsiteY28" fmla="*/ 2236137 h 4187188"/>
                <a:gd name="connsiteX29" fmla="*/ 143090 w 4374744"/>
                <a:gd name="connsiteY29" fmla="*/ 2390402 h 4187188"/>
                <a:gd name="connsiteX30" fmla="*/ 166065 w 4374744"/>
                <a:gd name="connsiteY30" fmla="*/ 2579833 h 4187188"/>
                <a:gd name="connsiteX31" fmla="*/ 269221 w 4374744"/>
                <a:gd name="connsiteY31" fmla="*/ 2696587 h 4187188"/>
                <a:gd name="connsiteX32" fmla="*/ 365812 w 4374744"/>
                <a:gd name="connsiteY32" fmla="*/ 2705965 h 4187188"/>
                <a:gd name="connsiteX33" fmla="*/ 515388 w 4374744"/>
                <a:gd name="connsiteY33" fmla="*/ 2717218 h 4187188"/>
                <a:gd name="connsiteX34" fmla="*/ 712791 w 4374744"/>
                <a:gd name="connsiteY34" fmla="*/ 2733160 h 4187188"/>
                <a:gd name="connsiteX35" fmla="*/ 859085 w 4374744"/>
                <a:gd name="connsiteY35" fmla="*/ 2744414 h 4187188"/>
                <a:gd name="connsiteX36" fmla="*/ 1057894 w 4374744"/>
                <a:gd name="connsiteY36" fmla="*/ 2760825 h 4187188"/>
                <a:gd name="connsiteX37" fmla="*/ 1202312 w 4374744"/>
                <a:gd name="connsiteY37" fmla="*/ 2772078 h 4187188"/>
                <a:gd name="connsiteX38" fmla="*/ 1402997 w 4374744"/>
                <a:gd name="connsiteY38" fmla="*/ 2788489 h 4187188"/>
                <a:gd name="connsiteX39" fmla="*/ 1547415 w 4374744"/>
                <a:gd name="connsiteY39" fmla="*/ 2799743 h 4187188"/>
                <a:gd name="connsiteX40" fmla="*/ 1702149 w 4374744"/>
                <a:gd name="connsiteY40" fmla="*/ 2812403 h 4187188"/>
                <a:gd name="connsiteX41" fmla="*/ 1850318 w 4374744"/>
                <a:gd name="connsiteY41" fmla="*/ 2824125 h 4187188"/>
                <a:gd name="connsiteX42" fmla="*/ 2040688 w 4374744"/>
                <a:gd name="connsiteY42" fmla="*/ 2840067 h 4187188"/>
                <a:gd name="connsiteX43" fmla="*/ 2192139 w 4374744"/>
                <a:gd name="connsiteY43" fmla="*/ 2851320 h 4187188"/>
                <a:gd name="connsiteX44" fmla="*/ 2397982 w 4374744"/>
                <a:gd name="connsiteY44" fmla="*/ 2868200 h 4187188"/>
                <a:gd name="connsiteX45" fmla="*/ 2459407 w 4374744"/>
                <a:gd name="connsiteY45" fmla="*/ 2882736 h 4187188"/>
                <a:gd name="connsiteX46" fmla="*/ 2881408 w 4374744"/>
                <a:gd name="connsiteY46" fmla="*/ 3214241 h 4187188"/>
                <a:gd name="connsiteX47" fmla="*/ 2966746 w 4374744"/>
                <a:gd name="connsiteY47" fmla="*/ 3345999 h 4187188"/>
                <a:gd name="connsiteX48" fmla="*/ 2887034 w 4374744"/>
                <a:gd name="connsiteY48" fmla="*/ 3471193 h 4187188"/>
                <a:gd name="connsiteX49" fmla="*/ 2783410 w 4374744"/>
                <a:gd name="connsiteY49" fmla="*/ 3477757 h 4187188"/>
                <a:gd name="connsiteX50" fmla="*/ 1632285 w 4374744"/>
                <a:gd name="connsiteY50" fmla="*/ 3481509 h 4187188"/>
                <a:gd name="connsiteX51" fmla="*/ 568373 w 4374744"/>
                <a:gd name="connsiteY51" fmla="*/ 3484322 h 4187188"/>
                <a:gd name="connsiteX52" fmla="*/ 212485 w 4374744"/>
                <a:gd name="connsiteY52" fmla="*/ 3485729 h 4187188"/>
                <a:gd name="connsiteX53" fmla="*/ 172161 w 4374744"/>
                <a:gd name="connsiteY53" fmla="*/ 3489949 h 4187188"/>
                <a:gd name="connsiteX54" fmla="*/ 83541 w 4374744"/>
                <a:gd name="connsiteY54" fmla="*/ 3612798 h 4187188"/>
                <a:gd name="connsiteX55" fmla="*/ 194668 w 4374744"/>
                <a:gd name="connsiteY55" fmla="*/ 3726269 h 4187188"/>
                <a:gd name="connsiteX56" fmla="*/ 374252 w 4374744"/>
                <a:gd name="connsiteY56" fmla="*/ 3727207 h 4187188"/>
                <a:gd name="connsiteX57" fmla="*/ 393008 w 4374744"/>
                <a:gd name="connsiteY57" fmla="*/ 3728614 h 4187188"/>
                <a:gd name="connsiteX58" fmla="*/ 283288 w 4374744"/>
                <a:gd name="connsiteY58" fmla="*/ 3905385 h 4187188"/>
                <a:gd name="connsiteX59" fmla="*/ 340961 w 4374744"/>
                <a:gd name="connsiteY59" fmla="*/ 4103726 h 4187188"/>
                <a:gd name="connsiteX60" fmla="*/ 670122 w 4374744"/>
                <a:gd name="connsiteY60" fmla="*/ 4146395 h 4187188"/>
                <a:gd name="connsiteX61" fmla="*/ 771402 w 4374744"/>
                <a:gd name="connsiteY61" fmla="*/ 3995412 h 4187188"/>
                <a:gd name="connsiteX62" fmla="*/ 661682 w 4374744"/>
                <a:gd name="connsiteY62" fmla="*/ 3730020 h 4187188"/>
                <a:gd name="connsiteX63" fmla="*/ 664964 w 4374744"/>
                <a:gd name="connsiteY63" fmla="*/ 3727207 h 4187188"/>
                <a:gd name="connsiteX64" fmla="*/ 2785285 w 4374744"/>
                <a:gd name="connsiteY64" fmla="*/ 3721111 h 4187188"/>
                <a:gd name="connsiteX65" fmla="*/ 2787630 w 4374744"/>
                <a:gd name="connsiteY65" fmla="*/ 3725800 h 4187188"/>
                <a:gd name="connsiteX66" fmla="*/ 2662436 w 4374744"/>
                <a:gd name="connsiteY66" fmla="*/ 3926485 h 4187188"/>
                <a:gd name="connsiteX67" fmla="*/ 2762309 w 4374744"/>
                <a:gd name="connsiteY67" fmla="*/ 4141706 h 4187188"/>
                <a:gd name="connsiteX68" fmla="*/ 3117259 w 4374744"/>
                <a:gd name="connsiteY68" fmla="*/ 4080750 h 4187188"/>
                <a:gd name="connsiteX69" fmla="*/ 3153364 w 4374744"/>
                <a:gd name="connsiteY69" fmla="*/ 3888505 h 4187188"/>
                <a:gd name="connsiteX70" fmla="*/ 2962526 w 4374744"/>
                <a:gd name="connsiteY70" fmla="*/ 3697667 h 4187188"/>
                <a:gd name="connsiteX71" fmla="*/ 2976592 w 4374744"/>
                <a:gd name="connsiteY71" fmla="*/ 3689696 h 4187188"/>
                <a:gd name="connsiteX72" fmla="*/ 3152426 w 4374744"/>
                <a:gd name="connsiteY72" fmla="*/ 3549029 h 4187188"/>
                <a:gd name="connsiteX73" fmla="*/ 3204004 w 4374744"/>
                <a:gd name="connsiteY73" fmla="*/ 3449624 h 4187188"/>
                <a:gd name="connsiteX74" fmla="*/ 3190875 w 4374744"/>
                <a:gd name="connsiteY74" fmla="*/ 3240030 h 4187188"/>
                <a:gd name="connsiteX75" fmla="*/ 3010352 w 4374744"/>
                <a:gd name="connsiteY75" fmla="*/ 3006992 h 4187188"/>
                <a:gd name="connsiteX76" fmla="*/ 2735583 w 4374744"/>
                <a:gd name="connsiteY76" fmla="*/ 2792240 h 4187188"/>
                <a:gd name="connsiteX77" fmla="*/ 2727612 w 4374744"/>
                <a:gd name="connsiteY77" fmla="*/ 2759418 h 4187188"/>
                <a:gd name="connsiteX78" fmla="*/ 2910479 w 4374744"/>
                <a:gd name="connsiteY78" fmla="*/ 2292403 h 4187188"/>
                <a:gd name="connsiteX79" fmla="*/ 3479242 w 4374744"/>
                <a:gd name="connsiteY79" fmla="*/ 836500 h 4187188"/>
                <a:gd name="connsiteX80" fmla="*/ 3662110 w 4374744"/>
                <a:gd name="connsiteY80" fmla="*/ 363859 h 4187188"/>
                <a:gd name="connsiteX81" fmla="*/ 3686023 w 4374744"/>
                <a:gd name="connsiteY81" fmla="*/ 344165 h 4187188"/>
                <a:gd name="connsiteX82" fmla="*/ 3870766 w 4374744"/>
                <a:gd name="connsiteY82" fmla="*/ 313219 h 4187188"/>
                <a:gd name="connsiteX83" fmla="*/ 4266978 w 4374744"/>
                <a:gd name="connsiteY83" fmla="*/ 245698 h 4187188"/>
                <a:gd name="connsiteX84" fmla="*/ 4371540 w 4374744"/>
                <a:gd name="connsiteY84" fmla="*/ 148169 h 4187188"/>
                <a:gd name="connsiteX85" fmla="*/ 4376698 w 4374744"/>
                <a:gd name="connsiteY85" fmla="*/ 130351 h 4187188"/>
                <a:gd name="connsiteX86" fmla="*/ 4376698 w 4374744"/>
                <a:gd name="connsiteY86" fmla="*/ 113471 h 4187188"/>
                <a:gd name="connsiteX87" fmla="*/ 4372947 w 4374744"/>
                <a:gd name="connsiteY87" fmla="*/ 105969 h 4187188"/>
                <a:gd name="connsiteX88" fmla="*/ 626046 w 4374744"/>
                <a:gd name="connsiteY88" fmla="*/ 1260377 h 4187188"/>
                <a:gd name="connsiteX89" fmla="*/ 645740 w 4374744"/>
                <a:gd name="connsiteY89" fmla="*/ 1240683 h 4187188"/>
                <a:gd name="connsiteX90" fmla="*/ 958489 w 4374744"/>
                <a:gd name="connsiteY90" fmla="*/ 1234119 h 4187188"/>
                <a:gd name="connsiteX91" fmla="*/ 1038670 w 4374744"/>
                <a:gd name="connsiteY91" fmla="*/ 1230836 h 4187188"/>
                <a:gd name="connsiteX92" fmla="*/ 1052736 w 4374744"/>
                <a:gd name="connsiteY92" fmla="*/ 1244434 h 4187188"/>
                <a:gd name="connsiteX93" fmla="*/ 1052736 w 4374744"/>
                <a:gd name="connsiteY93" fmla="*/ 1618608 h 4187188"/>
                <a:gd name="connsiteX94" fmla="*/ 1033981 w 4374744"/>
                <a:gd name="connsiteY94" fmla="*/ 1633613 h 4187188"/>
                <a:gd name="connsiteX95" fmla="*/ 838923 w 4374744"/>
                <a:gd name="connsiteY95" fmla="*/ 1633613 h 4187188"/>
                <a:gd name="connsiteX96" fmla="*/ 645740 w 4374744"/>
                <a:gd name="connsiteY96" fmla="*/ 1634082 h 4187188"/>
                <a:gd name="connsiteX97" fmla="*/ 626046 w 4374744"/>
                <a:gd name="connsiteY97" fmla="*/ 1614389 h 4187188"/>
                <a:gd name="connsiteX98" fmla="*/ 626046 w 4374744"/>
                <a:gd name="connsiteY98" fmla="*/ 1260377 h 4187188"/>
                <a:gd name="connsiteX99" fmla="*/ 287039 w 4374744"/>
                <a:gd name="connsiteY99" fmla="*/ 2094532 h 4187188"/>
                <a:gd name="connsiteX100" fmla="*/ 249997 w 4374744"/>
                <a:gd name="connsiteY100" fmla="*/ 1786940 h 4187188"/>
                <a:gd name="connsiteX101" fmla="*/ 242494 w 4374744"/>
                <a:gd name="connsiteY101" fmla="*/ 1716606 h 4187188"/>
                <a:gd name="connsiteX102" fmla="*/ 264532 w 4374744"/>
                <a:gd name="connsiteY102" fmla="*/ 1714731 h 4187188"/>
                <a:gd name="connsiteX103" fmla="*/ 522891 w 4374744"/>
                <a:gd name="connsiteY103" fmla="*/ 1714731 h 4187188"/>
                <a:gd name="connsiteX104" fmla="*/ 545397 w 4374744"/>
                <a:gd name="connsiteY104" fmla="*/ 1738175 h 4187188"/>
                <a:gd name="connsiteX105" fmla="*/ 545397 w 4374744"/>
                <a:gd name="connsiteY105" fmla="*/ 2090312 h 4187188"/>
                <a:gd name="connsiteX106" fmla="*/ 522422 w 4374744"/>
                <a:gd name="connsiteY106" fmla="*/ 2112819 h 4187188"/>
                <a:gd name="connsiteX107" fmla="*/ 307201 w 4374744"/>
                <a:gd name="connsiteY107" fmla="*/ 2113288 h 4187188"/>
                <a:gd name="connsiteX108" fmla="*/ 287039 w 4374744"/>
                <a:gd name="connsiteY108" fmla="*/ 2094532 h 4187188"/>
                <a:gd name="connsiteX109" fmla="*/ 545397 w 4374744"/>
                <a:gd name="connsiteY109" fmla="*/ 2465424 h 4187188"/>
                <a:gd name="connsiteX110" fmla="*/ 526642 w 4374744"/>
                <a:gd name="connsiteY110" fmla="*/ 2481366 h 4187188"/>
                <a:gd name="connsiteX111" fmla="*/ 367219 w 4374744"/>
                <a:gd name="connsiteY111" fmla="*/ 2468237 h 4187188"/>
                <a:gd name="connsiteX112" fmla="*/ 363937 w 4374744"/>
                <a:gd name="connsiteY112" fmla="*/ 2468237 h 4187188"/>
                <a:gd name="connsiteX113" fmla="*/ 328301 w 4374744"/>
                <a:gd name="connsiteY113" fmla="*/ 2434477 h 4187188"/>
                <a:gd name="connsiteX114" fmla="*/ 301575 w 4374744"/>
                <a:gd name="connsiteY114" fmla="*/ 2209879 h 4187188"/>
                <a:gd name="connsiteX115" fmla="*/ 301575 w 4374744"/>
                <a:gd name="connsiteY115" fmla="*/ 2195812 h 4187188"/>
                <a:gd name="connsiteX116" fmla="*/ 384099 w 4374744"/>
                <a:gd name="connsiteY116" fmla="*/ 2195812 h 4187188"/>
                <a:gd name="connsiteX117" fmla="*/ 527580 w 4374744"/>
                <a:gd name="connsiteY117" fmla="*/ 2195343 h 4187188"/>
                <a:gd name="connsiteX118" fmla="*/ 545866 w 4374744"/>
                <a:gd name="connsiteY118" fmla="*/ 2212692 h 4187188"/>
                <a:gd name="connsiteX119" fmla="*/ 545397 w 4374744"/>
                <a:gd name="connsiteY119" fmla="*/ 2465424 h 4187188"/>
                <a:gd name="connsiteX120" fmla="*/ 545397 w 4374744"/>
                <a:gd name="connsiteY120" fmla="*/ 1439961 h 4187188"/>
                <a:gd name="connsiteX121" fmla="*/ 545866 w 4374744"/>
                <a:gd name="connsiteY121" fmla="*/ 1612513 h 4187188"/>
                <a:gd name="connsiteX122" fmla="*/ 524297 w 4374744"/>
                <a:gd name="connsiteY122" fmla="*/ 1634082 h 4187188"/>
                <a:gd name="connsiteX123" fmla="*/ 252341 w 4374744"/>
                <a:gd name="connsiteY123" fmla="*/ 1634082 h 4187188"/>
                <a:gd name="connsiteX124" fmla="*/ 228428 w 4374744"/>
                <a:gd name="connsiteY124" fmla="*/ 1611575 h 4187188"/>
                <a:gd name="connsiteX125" fmla="*/ 205452 w 4374744"/>
                <a:gd name="connsiteY125" fmla="*/ 1420737 h 4187188"/>
                <a:gd name="connsiteX126" fmla="*/ 188103 w 4374744"/>
                <a:gd name="connsiteY126" fmla="*/ 1273505 h 4187188"/>
                <a:gd name="connsiteX127" fmla="*/ 208265 w 4374744"/>
                <a:gd name="connsiteY127" fmla="*/ 1251468 h 4187188"/>
                <a:gd name="connsiteX128" fmla="*/ 524297 w 4374744"/>
                <a:gd name="connsiteY128" fmla="*/ 1243965 h 4187188"/>
                <a:gd name="connsiteX129" fmla="*/ 545397 w 4374744"/>
                <a:gd name="connsiteY129" fmla="*/ 1265065 h 4187188"/>
                <a:gd name="connsiteX130" fmla="*/ 545397 w 4374744"/>
                <a:gd name="connsiteY130" fmla="*/ 1439961 h 4187188"/>
                <a:gd name="connsiteX131" fmla="*/ 1052736 w 4374744"/>
                <a:gd name="connsiteY131" fmla="*/ 2504811 h 4187188"/>
                <a:gd name="connsiteX132" fmla="*/ 1033512 w 4374744"/>
                <a:gd name="connsiteY132" fmla="*/ 2520753 h 4187188"/>
                <a:gd name="connsiteX133" fmla="*/ 882060 w 4374744"/>
                <a:gd name="connsiteY133" fmla="*/ 2509499 h 4187188"/>
                <a:gd name="connsiteX134" fmla="*/ 690284 w 4374744"/>
                <a:gd name="connsiteY134" fmla="*/ 2493088 h 4187188"/>
                <a:gd name="connsiteX135" fmla="*/ 646209 w 4374744"/>
                <a:gd name="connsiteY135" fmla="*/ 2489806 h 4187188"/>
                <a:gd name="connsiteX136" fmla="*/ 626046 w 4374744"/>
                <a:gd name="connsiteY136" fmla="*/ 2466831 h 4187188"/>
                <a:gd name="connsiteX137" fmla="*/ 626046 w 4374744"/>
                <a:gd name="connsiteY137" fmla="*/ 2239419 h 4187188"/>
                <a:gd name="connsiteX138" fmla="*/ 626046 w 4374744"/>
                <a:gd name="connsiteY138" fmla="*/ 2212223 h 4187188"/>
                <a:gd name="connsiteX139" fmla="*/ 642927 w 4374744"/>
                <a:gd name="connsiteY139" fmla="*/ 2195343 h 4187188"/>
                <a:gd name="connsiteX140" fmla="*/ 839391 w 4374744"/>
                <a:gd name="connsiteY140" fmla="*/ 2195812 h 4187188"/>
                <a:gd name="connsiteX141" fmla="*/ 1034450 w 4374744"/>
                <a:gd name="connsiteY141" fmla="*/ 2195343 h 4187188"/>
                <a:gd name="connsiteX142" fmla="*/ 1052268 w 4374744"/>
                <a:gd name="connsiteY142" fmla="*/ 2212223 h 4187188"/>
                <a:gd name="connsiteX143" fmla="*/ 1052736 w 4374744"/>
                <a:gd name="connsiteY143" fmla="*/ 2504811 h 4187188"/>
                <a:gd name="connsiteX144" fmla="*/ 1052736 w 4374744"/>
                <a:gd name="connsiteY144" fmla="*/ 2095470 h 4187188"/>
                <a:gd name="connsiteX145" fmla="*/ 1035387 w 4374744"/>
                <a:gd name="connsiteY145" fmla="*/ 2112819 h 4187188"/>
                <a:gd name="connsiteX146" fmla="*/ 840329 w 4374744"/>
                <a:gd name="connsiteY146" fmla="*/ 2112350 h 4187188"/>
                <a:gd name="connsiteX147" fmla="*/ 647147 w 4374744"/>
                <a:gd name="connsiteY147" fmla="*/ 2112819 h 4187188"/>
                <a:gd name="connsiteX148" fmla="*/ 626046 w 4374744"/>
                <a:gd name="connsiteY148" fmla="*/ 2093125 h 4187188"/>
                <a:gd name="connsiteX149" fmla="*/ 626046 w 4374744"/>
                <a:gd name="connsiteY149" fmla="*/ 1733955 h 4187188"/>
                <a:gd name="connsiteX150" fmla="*/ 645740 w 4374744"/>
                <a:gd name="connsiteY150" fmla="*/ 1714262 h 4187188"/>
                <a:gd name="connsiteX151" fmla="*/ 1033981 w 4374744"/>
                <a:gd name="connsiteY151" fmla="*/ 1714262 h 4187188"/>
                <a:gd name="connsiteX152" fmla="*/ 1052736 w 4374744"/>
                <a:gd name="connsiteY152" fmla="*/ 1733018 h 4187188"/>
                <a:gd name="connsiteX153" fmla="*/ 1052736 w 4374744"/>
                <a:gd name="connsiteY153" fmla="*/ 2095470 h 4187188"/>
                <a:gd name="connsiteX154" fmla="*/ 1135261 w 4374744"/>
                <a:gd name="connsiteY154" fmla="*/ 1246779 h 4187188"/>
                <a:gd name="connsiteX155" fmla="*/ 1154954 w 4374744"/>
                <a:gd name="connsiteY155" fmla="*/ 1227554 h 4187188"/>
                <a:gd name="connsiteX156" fmla="*/ 1363610 w 4374744"/>
                <a:gd name="connsiteY156" fmla="*/ 1223803 h 4187188"/>
                <a:gd name="connsiteX157" fmla="*/ 1532880 w 4374744"/>
                <a:gd name="connsiteY157" fmla="*/ 1217708 h 4187188"/>
                <a:gd name="connsiteX158" fmla="*/ 1559607 w 4374744"/>
                <a:gd name="connsiteY158" fmla="*/ 1242559 h 4187188"/>
                <a:gd name="connsiteX159" fmla="*/ 1560076 w 4374744"/>
                <a:gd name="connsiteY159" fmla="*/ 1613920 h 4187188"/>
                <a:gd name="connsiteX160" fmla="*/ 1539913 w 4374744"/>
                <a:gd name="connsiteY160" fmla="*/ 1634082 h 4187188"/>
                <a:gd name="connsiteX161" fmla="*/ 1348137 w 4374744"/>
                <a:gd name="connsiteY161" fmla="*/ 1633613 h 4187188"/>
                <a:gd name="connsiteX162" fmla="*/ 1154954 w 4374744"/>
                <a:gd name="connsiteY162" fmla="*/ 1634082 h 4187188"/>
                <a:gd name="connsiteX163" fmla="*/ 1135730 w 4374744"/>
                <a:gd name="connsiteY163" fmla="*/ 1614389 h 4187188"/>
                <a:gd name="connsiteX164" fmla="*/ 1135261 w 4374744"/>
                <a:gd name="connsiteY164" fmla="*/ 1246779 h 4187188"/>
                <a:gd name="connsiteX165" fmla="*/ 1558200 w 4374744"/>
                <a:gd name="connsiteY165" fmla="*/ 2562015 h 4187188"/>
                <a:gd name="connsiteX166" fmla="*/ 1474269 w 4374744"/>
                <a:gd name="connsiteY166" fmla="*/ 2556858 h 4187188"/>
                <a:gd name="connsiteX167" fmla="*/ 1367362 w 4374744"/>
                <a:gd name="connsiteY167" fmla="*/ 2547949 h 4187188"/>
                <a:gd name="connsiteX168" fmla="*/ 1146514 w 4374744"/>
                <a:gd name="connsiteY168" fmla="*/ 2530600 h 4187188"/>
                <a:gd name="connsiteX169" fmla="*/ 1135261 w 4374744"/>
                <a:gd name="connsiteY169" fmla="*/ 2515595 h 4187188"/>
                <a:gd name="connsiteX170" fmla="*/ 1135261 w 4374744"/>
                <a:gd name="connsiteY170" fmla="*/ 2406344 h 4187188"/>
                <a:gd name="connsiteX171" fmla="*/ 1135261 w 4374744"/>
                <a:gd name="connsiteY171" fmla="*/ 2213161 h 4187188"/>
                <a:gd name="connsiteX172" fmla="*/ 1149328 w 4374744"/>
                <a:gd name="connsiteY172" fmla="*/ 2195812 h 4187188"/>
                <a:gd name="connsiteX173" fmla="*/ 1549291 w 4374744"/>
                <a:gd name="connsiteY173" fmla="*/ 2196281 h 4187188"/>
                <a:gd name="connsiteX174" fmla="*/ 1558200 w 4374744"/>
                <a:gd name="connsiteY174" fmla="*/ 2197219 h 4187188"/>
                <a:gd name="connsiteX175" fmla="*/ 1558200 w 4374744"/>
                <a:gd name="connsiteY175" fmla="*/ 2562015 h 4187188"/>
                <a:gd name="connsiteX176" fmla="*/ 1540382 w 4374744"/>
                <a:gd name="connsiteY176" fmla="*/ 2113288 h 4187188"/>
                <a:gd name="connsiteX177" fmla="*/ 1154017 w 4374744"/>
                <a:gd name="connsiteY177" fmla="*/ 2113288 h 4187188"/>
                <a:gd name="connsiteX178" fmla="*/ 1135261 w 4374744"/>
                <a:gd name="connsiteY178" fmla="*/ 2095470 h 4187188"/>
                <a:gd name="connsiteX179" fmla="*/ 1135261 w 4374744"/>
                <a:gd name="connsiteY179" fmla="*/ 1733018 h 4187188"/>
                <a:gd name="connsiteX180" fmla="*/ 1152610 w 4374744"/>
                <a:gd name="connsiteY180" fmla="*/ 1715200 h 4187188"/>
                <a:gd name="connsiteX181" fmla="*/ 1542727 w 4374744"/>
                <a:gd name="connsiteY181" fmla="*/ 1715200 h 4187188"/>
                <a:gd name="connsiteX182" fmla="*/ 1559138 w 4374744"/>
                <a:gd name="connsiteY182" fmla="*/ 1717544 h 4187188"/>
                <a:gd name="connsiteX183" fmla="*/ 1559138 w 4374744"/>
                <a:gd name="connsiteY183" fmla="*/ 1735362 h 4187188"/>
                <a:gd name="connsiteX184" fmla="*/ 1559607 w 4374744"/>
                <a:gd name="connsiteY184" fmla="*/ 2094532 h 4187188"/>
                <a:gd name="connsiteX185" fmla="*/ 1540382 w 4374744"/>
                <a:gd name="connsiteY185" fmla="*/ 2113288 h 4187188"/>
                <a:gd name="connsiteX186" fmla="*/ 1641662 w 4374744"/>
                <a:gd name="connsiteY186" fmla="*/ 1733487 h 4187188"/>
                <a:gd name="connsiteX187" fmla="*/ 1660418 w 4374744"/>
                <a:gd name="connsiteY187" fmla="*/ 1714731 h 4187188"/>
                <a:gd name="connsiteX188" fmla="*/ 2050534 w 4374744"/>
                <a:gd name="connsiteY188" fmla="*/ 1714731 h 4187188"/>
                <a:gd name="connsiteX189" fmla="*/ 2068821 w 4374744"/>
                <a:gd name="connsiteY189" fmla="*/ 1733955 h 4187188"/>
                <a:gd name="connsiteX190" fmla="*/ 2068821 w 4374744"/>
                <a:gd name="connsiteY190" fmla="*/ 2095001 h 4187188"/>
                <a:gd name="connsiteX191" fmla="*/ 2050066 w 4374744"/>
                <a:gd name="connsiteY191" fmla="*/ 2113288 h 4187188"/>
                <a:gd name="connsiteX192" fmla="*/ 1855007 w 4374744"/>
                <a:gd name="connsiteY192" fmla="*/ 2112819 h 4187188"/>
                <a:gd name="connsiteX193" fmla="*/ 1661825 w 4374744"/>
                <a:gd name="connsiteY193" fmla="*/ 2113288 h 4187188"/>
                <a:gd name="connsiteX194" fmla="*/ 1641662 w 4374744"/>
                <a:gd name="connsiteY194" fmla="*/ 2094532 h 4187188"/>
                <a:gd name="connsiteX195" fmla="*/ 1641662 w 4374744"/>
                <a:gd name="connsiteY195" fmla="*/ 1733487 h 4187188"/>
                <a:gd name="connsiteX196" fmla="*/ 2049128 w 4374744"/>
                <a:gd name="connsiteY196" fmla="*/ 2602340 h 4187188"/>
                <a:gd name="connsiteX197" fmla="*/ 1894394 w 4374744"/>
                <a:gd name="connsiteY197" fmla="*/ 2589211 h 4187188"/>
                <a:gd name="connsiteX198" fmla="*/ 1753258 w 4374744"/>
                <a:gd name="connsiteY198" fmla="*/ 2577958 h 4187188"/>
                <a:gd name="connsiteX199" fmla="*/ 1654791 w 4374744"/>
                <a:gd name="connsiteY199" fmla="*/ 2570924 h 4187188"/>
                <a:gd name="connsiteX200" fmla="*/ 1642131 w 4374744"/>
                <a:gd name="connsiteY200" fmla="*/ 2551700 h 4187188"/>
                <a:gd name="connsiteX201" fmla="*/ 1642131 w 4374744"/>
                <a:gd name="connsiteY201" fmla="*/ 2350077 h 4187188"/>
                <a:gd name="connsiteX202" fmla="*/ 1641662 w 4374744"/>
                <a:gd name="connsiteY202" fmla="*/ 2215037 h 4187188"/>
                <a:gd name="connsiteX203" fmla="*/ 1660887 w 4374744"/>
                <a:gd name="connsiteY203" fmla="*/ 2195343 h 4187188"/>
                <a:gd name="connsiteX204" fmla="*/ 1855945 w 4374744"/>
                <a:gd name="connsiteY204" fmla="*/ 2195812 h 4187188"/>
                <a:gd name="connsiteX205" fmla="*/ 2049128 w 4374744"/>
                <a:gd name="connsiteY205" fmla="*/ 2195343 h 4187188"/>
                <a:gd name="connsiteX206" fmla="*/ 2068821 w 4374744"/>
                <a:gd name="connsiteY206" fmla="*/ 2214099 h 4187188"/>
                <a:gd name="connsiteX207" fmla="*/ 2068821 w 4374744"/>
                <a:gd name="connsiteY207" fmla="*/ 2583584 h 4187188"/>
                <a:gd name="connsiteX208" fmla="*/ 2049128 w 4374744"/>
                <a:gd name="connsiteY208" fmla="*/ 2602340 h 4187188"/>
                <a:gd name="connsiteX209" fmla="*/ 2048659 w 4374744"/>
                <a:gd name="connsiteY209" fmla="*/ 1634082 h 4187188"/>
                <a:gd name="connsiteX210" fmla="*/ 1662293 w 4374744"/>
                <a:gd name="connsiteY210" fmla="*/ 1634082 h 4187188"/>
                <a:gd name="connsiteX211" fmla="*/ 1642131 w 4374744"/>
                <a:gd name="connsiteY211" fmla="*/ 1613451 h 4187188"/>
                <a:gd name="connsiteX212" fmla="*/ 1642131 w 4374744"/>
                <a:gd name="connsiteY212" fmla="*/ 1235525 h 4187188"/>
                <a:gd name="connsiteX213" fmla="*/ 1662762 w 4374744"/>
                <a:gd name="connsiteY213" fmla="*/ 1214894 h 4187188"/>
                <a:gd name="connsiteX214" fmla="*/ 1799209 w 4374744"/>
                <a:gd name="connsiteY214" fmla="*/ 1211612 h 4187188"/>
                <a:gd name="connsiteX215" fmla="*/ 2055692 w 4374744"/>
                <a:gd name="connsiteY215" fmla="*/ 1205985 h 4187188"/>
                <a:gd name="connsiteX216" fmla="*/ 2068821 w 4374744"/>
                <a:gd name="connsiteY216" fmla="*/ 1222396 h 4187188"/>
                <a:gd name="connsiteX217" fmla="*/ 2068821 w 4374744"/>
                <a:gd name="connsiteY217" fmla="*/ 1420737 h 4187188"/>
                <a:gd name="connsiteX218" fmla="*/ 2069290 w 4374744"/>
                <a:gd name="connsiteY218" fmla="*/ 1613920 h 4187188"/>
                <a:gd name="connsiteX219" fmla="*/ 2048659 w 4374744"/>
                <a:gd name="connsiteY219" fmla="*/ 1634082 h 4187188"/>
                <a:gd name="connsiteX220" fmla="*/ 2575691 w 4374744"/>
                <a:gd name="connsiteY220" fmla="*/ 2092187 h 4187188"/>
                <a:gd name="connsiteX221" fmla="*/ 2555060 w 4374744"/>
                <a:gd name="connsiteY221" fmla="*/ 2113288 h 4187188"/>
                <a:gd name="connsiteX222" fmla="*/ 2171977 w 4374744"/>
                <a:gd name="connsiteY222" fmla="*/ 2112819 h 4187188"/>
                <a:gd name="connsiteX223" fmla="*/ 2153690 w 4374744"/>
                <a:gd name="connsiteY223" fmla="*/ 2112819 h 4187188"/>
                <a:gd name="connsiteX224" fmla="*/ 2153690 w 4374744"/>
                <a:gd name="connsiteY224" fmla="*/ 1717075 h 4187188"/>
                <a:gd name="connsiteX225" fmla="*/ 2575691 w 4374744"/>
                <a:gd name="connsiteY225" fmla="*/ 1717075 h 4187188"/>
                <a:gd name="connsiteX226" fmla="*/ 2575691 w 4374744"/>
                <a:gd name="connsiteY226" fmla="*/ 1734893 h 4187188"/>
                <a:gd name="connsiteX227" fmla="*/ 2575691 w 4374744"/>
                <a:gd name="connsiteY227" fmla="*/ 2092187 h 4187188"/>
                <a:gd name="connsiteX228" fmla="*/ 2151815 w 4374744"/>
                <a:gd name="connsiteY228" fmla="*/ 1215363 h 4187188"/>
                <a:gd name="connsiteX229" fmla="*/ 2152753 w 4374744"/>
                <a:gd name="connsiteY229" fmla="*/ 1204110 h 4187188"/>
                <a:gd name="connsiteX230" fmla="*/ 2281697 w 4374744"/>
                <a:gd name="connsiteY230" fmla="*/ 1200359 h 4187188"/>
                <a:gd name="connsiteX231" fmla="*/ 2555060 w 4374744"/>
                <a:gd name="connsiteY231" fmla="*/ 1193325 h 4187188"/>
                <a:gd name="connsiteX232" fmla="*/ 2576160 w 4374744"/>
                <a:gd name="connsiteY232" fmla="*/ 1213956 h 4187188"/>
                <a:gd name="connsiteX233" fmla="*/ 2576160 w 4374744"/>
                <a:gd name="connsiteY233" fmla="*/ 1613920 h 4187188"/>
                <a:gd name="connsiteX234" fmla="*/ 2555998 w 4374744"/>
                <a:gd name="connsiteY234" fmla="*/ 1634551 h 4187188"/>
                <a:gd name="connsiteX235" fmla="*/ 2171508 w 4374744"/>
                <a:gd name="connsiteY235" fmla="*/ 1634082 h 4187188"/>
                <a:gd name="connsiteX236" fmla="*/ 2151815 w 4374744"/>
                <a:gd name="connsiteY236" fmla="*/ 1618608 h 4187188"/>
                <a:gd name="connsiteX237" fmla="*/ 2151815 w 4374744"/>
                <a:gd name="connsiteY237" fmla="*/ 1215363 h 4187188"/>
                <a:gd name="connsiteX238" fmla="*/ 2575223 w 4374744"/>
                <a:gd name="connsiteY238" fmla="*/ 2425099 h 4187188"/>
                <a:gd name="connsiteX239" fmla="*/ 2571940 w 4374744"/>
                <a:gd name="connsiteY239" fmla="*/ 2446668 h 4187188"/>
                <a:gd name="connsiteX240" fmla="*/ 2499731 w 4374744"/>
                <a:gd name="connsiteY240" fmla="*/ 2632818 h 4187188"/>
                <a:gd name="connsiteX241" fmla="*/ 2496918 w 4374744"/>
                <a:gd name="connsiteY241" fmla="*/ 2638444 h 4187188"/>
                <a:gd name="connsiteX242" fmla="*/ 2300453 w 4374744"/>
                <a:gd name="connsiteY242" fmla="*/ 2622502 h 4187188"/>
                <a:gd name="connsiteX243" fmla="*/ 2167757 w 4374744"/>
                <a:gd name="connsiteY243" fmla="*/ 2612187 h 4187188"/>
                <a:gd name="connsiteX244" fmla="*/ 2151815 w 4374744"/>
                <a:gd name="connsiteY244" fmla="*/ 2595775 h 4187188"/>
                <a:gd name="connsiteX245" fmla="*/ 2152284 w 4374744"/>
                <a:gd name="connsiteY245" fmla="*/ 2209410 h 4187188"/>
                <a:gd name="connsiteX246" fmla="*/ 2153221 w 4374744"/>
                <a:gd name="connsiteY246" fmla="*/ 2196750 h 4187188"/>
                <a:gd name="connsiteX247" fmla="*/ 2172446 w 4374744"/>
                <a:gd name="connsiteY247" fmla="*/ 2195812 h 4187188"/>
                <a:gd name="connsiteX248" fmla="*/ 2555529 w 4374744"/>
                <a:gd name="connsiteY248" fmla="*/ 2195343 h 4187188"/>
                <a:gd name="connsiteX249" fmla="*/ 2576160 w 4374744"/>
                <a:gd name="connsiteY249" fmla="*/ 2216443 h 4187188"/>
                <a:gd name="connsiteX250" fmla="*/ 2575223 w 4374744"/>
                <a:gd name="connsiteY250" fmla="*/ 2425099 h 4187188"/>
                <a:gd name="connsiteX251" fmla="*/ 679500 w 4374744"/>
                <a:gd name="connsiteY251" fmla="*/ 3940083 h 4187188"/>
                <a:gd name="connsiteX252" fmla="*/ 529455 w 4374744"/>
                <a:gd name="connsiteY252" fmla="*/ 4090597 h 4187188"/>
                <a:gd name="connsiteX253" fmla="*/ 379410 w 4374744"/>
                <a:gd name="connsiteY253" fmla="*/ 3941490 h 4187188"/>
                <a:gd name="connsiteX254" fmla="*/ 528517 w 4374744"/>
                <a:gd name="connsiteY254" fmla="*/ 3790976 h 4187188"/>
                <a:gd name="connsiteX255" fmla="*/ 679500 w 4374744"/>
                <a:gd name="connsiteY255" fmla="*/ 3940083 h 4187188"/>
                <a:gd name="connsiteX256" fmla="*/ 3060992 w 4374744"/>
                <a:gd name="connsiteY256" fmla="*/ 3941021 h 4187188"/>
                <a:gd name="connsiteX257" fmla="*/ 2910010 w 4374744"/>
                <a:gd name="connsiteY257" fmla="*/ 4090128 h 4187188"/>
                <a:gd name="connsiteX258" fmla="*/ 2760434 w 4374744"/>
                <a:gd name="connsiteY258" fmla="*/ 3940083 h 4187188"/>
                <a:gd name="connsiteX259" fmla="*/ 2910948 w 4374744"/>
                <a:gd name="connsiteY259" fmla="*/ 3790507 h 4187188"/>
                <a:gd name="connsiteX260" fmla="*/ 3060992 w 4374744"/>
                <a:gd name="connsiteY260" fmla="*/ 3941021 h 4187188"/>
                <a:gd name="connsiteX261" fmla="*/ 2842021 w 4374744"/>
                <a:gd name="connsiteY261" fmla="*/ 1755056 h 4187188"/>
                <a:gd name="connsiteX262" fmla="*/ 2708856 w 4374744"/>
                <a:gd name="connsiteY262" fmla="*/ 2096407 h 4187188"/>
                <a:gd name="connsiteX263" fmla="*/ 2661967 w 4374744"/>
                <a:gd name="connsiteY263" fmla="*/ 2110943 h 4187188"/>
                <a:gd name="connsiteX264" fmla="*/ 2658216 w 4374744"/>
                <a:gd name="connsiteY264" fmla="*/ 2098752 h 4187188"/>
                <a:gd name="connsiteX265" fmla="*/ 2658685 w 4374744"/>
                <a:gd name="connsiteY265" fmla="*/ 1727860 h 4187188"/>
                <a:gd name="connsiteX266" fmla="*/ 2669469 w 4374744"/>
                <a:gd name="connsiteY266" fmla="*/ 1715200 h 4187188"/>
                <a:gd name="connsiteX267" fmla="*/ 2849054 w 4374744"/>
                <a:gd name="connsiteY267" fmla="*/ 1715200 h 4187188"/>
                <a:gd name="connsiteX268" fmla="*/ 2856557 w 4374744"/>
                <a:gd name="connsiteY268" fmla="*/ 1718013 h 4187188"/>
                <a:gd name="connsiteX269" fmla="*/ 2842021 w 4374744"/>
                <a:gd name="connsiteY269" fmla="*/ 1755056 h 4187188"/>
                <a:gd name="connsiteX270" fmla="*/ 3046457 w 4374744"/>
                <a:gd name="connsiteY270" fmla="*/ 1231774 h 4187188"/>
                <a:gd name="connsiteX271" fmla="*/ 2898757 w 4374744"/>
                <a:gd name="connsiteY271" fmla="*/ 1612044 h 4187188"/>
                <a:gd name="connsiteX272" fmla="*/ 2866872 w 4374744"/>
                <a:gd name="connsiteY272" fmla="*/ 1634551 h 4187188"/>
                <a:gd name="connsiteX273" fmla="*/ 2678847 w 4374744"/>
                <a:gd name="connsiteY273" fmla="*/ 1634551 h 4187188"/>
                <a:gd name="connsiteX274" fmla="*/ 2658216 w 4374744"/>
                <a:gd name="connsiteY274" fmla="*/ 1614389 h 4187188"/>
                <a:gd name="connsiteX275" fmla="*/ 2658216 w 4374744"/>
                <a:gd name="connsiteY275" fmla="*/ 1210674 h 4187188"/>
                <a:gd name="connsiteX276" fmla="*/ 2678378 w 4374744"/>
                <a:gd name="connsiteY276" fmla="*/ 1190043 h 4187188"/>
                <a:gd name="connsiteX277" fmla="*/ 3009884 w 4374744"/>
                <a:gd name="connsiteY277" fmla="*/ 1183010 h 4187188"/>
                <a:gd name="connsiteX278" fmla="*/ 3066619 w 4374744"/>
                <a:gd name="connsiteY278" fmla="*/ 1179727 h 4187188"/>
                <a:gd name="connsiteX279" fmla="*/ 3046457 w 4374744"/>
                <a:gd name="connsiteY279" fmla="*/ 1231774 h 418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</a:cxnLst>
              <a:rect l="l" t="t" r="r" b="b"/>
              <a:pathLst>
                <a:path w="4374744" h="4187188">
                  <a:moveTo>
                    <a:pt x="4372947" y="105969"/>
                  </a:moveTo>
                  <a:cubicBezTo>
                    <a:pt x="4360756" y="49233"/>
                    <a:pt x="4326996" y="15004"/>
                    <a:pt x="4269791" y="4220"/>
                  </a:cubicBezTo>
                  <a:cubicBezTo>
                    <a:pt x="4266509" y="3751"/>
                    <a:pt x="4263696" y="1407"/>
                    <a:pt x="4260413" y="0"/>
                  </a:cubicBezTo>
                  <a:cubicBezTo>
                    <a:pt x="4255724" y="0"/>
                    <a:pt x="4251505" y="0"/>
                    <a:pt x="4246816" y="0"/>
                  </a:cubicBezTo>
                  <a:cubicBezTo>
                    <a:pt x="4243533" y="1407"/>
                    <a:pt x="4240720" y="3282"/>
                    <a:pt x="4237438" y="3751"/>
                  </a:cubicBezTo>
                  <a:cubicBezTo>
                    <a:pt x="4159133" y="16880"/>
                    <a:pt x="4080360" y="29071"/>
                    <a:pt x="4002055" y="42669"/>
                  </a:cubicBezTo>
                  <a:cubicBezTo>
                    <a:pt x="3861388" y="66582"/>
                    <a:pt x="3721190" y="91902"/>
                    <a:pt x="3580523" y="114409"/>
                  </a:cubicBezTo>
                  <a:cubicBezTo>
                    <a:pt x="3519098" y="124256"/>
                    <a:pt x="3480649" y="155671"/>
                    <a:pt x="3459080" y="214283"/>
                  </a:cubicBezTo>
                  <a:cubicBezTo>
                    <a:pt x="3415474" y="331505"/>
                    <a:pt x="3368585" y="447790"/>
                    <a:pt x="3323102" y="564075"/>
                  </a:cubicBezTo>
                  <a:cubicBezTo>
                    <a:pt x="3269649" y="700991"/>
                    <a:pt x="3216195" y="837438"/>
                    <a:pt x="3163210" y="974354"/>
                  </a:cubicBezTo>
                  <a:cubicBezTo>
                    <a:pt x="3157584" y="988889"/>
                    <a:pt x="3150551" y="993578"/>
                    <a:pt x="3134608" y="994047"/>
                  </a:cubicBezTo>
                  <a:cubicBezTo>
                    <a:pt x="3064744" y="994985"/>
                    <a:pt x="2994410" y="997798"/>
                    <a:pt x="2924546" y="999674"/>
                  </a:cubicBezTo>
                  <a:cubicBezTo>
                    <a:pt x="2828892" y="1002018"/>
                    <a:pt x="2733239" y="1004363"/>
                    <a:pt x="2637585" y="1006707"/>
                  </a:cubicBezTo>
                  <a:cubicBezTo>
                    <a:pt x="2550840" y="1009051"/>
                    <a:pt x="2464564" y="1010927"/>
                    <a:pt x="2377820" y="1013271"/>
                  </a:cubicBezTo>
                  <a:cubicBezTo>
                    <a:pt x="2280759" y="1015616"/>
                    <a:pt x="2184168" y="1017960"/>
                    <a:pt x="2087108" y="1020305"/>
                  </a:cubicBezTo>
                  <a:cubicBezTo>
                    <a:pt x="2000363" y="1022649"/>
                    <a:pt x="1914087" y="1024525"/>
                    <a:pt x="1827343" y="1026869"/>
                  </a:cubicBezTo>
                  <a:cubicBezTo>
                    <a:pt x="1731220" y="1029214"/>
                    <a:pt x="1634629" y="1031558"/>
                    <a:pt x="1538507" y="1033903"/>
                  </a:cubicBezTo>
                  <a:cubicBezTo>
                    <a:pt x="1451762" y="1036247"/>
                    <a:pt x="1365486" y="1038123"/>
                    <a:pt x="1278741" y="1040467"/>
                  </a:cubicBezTo>
                  <a:cubicBezTo>
                    <a:pt x="1182619" y="1042811"/>
                    <a:pt x="1086028" y="1045156"/>
                    <a:pt x="989905" y="1047500"/>
                  </a:cubicBezTo>
                  <a:cubicBezTo>
                    <a:pt x="902692" y="1049845"/>
                    <a:pt x="815478" y="1051720"/>
                    <a:pt x="728264" y="1054065"/>
                  </a:cubicBezTo>
                  <a:cubicBezTo>
                    <a:pt x="632142" y="1056409"/>
                    <a:pt x="535551" y="1058754"/>
                    <a:pt x="439428" y="1061098"/>
                  </a:cubicBezTo>
                  <a:cubicBezTo>
                    <a:pt x="331115" y="1063443"/>
                    <a:pt x="222801" y="1064849"/>
                    <a:pt x="114487" y="1069069"/>
                  </a:cubicBezTo>
                  <a:cubicBezTo>
                    <a:pt x="48374" y="1072352"/>
                    <a:pt x="-2266" y="1125336"/>
                    <a:pt x="78" y="1193794"/>
                  </a:cubicBezTo>
                  <a:cubicBezTo>
                    <a:pt x="1954" y="1253343"/>
                    <a:pt x="12738" y="1312423"/>
                    <a:pt x="20240" y="1371503"/>
                  </a:cubicBezTo>
                  <a:cubicBezTo>
                    <a:pt x="27743" y="1433866"/>
                    <a:pt x="35714" y="1496697"/>
                    <a:pt x="43216" y="1559059"/>
                  </a:cubicBezTo>
                  <a:cubicBezTo>
                    <a:pt x="49312" y="1609700"/>
                    <a:pt x="55407" y="1660809"/>
                    <a:pt x="61503" y="1711449"/>
                  </a:cubicBezTo>
                  <a:cubicBezTo>
                    <a:pt x="69005" y="1773342"/>
                    <a:pt x="76976" y="1835236"/>
                    <a:pt x="84478" y="1897598"/>
                  </a:cubicBezTo>
                  <a:cubicBezTo>
                    <a:pt x="90574" y="1948238"/>
                    <a:pt x="96201" y="1999347"/>
                    <a:pt x="102296" y="2049987"/>
                  </a:cubicBezTo>
                  <a:cubicBezTo>
                    <a:pt x="109798" y="2111881"/>
                    <a:pt x="117770" y="2173774"/>
                    <a:pt x="125272" y="2236137"/>
                  </a:cubicBezTo>
                  <a:cubicBezTo>
                    <a:pt x="131367" y="2287246"/>
                    <a:pt x="136994" y="2338824"/>
                    <a:pt x="143090" y="2390402"/>
                  </a:cubicBezTo>
                  <a:cubicBezTo>
                    <a:pt x="150592" y="2453702"/>
                    <a:pt x="159970" y="2516533"/>
                    <a:pt x="166065" y="2579833"/>
                  </a:cubicBezTo>
                  <a:cubicBezTo>
                    <a:pt x="172161" y="2640789"/>
                    <a:pt x="208734" y="2685802"/>
                    <a:pt x="269221" y="2696587"/>
                  </a:cubicBezTo>
                  <a:cubicBezTo>
                    <a:pt x="301106" y="2702213"/>
                    <a:pt x="333459" y="2703151"/>
                    <a:pt x="365812" y="2705965"/>
                  </a:cubicBezTo>
                  <a:cubicBezTo>
                    <a:pt x="415515" y="2710185"/>
                    <a:pt x="465686" y="2713467"/>
                    <a:pt x="515388" y="2717218"/>
                  </a:cubicBezTo>
                  <a:cubicBezTo>
                    <a:pt x="581033" y="2722376"/>
                    <a:pt x="646678" y="2728002"/>
                    <a:pt x="712791" y="2733160"/>
                  </a:cubicBezTo>
                  <a:cubicBezTo>
                    <a:pt x="761556" y="2736911"/>
                    <a:pt x="810320" y="2740662"/>
                    <a:pt x="859085" y="2744414"/>
                  </a:cubicBezTo>
                  <a:cubicBezTo>
                    <a:pt x="925198" y="2749571"/>
                    <a:pt x="991781" y="2755198"/>
                    <a:pt x="1057894" y="2760825"/>
                  </a:cubicBezTo>
                  <a:cubicBezTo>
                    <a:pt x="1106190" y="2764576"/>
                    <a:pt x="1154486" y="2767858"/>
                    <a:pt x="1202312" y="2772078"/>
                  </a:cubicBezTo>
                  <a:cubicBezTo>
                    <a:pt x="1269364" y="2777236"/>
                    <a:pt x="1335946" y="2782863"/>
                    <a:pt x="1402997" y="2788489"/>
                  </a:cubicBezTo>
                  <a:cubicBezTo>
                    <a:pt x="1451293" y="2792240"/>
                    <a:pt x="1499589" y="2795991"/>
                    <a:pt x="1547415" y="2799743"/>
                  </a:cubicBezTo>
                  <a:cubicBezTo>
                    <a:pt x="1598993" y="2803963"/>
                    <a:pt x="1650571" y="2808182"/>
                    <a:pt x="1702149" y="2812403"/>
                  </a:cubicBezTo>
                  <a:cubicBezTo>
                    <a:pt x="1751383" y="2816154"/>
                    <a:pt x="1800616" y="2819905"/>
                    <a:pt x="1850318" y="2824125"/>
                  </a:cubicBezTo>
                  <a:cubicBezTo>
                    <a:pt x="1913619" y="2829283"/>
                    <a:pt x="1977388" y="2834909"/>
                    <a:pt x="2040688" y="2840067"/>
                  </a:cubicBezTo>
                  <a:cubicBezTo>
                    <a:pt x="2091328" y="2844287"/>
                    <a:pt x="2141499" y="2847569"/>
                    <a:pt x="2192139" y="2851320"/>
                  </a:cubicBezTo>
                  <a:cubicBezTo>
                    <a:pt x="2260597" y="2856478"/>
                    <a:pt x="2329524" y="2861167"/>
                    <a:pt x="2397982" y="2868200"/>
                  </a:cubicBezTo>
                  <a:cubicBezTo>
                    <a:pt x="2418613" y="2870076"/>
                    <a:pt x="2439713" y="2867263"/>
                    <a:pt x="2459407" y="2882736"/>
                  </a:cubicBezTo>
                  <a:cubicBezTo>
                    <a:pt x="2599605" y="2993863"/>
                    <a:pt x="2740741" y="3104052"/>
                    <a:pt x="2881408" y="3214241"/>
                  </a:cubicBezTo>
                  <a:cubicBezTo>
                    <a:pt x="2925014" y="3248470"/>
                    <a:pt x="2955492" y="3290670"/>
                    <a:pt x="2966746" y="3345999"/>
                  </a:cubicBezTo>
                  <a:cubicBezTo>
                    <a:pt x="2979406" y="3407893"/>
                    <a:pt x="2948459" y="3459471"/>
                    <a:pt x="2887034" y="3471193"/>
                  </a:cubicBezTo>
                  <a:cubicBezTo>
                    <a:pt x="2853274" y="3477757"/>
                    <a:pt x="2818107" y="3477757"/>
                    <a:pt x="2783410" y="3477757"/>
                  </a:cubicBezTo>
                  <a:cubicBezTo>
                    <a:pt x="2399858" y="3479164"/>
                    <a:pt x="2015837" y="3480571"/>
                    <a:pt x="1632285" y="3481509"/>
                  </a:cubicBezTo>
                  <a:cubicBezTo>
                    <a:pt x="1277804" y="3482446"/>
                    <a:pt x="922854" y="3483384"/>
                    <a:pt x="568373" y="3484322"/>
                  </a:cubicBezTo>
                  <a:cubicBezTo>
                    <a:pt x="449744" y="3484791"/>
                    <a:pt x="331115" y="3485260"/>
                    <a:pt x="212485" y="3485729"/>
                  </a:cubicBezTo>
                  <a:cubicBezTo>
                    <a:pt x="198888" y="3485729"/>
                    <a:pt x="184821" y="3486198"/>
                    <a:pt x="172161" y="3489949"/>
                  </a:cubicBezTo>
                  <a:cubicBezTo>
                    <a:pt x="118239" y="3504015"/>
                    <a:pt x="77914" y="3560282"/>
                    <a:pt x="83541" y="3612798"/>
                  </a:cubicBezTo>
                  <a:cubicBezTo>
                    <a:pt x="90105" y="3676567"/>
                    <a:pt x="134650" y="3724394"/>
                    <a:pt x="194668" y="3726269"/>
                  </a:cubicBezTo>
                  <a:cubicBezTo>
                    <a:pt x="254686" y="3728614"/>
                    <a:pt x="314235" y="3726738"/>
                    <a:pt x="374252" y="3727207"/>
                  </a:cubicBezTo>
                  <a:cubicBezTo>
                    <a:pt x="380348" y="3727207"/>
                    <a:pt x="386913" y="3728145"/>
                    <a:pt x="393008" y="3728614"/>
                  </a:cubicBezTo>
                  <a:cubicBezTo>
                    <a:pt x="333459" y="3775034"/>
                    <a:pt x="294541" y="3831301"/>
                    <a:pt x="283288" y="3905385"/>
                  </a:cubicBezTo>
                  <a:cubicBezTo>
                    <a:pt x="272034" y="3980408"/>
                    <a:pt x="292197" y="4046990"/>
                    <a:pt x="340961" y="4103726"/>
                  </a:cubicBezTo>
                  <a:cubicBezTo>
                    <a:pt x="425361" y="4201255"/>
                    <a:pt x="568373" y="4218604"/>
                    <a:pt x="670122" y="4146395"/>
                  </a:cubicBezTo>
                  <a:cubicBezTo>
                    <a:pt x="722638" y="4108884"/>
                    <a:pt x="759211" y="4059181"/>
                    <a:pt x="771402" y="3995412"/>
                  </a:cubicBezTo>
                  <a:cubicBezTo>
                    <a:pt x="793440" y="3884285"/>
                    <a:pt x="752647" y="3796603"/>
                    <a:pt x="661682" y="3730020"/>
                  </a:cubicBezTo>
                  <a:cubicBezTo>
                    <a:pt x="662620" y="3729083"/>
                    <a:pt x="663558" y="3728145"/>
                    <a:pt x="664964" y="3727207"/>
                  </a:cubicBezTo>
                  <a:cubicBezTo>
                    <a:pt x="1371582" y="3725332"/>
                    <a:pt x="2078668" y="3722987"/>
                    <a:pt x="2785285" y="3721111"/>
                  </a:cubicBezTo>
                  <a:cubicBezTo>
                    <a:pt x="2786223" y="3722518"/>
                    <a:pt x="2786692" y="3724394"/>
                    <a:pt x="2787630" y="3725800"/>
                  </a:cubicBezTo>
                  <a:cubicBezTo>
                    <a:pt x="2713545" y="3772689"/>
                    <a:pt x="2668063" y="3838803"/>
                    <a:pt x="2662436" y="3926485"/>
                  </a:cubicBezTo>
                  <a:cubicBezTo>
                    <a:pt x="2656809" y="4014636"/>
                    <a:pt x="2691976" y="4087314"/>
                    <a:pt x="2762309" y="4141706"/>
                  </a:cubicBezTo>
                  <a:cubicBezTo>
                    <a:pt x="2873906" y="4227513"/>
                    <a:pt x="3037548" y="4198911"/>
                    <a:pt x="3117259" y="4080750"/>
                  </a:cubicBezTo>
                  <a:cubicBezTo>
                    <a:pt x="3157115" y="4021670"/>
                    <a:pt x="3169306" y="3956494"/>
                    <a:pt x="3153364" y="3888505"/>
                  </a:cubicBezTo>
                  <a:cubicBezTo>
                    <a:pt x="3129919" y="3788163"/>
                    <a:pt x="3063806" y="3726738"/>
                    <a:pt x="2962526" y="3697667"/>
                  </a:cubicBezTo>
                  <a:cubicBezTo>
                    <a:pt x="2969559" y="3693447"/>
                    <a:pt x="2972841" y="3691102"/>
                    <a:pt x="2976592" y="3689696"/>
                  </a:cubicBezTo>
                  <a:cubicBezTo>
                    <a:pt x="3049739" y="3661094"/>
                    <a:pt x="3109288" y="3614205"/>
                    <a:pt x="3152426" y="3549029"/>
                  </a:cubicBezTo>
                  <a:cubicBezTo>
                    <a:pt x="3173057" y="3518082"/>
                    <a:pt x="3194157" y="3484791"/>
                    <a:pt x="3204004" y="3449624"/>
                  </a:cubicBezTo>
                  <a:cubicBezTo>
                    <a:pt x="3222760" y="3379760"/>
                    <a:pt x="3215257" y="3308957"/>
                    <a:pt x="3190875" y="3240030"/>
                  </a:cubicBezTo>
                  <a:cubicBezTo>
                    <a:pt x="3156646" y="3142501"/>
                    <a:pt x="3090532" y="3069354"/>
                    <a:pt x="3010352" y="3006992"/>
                  </a:cubicBezTo>
                  <a:cubicBezTo>
                    <a:pt x="2918919" y="2935252"/>
                    <a:pt x="2827485" y="2863511"/>
                    <a:pt x="2735583" y="2792240"/>
                  </a:cubicBezTo>
                  <a:cubicBezTo>
                    <a:pt x="2722454" y="2782394"/>
                    <a:pt x="2721985" y="2773954"/>
                    <a:pt x="2727612" y="2759418"/>
                  </a:cubicBezTo>
                  <a:cubicBezTo>
                    <a:pt x="2789036" y="2603747"/>
                    <a:pt x="2849992" y="2448075"/>
                    <a:pt x="2910479" y="2292403"/>
                  </a:cubicBezTo>
                  <a:cubicBezTo>
                    <a:pt x="3099910" y="1807102"/>
                    <a:pt x="3289811" y="1321801"/>
                    <a:pt x="3479242" y="836500"/>
                  </a:cubicBezTo>
                  <a:cubicBezTo>
                    <a:pt x="3540198" y="677546"/>
                    <a:pt x="3601154" y="520937"/>
                    <a:pt x="3662110" y="363859"/>
                  </a:cubicBezTo>
                  <a:cubicBezTo>
                    <a:pt x="3666798" y="352136"/>
                    <a:pt x="3672425" y="346041"/>
                    <a:pt x="3686023" y="344165"/>
                  </a:cubicBezTo>
                  <a:cubicBezTo>
                    <a:pt x="3747916" y="334788"/>
                    <a:pt x="3809341" y="324003"/>
                    <a:pt x="3870766" y="313219"/>
                  </a:cubicBezTo>
                  <a:cubicBezTo>
                    <a:pt x="4002993" y="290712"/>
                    <a:pt x="4134751" y="267736"/>
                    <a:pt x="4266978" y="245698"/>
                  </a:cubicBezTo>
                  <a:cubicBezTo>
                    <a:pt x="4318556" y="237258"/>
                    <a:pt x="4360756" y="198809"/>
                    <a:pt x="4371540" y="148169"/>
                  </a:cubicBezTo>
                  <a:cubicBezTo>
                    <a:pt x="4372947" y="142074"/>
                    <a:pt x="4374823" y="136447"/>
                    <a:pt x="4376698" y="130351"/>
                  </a:cubicBezTo>
                  <a:cubicBezTo>
                    <a:pt x="4376698" y="124725"/>
                    <a:pt x="4376698" y="119098"/>
                    <a:pt x="4376698" y="113471"/>
                  </a:cubicBezTo>
                  <a:cubicBezTo>
                    <a:pt x="4375760" y="111127"/>
                    <a:pt x="4373416" y="108782"/>
                    <a:pt x="4372947" y="105969"/>
                  </a:cubicBezTo>
                  <a:close/>
                  <a:moveTo>
                    <a:pt x="626046" y="1260377"/>
                  </a:moveTo>
                  <a:cubicBezTo>
                    <a:pt x="626046" y="1245841"/>
                    <a:pt x="630266" y="1240683"/>
                    <a:pt x="645740" y="1240683"/>
                  </a:cubicBezTo>
                  <a:cubicBezTo>
                    <a:pt x="749833" y="1238808"/>
                    <a:pt x="853927" y="1236463"/>
                    <a:pt x="958489" y="1234119"/>
                  </a:cubicBezTo>
                  <a:cubicBezTo>
                    <a:pt x="985216" y="1233650"/>
                    <a:pt x="1011943" y="1232243"/>
                    <a:pt x="1038670" y="1230836"/>
                  </a:cubicBezTo>
                  <a:cubicBezTo>
                    <a:pt x="1048516" y="1230367"/>
                    <a:pt x="1052736" y="1234119"/>
                    <a:pt x="1052736" y="1244434"/>
                  </a:cubicBezTo>
                  <a:cubicBezTo>
                    <a:pt x="1052736" y="1369159"/>
                    <a:pt x="1052268" y="1493884"/>
                    <a:pt x="1052736" y="1618608"/>
                  </a:cubicBezTo>
                  <a:cubicBezTo>
                    <a:pt x="1052736" y="1633144"/>
                    <a:pt x="1044296" y="1633613"/>
                    <a:pt x="1033981" y="1633613"/>
                  </a:cubicBezTo>
                  <a:cubicBezTo>
                    <a:pt x="968805" y="1633613"/>
                    <a:pt x="904098" y="1633613"/>
                    <a:pt x="838923" y="1633613"/>
                  </a:cubicBezTo>
                  <a:cubicBezTo>
                    <a:pt x="774685" y="1633613"/>
                    <a:pt x="709978" y="1633144"/>
                    <a:pt x="645740" y="1634082"/>
                  </a:cubicBezTo>
                  <a:cubicBezTo>
                    <a:pt x="630735" y="1634082"/>
                    <a:pt x="626046" y="1629393"/>
                    <a:pt x="626046" y="1614389"/>
                  </a:cubicBezTo>
                  <a:cubicBezTo>
                    <a:pt x="626515" y="1496697"/>
                    <a:pt x="626515" y="1378537"/>
                    <a:pt x="626046" y="1260377"/>
                  </a:cubicBezTo>
                  <a:close/>
                  <a:moveTo>
                    <a:pt x="287039" y="2094532"/>
                  </a:moveTo>
                  <a:cubicBezTo>
                    <a:pt x="274848" y="1991845"/>
                    <a:pt x="262188" y="1889158"/>
                    <a:pt x="249997" y="1786940"/>
                  </a:cubicBezTo>
                  <a:cubicBezTo>
                    <a:pt x="247183" y="1763964"/>
                    <a:pt x="245308" y="1740989"/>
                    <a:pt x="242494" y="1716606"/>
                  </a:cubicBezTo>
                  <a:cubicBezTo>
                    <a:pt x="250934" y="1715669"/>
                    <a:pt x="257499" y="1714731"/>
                    <a:pt x="264532" y="1714731"/>
                  </a:cubicBezTo>
                  <a:cubicBezTo>
                    <a:pt x="350808" y="1714731"/>
                    <a:pt x="436615" y="1714731"/>
                    <a:pt x="522891" y="1714731"/>
                  </a:cubicBezTo>
                  <a:cubicBezTo>
                    <a:pt x="544928" y="1714731"/>
                    <a:pt x="545397" y="1715669"/>
                    <a:pt x="545397" y="1738175"/>
                  </a:cubicBezTo>
                  <a:cubicBezTo>
                    <a:pt x="545397" y="1855398"/>
                    <a:pt x="545397" y="1973089"/>
                    <a:pt x="545397" y="2090312"/>
                  </a:cubicBezTo>
                  <a:cubicBezTo>
                    <a:pt x="545397" y="2112819"/>
                    <a:pt x="545397" y="2112819"/>
                    <a:pt x="522422" y="2112819"/>
                  </a:cubicBezTo>
                  <a:cubicBezTo>
                    <a:pt x="450682" y="2112819"/>
                    <a:pt x="378941" y="2112350"/>
                    <a:pt x="307201" y="2113288"/>
                  </a:cubicBezTo>
                  <a:cubicBezTo>
                    <a:pt x="292666" y="2113288"/>
                    <a:pt x="288446" y="2107192"/>
                    <a:pt x="287039" y="2094532"/>
                  </a:cubicBezTo>
                  <a:close/>
                  <a:moveTo>
                    <a:pt x="545397" y="2465424"/>
                  </a:moveTo>
                  <a:cubicBezTo>
                    <a:pt x="545397" y="2479491"/>
                    <a:pt x="540240" y="2482773"/>
                    <a:pt x="526642" y="2481366"/>
                  </a:cubicBezTo>
                  <a:cubicBezTo>
                    <a:pt x="473657" y="2476677"/>
                    <a:pt x="420204" y="2472457"/>
                    <a:pt x="367219" y="2468237"/>
                  </a:cubicBezTo>
                  <a:cubicBezTo>
                    <a:pt x="366281" y="2468237"/>
                    <a:pt x="364875" y="2468237"/>
                    <a:pt x="363937" y="2468237"/>
                  </a:cubicBezTo>
                  <a:cubicBezTo>
                    <a:pt x="333459" y="2466831"/>
                    <a:pt x="332052" y="2464955"/>
                    <a:pt x="328301" y="2434477"/>
                  </a:cubicBezTo>
                  <a:cubicBezTo>
                    <a:pt x="319392" y="2359455"/>
                    <a:pt x="310483" y="2284432"/>
                    <a:pt x="301575" y="2209879"/>
                  </a:cubicBezTo>
                  <a:cubicBezTo>
                    <a:pt x="301106" y="2206128"/>
                    <a:pt x="301575" y="2201908"/>
                    <a:pt x="301575" y="2195812"/>
                  </a:cubicBezTo>
                  <a:cubicBezTo>
                    <a:pt x="330646" y="2195812"/>
                    <a:pt x="357372" y="2195812"/>
                    <a:pt x="384099" y="2195812"/>
                  </a:cubicBezTo>
                  <a:cubicBezTo>
                    <a:pt x="431926" y="2195812"/>
                    <a:pt x="479753" y="2196281"/>
                    <a:pt x="527580" y="2195343"/>
                  </a:cubicBezTo>
                  <a:cubicBezTo>
                    <a:pt x="540708" y="2195343"/>
                    <a:pt x="545866" y="2199094"/>
                    <a:pt x="545866" y="2212692"/>
                  </a:cubicBezTo>
                  <a:cubicBezTo>
                    <a:pt x="545397" y="2297092"/>
                    <a:pt x="545397" y="2381024"/>
                    <a:pt x="545397" y="2465424"/>
                  </a:cubicBezTo>
                  <a:close/>
                  <a:moveTo>
                    <a:pt x="545397" y="1439961"/>
                  </a:moveTo>
                  <a:cubicBezTo>
                    <a:pt x="545397" y="1497635"/>
                    <a:pt x="544928" y="1555308"/>
                    <a:pt x="545866" y="1612513"/>
                  </a:cubicBezTo>
                  <a:cubicBezTo>
                    <a:pt x="545866" y="1628455"/>
                    <a:pt x="541177" y="1634082"/>
                    <a:pt x="524297" y="1634082"/>
                  </a:cubicBezTo>
                  <a:cubicBezTo>
                    <a:pt x="433802" y="1633144"/>
                    <a:pt x="342837" y="1633144"/>
                    <a:pt x="252341" y="1634082"/>
                  </a:cubicBezTo>
                  <a:cubicBezTo>
                    <a:pt x="234523" y="1634082"/>
                    <a:pt x="230303" y="1627048"/>
                    <a:pt x="228428" y="1611575"/>
                  </a:cubicBezTo>
                  <a:cubicBezTo>
                    <a:pt x="221394" y="1547806"/>
                    <a:pt x="212954" y="1484037"/>
                    <a:pt x="205452" y="1420737"/>
                  </a:cubicBezTo>
                  <a:cubicBezTo>
                    <a:pt x="199356" y="1371503"/>
                    <a:pt x="193261" y="1322739"/>
                    <a:pt x="188103" y="1273505"/>
                  </a:cubicBezTo>
                  <a:cubicBezTo>
                    <a:pt x="185759" y="1251936"/>
                    <a:pt x="186228" y="1251936"/>
                    <a:pt x="208265" y="1251468"/>
                  </a:cubicBezTo>
                  <a:cubicBezTo>
                    <a:pt x="313766" y="1249123"/>
                    <a:pt x="418797" y="1247248"/>
                    <a:pt x="524297" y="1243965"/>
                  </a:cubicBezTo>
                  <a:cubicBezTo>
                    <a:pt x="541177" y="1243496"/>
                    <a:pt x="545866" y="1249123"/>
                    <a:pt x="545397" y="1265065"/>
                  </a:cubicBezTo>
                  <a:cubicBezTo>
                    <a:pt x="544928" y="1323677"/>
                    <a:pt x="545397" y="1381819"/>
                    <a:pt x="545397" y="1439961"/>
                  </a:cubicBezTo>
                  <a:close/>
                  <a:moveTo>
                    <a:pt x="1052736" y="2504811"/>
                  </a:moveTo>
                  <a:cubicBezTo>
                    <a:pt x="1052736" y="2519815"/>
                    <a:pt x="1048047" y="2522160"/>
                    <a:pt x="1033512" y="2520753"/>
                  </a:cubicBezTo>
                  <a:cubicBezTo>
                    <a:pt x="983341" y="2516064"/>
                    <a:pt x="932701" y="2513251"/>
                    <a:pt x="882060" y="2509499"/>
                  </a:cubicBezTo>
                  <a:cubicBezTo>
                    <a:pt x="817822" y="2504342"/>
                    <a:pt x="754053" y="2498715"/>
                    <a:pt x="690284" y="2493088"/>
                  </a:cubicBezTo>
                  <a:cubicBezTo>
                    <a:pt x="675749" y="2491682"/>
                    <a:pt x="660744" y="2488868"/>
                    <a:pt x="646209" y="2489806"/>
                  </a:cubicBezTo>
                  <a:cubicBezTo>
                    <a:pt x="627922" y="2490744"/>
                    <a:pt x="626046" y="2481835"/>
                    <a:pt x="626046" y="2466831"/>
                  </a:cubicBezTo>
                  <a:cubicBezTo>
                    <a:pt x="626515" y="2390870"/>
                    <a:pt x="626046" y="2315379"/>
                    <a:pt x="626046" y="2239419"/>
                  </a:cubicBezTo>
                  <a:cubicBezTo>
                    <a:pt x="626046" y="2230510"/>
                    <a:pt x="626515" y="2221132"/>
                    <a:pt x="626046" y="2212223"/>
                  </a:cubicBezTo>
                  <a:cubicBezTo>
                    <a:pt x="625578" y="2200032"/>
                    <a:pt x="630266" y="2195343"/>
                    <a:pt x="642927" y="2195343"/>
                  </a:cubicBezTo>
                  <a:cubicBezTo>
                    <a:pt x="708571" y="2195812"/>
                    <a:pt x="774216" y="2195812"/>
                    <a:pt x="839391" y="2195812"/>
                  </a:cubicBezTo>
                  <a:cubicBezTo>
                    <a:pt x="904567" y="2195812"/>
                    <a:pt x="969274" y="2196281"/>
                    <a:pt x="1034450" y="2195343"/>
                  </a:cubicBezTo>
                  <a:cubicBezTo>
                    <a:pt x="1047579" y="2195343"/>
                    <a:pt x="1052268" y="2198625"/>
                    <a:pt x="1052268" y="2212223"/>
                  </a:cubicBezTo>
                  <a:cubicBezTo>
                    <a:pt x="1052268" y="2309752"/>
                    <a:pt x="1052268" y="2407282"/>
                    <a:pt x="1052736" y="2504811"/>
                  </a:cubicBezTo>
                  <a:close/>
                  <a:moveTo>
                    <a:pt x="1052736" y="2095470"/>
                  </a:moveTo>
                  <a:cubicBezTo>
                    <a:pt x="1052736" y="2109068"/>
                    <a:pt x="1048516" y="2113288"/>
                    <a:pt x="1035387" y="2112819"/>
                  </a:cubicBezTo>
                  <a:cubicBezTo>
                    <a:pt x="970212" y="2112350"/>
                    <a:pt x="905505" y="2112350"/>
                    <a:pt x="840329" y="2112350"/>
                  </a:cubicBezTo>
                  <a:cubicBezTo>
                    <a:pt x="776091" y="2112350"/>
                    <a:pt x="711384" y="2111881"/>
                    <a:pt x="647147" y="2112819"/>
                  </a:cubicBezTo>
                  <a:cubicBezTo>
                    <a:pt x="632142" y="2112819"/>
                    <a:pt x="626046" y="2109068"/>
                    <a:pt x="626046" y="2093125"/>
                  </a:cubicBezTo>
                  <a:cubicBezTo>
                    <a:pt x="626515" y="1973558"/>
                    <a:pt x="626515" y="1853522"/>
                    <a:pt x="626046" y="1733955"/>
                  </a:cubicBezTo>
                  <a:cubicBezTo>
                    <a:pt x="626046" y="1718951"/>
                    <a:pt x="631204" y="1714262"/>
                    <a:pt x="645740" y="1714262"/>
                  </a:cubicBezTo>
                  <a:cubicBezTo>
                    <a:pt x="775153" y="1714731"/>
                    <a:pt x="904567" y="1714731"/>
                    <a:pt x="1033981" y="1714262"/>
                  </a:cubicBezTo>
                  <a:cubicBezTo>
                    <a:pt x="1047579" y="1714262"/>
                    <a:pt x="1052736" y="1718013"/>
                    <a:pt x="1052736" y="1733018"/>
                  </a:cubicBezTo>
                  <a:cubicBezTo>
                    <a:pt x="1052268" y="1853991"/>
                    <a:pt x="1052268" y="1974965"/>
                    <a:pt x="1052736" y="2095470"/>
                  </a:cubicBezTo>
                  <a:close/>
                  <a:moveTo>
                    <a:pt x="1135261" y="1246779"/>
                  </a:moveTo>
                  <a:cubicBezTo>
                    <a:pt x="1135261" y="1231305"/>
                    <a:pt x="1140419" y="1227554"/>
                    <a:pt x="1154954" y="1227554"/>
                  </a:cubicBezTo>
                  <a:cubicBezTo>
                    <a:pt x="1224350" y="1227085"/>
                    <a:pt x="1294215" y="1225679"/>
                    <a:pt x="1363610" y="1223803"/>
                  </a:cubicBezTo>
                  <a:cubicBezTo>
                    <a:pt x="1419877" y="1222396"/>
                    <a:pt x="1476144" y="1220052"/>
                    <a:pt x="1532880" y="1217708"/>
                  </a:cubicBezTo>
                  <a:cubicBezTo>
                    <a:pt x="1559607" y="1216770"/>
                    <a:pt x="1559607" y="1216770"/>
                    <a:pt x="1559607" y="1242559"/>
                  </a:cubicBezTo>
                  <a:cubicBezTo>
                    <a:pt x="1559607" y="1366346"/>
                    <a:pt x="1559138" y="1490133"/>
                    <a:pt x="1560076" y="1613920"/>
                  </a:cubicBezTo>
                  <a:cubicBezTo>
                    <a:pt x="1560076" y="1629862"/>
                    <a:pt x="1555387" y="1634551"/>
                    <a:pt x="1539913" y="1634082"/>
                  </a:cubicBezTo>
                  <a:cubicBezTo>
                    <a:pt x="1476144" y="1633144"/>
                    <a:pt x="1412375" y="1633613"/>
                    <a:pt x="1348137" y="1633613"/>
                  </a:cubicBezTo>
                  <a:cubicBezTo>
                    <a:pt x="1283899" y="1633613"/>
                    <a:pt x="1219192" y="1633144"/>
                    <a:pt x="1154954" y="1634082"/>
                  </a:cubicBezTo>
                  <a:cubicBezTo>
                    <a:pt x="1139950" y="1634082"/>
                    <a:pt x="1135730" y="1629393"/>
                    <a:pt x="1135730" y="1614389"/>
                  </a:cubicBezTo>
                  <a:cubicBezTo>
                    <a:pt x="1135730" y="1492008"/>
                    <a:pt x="1135730" y="1369159"/>
                    <a:pt x="1135261" y="1246779"/>
                  </a:cubicBezTo>
                  <a:close/>
                  <a:moveTo>
                    <a:pt x="1558200" y="2562015"/>
                  </a:moveTo>
                  <a:cubicBezTo>
                    <a:pt x="1529598" y="2560140"/>
                    <a:pt x="1501933" y="2558733"/>
                    <a:pt x="1474269" y="2556858"/>
                  </a:cubicBezTo>
                  <a:cubicBezTo>
                    <a:pt x="1438633" y="2554044"/>
                    <a:pt x="1402997" y="2550762"/>
                    <a:pt x="1367362" y="2547949"/>
                  </a:cubicBezTo>
                  <a:cubicBezTo>
                    <a:pt x="1293746" y="2541853"/>
                    <a:pt x="1220130" y="2536226"/>
                    <a:pt x="1146514" y="2530600"/>
                  </a:cubicBezTo>
                  <a:cubicBezTo>
                    <a:pt x="1135730" y="2529662"/>
                    <a:pt x="1135261" y="2523566"/>
                    <a:pt x="1135261" y="2515595"/>
                  </a:cubicBezTo>
                  <a:cubicBezTo>
                    <a:pt x="1135261" y="2479022"/>
                    <a:pt x="1135261" y="2442448"/>
                    <a:pt x="1135261" y="2406344"/>
                  </a:cubicBezTo>
                  <a:cubicBezTo>
                    <a:pt x="1135261" y="2342106"/>
                    <a:pt x="1135261" y="2277399"/>
                    <a:pt x="1135261" y="2213161"/>
                  </a:cubicBezTo>
                  <a:cubicBezTo>
                    <a:pt x="1135261" y="2203314"/>
                    <a:pt x="1135261" y="2195812"/>
                    <a:pt x="1149328" y="2195812"/>
                  </a:cubicBezTo>
                  <a:cubicBezTo>
                    <a:pt x="1282493" y="2196281"/>
                    <a:pt x="1416126" y="2196281"/>
                    <a:pt x="1549291" y="2196281"/>
                  </a:cubicBezTo>
                  <a:cubicBezTo>
                    <a:pt x="1551635" y="2196281"/>
                    <a:pt x="1553980" y="2196750"/>
                    <a:pt x="1558200" y="2197219"/>
                  </a:cubicBezTo>
                  <a:cubicBezTo>
                    <a:pt x="1558200" y="2318661"/>
                    <a:pt x="1558200" y="2439166"/>
                    <a:pt x="1558200" y="2562015"/>
                  </a:cubicBezTo>
                  <a:close/>
                  <a:moveTo>
                    <a:pt x="1540382" y="2113288"/>
                  </a:moveTo>
                  <a:cubicBezTo>
                    <a:pt x="1411437" y="2112819"/>
                    <a:pt x="1282493" y="2112819"/>
                    <a:pt x="1154017" y="2113288"/>
                  </a:cubicBezTo>
                  <a:cubicBezTo>
                    <a:pt x="1139950" y="2113288"/>
                    <a:pt x="1135261" y="2110005"/>
                    <a:pt x="1135261" y="2095470"/>
                  </a:cubicBezTo>
                  <a:cubicBezTo>
                    <a:pt x="1135730" y="1974496"/>
                    <a:pt x="1135730" y="1853522"/>
                    <a:pt x="1135261" y="1733018"/>
                  </a:cubicBezTo>
                  <a:cubicBezTo>
                    <a:pt x="1135261" y="1719420"/>
                    <a:pt x="1139950" y="1715200"/>
                    <a:pt x="1152610" y="1715200"/>
                  </a:cubicBezTo>
                  <a:cubicBezTo>
                    <a:pt x="1282493" y="1715200"/>
                    <a:pt x="1412844" y="1715200"/>
                    <a:pt x="1542727" y="1715200"/>
                  </a:cubicBezTo>
                  <a:cubicBezTo>
                    <a:pt x="1547884" y="1715200"/>
                    <a:pt x="1552573" y="1716606"/>
                    <a:pt x="1559138" y="1717544"/>
                  </a:cubicBezTo>
                  <a:cubicBezTo>
                    <a:pt x="1559138" y="1724109"/>
                    <a:pt x="1559138" y="1729735"/>
                    <a:pt x="1559138" y="1735362"/>
                  </a:cubicBezTo>
                  <a:cubicBezTo>
                    <a:pt x="1559138" y="1854929"/>
                    <a:pt x="1558669" y="1974965"/>
                    <a:pt x="1559607" y="2094532"/>
                  </a:cubicBezTo>
                  <a:cubicBezTo>
                    <a:pt x="1559607" y="2109068"/>
                    <a:pt x="1555387" y="2113288"/>
                    <a:pt x="1540382" y="2113288"/>
                  </a:cubicBezTo>
                  <a:close/>
                  <a:moveTo>
                    <a:pt x="1641662" y="1733487"/>
                  </a:moveTo>
                  <a:cubicBezTo>
                    <a:pt x="1641662" y="1718951"/>
                    <a:pt x="1646820" y="1714731"/>
                    <a:pt x="1660418" y="1714731"/>
                  </a:cubicBezTo>
                  <a:cubicBezTo>
                    <a:pt x="1790300" y="1715200"/>
                    <a:pt x="1920652" y="1715200"/>
                    <a:pt x="2050534" y="1714731"/>
                  </a:cubicBezTo>
                  <a:cubicBezTo>
                    <a:pt x="2064601" y="1714731"/>
                    <a:pt x="2068821" y="1720358"/>
                    <a:pt x="2068821" y="1733955"/>
                  </a:cubicBezTo>
                  <a:cubicBezTo>
                    <a:pt x="2068352" y="1854460"/>
                    <a:pt x="2068352" y="1974496"/>
                    <a:pt x="2068821" y="2095001"/>
                  </a:cubicBezTo>
                  <a:cubicBezTo>
                    <a:pt x="2068821" y="2109536"/>
                    <a:pt x="2064132" y="2113288"/>
                    <a:pt x="2050066" y="2113288"/>
                  </a:cubicBezTo>
                  <a:cubicBezTo>
                    <a:pt x="1984890" y="2112819"/>
                    <a:pt x="1920183" y="2112819"/>
                    <a:pt x="1855007" y="2112819"/>
                  </a:cubicBezTo>
                  <a:cubicBezTo>
                    <a:pt x="1790769" y="2112819"/>
                    <a:pt x="1726063" y="2112350"/>
                    <a:pt x="1661825" y="2113288"/>
                  </a:cubicBezTo>
                  <a:cubicBezTo>
                    <a:pt x="1647758" y="2113288"/>
                    <a:pt x="1641662" y="2110474"/>
                    <a:pt x="1641662" y="2094532"/>
                  </a:cubicBezTo>
                  <a:cubicBezTo>
                    <a:pt x="1642131" y="1974027"/>
                    <a:pt x="1642131" y="1853522"/>
                    <a:pt x="1641662" y="1733487"/>
                  </a:cubicBezTo>
                  <a:close/>
                  <a:moveTo>
                    <a:pt x="2049128" y="2602340"/>
                  </a:moveTo>
                  <a:cubicBezTo>
                    <a:pt x="1997550" y="2597651"/>
                    <a:pt x="1945972" y="2593431"/>
                    <a:pt x="1894394" y="2589211"/>
                  </a:cubicBezTo>
                  <a:cubicBezTo>
                    <a:pt x="1847505" y="2585460"/>
                    <a:pt x="1800147" y="2581709"/>
                    <a:pt x="1753258" y="2577958"/>
                  </a:cubicBezTo>
                  <a:cubicBezTo>
                    <a:pt x="1720436" y="2575613"/>
                    <a:pt x="1687614" y="2572800"/>
                    <a:pt x="1654791" y="2570924"/>
                  </a:cubicBezTo>
                  <a:cubicBezTo>
                    <a:pt x="1641193" y="2569986"/>
                    <a:pt x="1642131" y="2561077"/>
                    <a:pt x="1642131" y="2551700"/>
                  </a:cubicBezTo>
                  <a:cubicBezTo>
                    <a:pt x="1642131" y="2484648"/>
                    <a:pt x="1642131" y="2417128"/>
                    <a:pt x="1642131" y="2350077"/>
                  </a:cubicBezTo>
                  <a:cubicBezTo>
                    <a:pt x="1642131" y="2305064"/>
                    <a:pt x="1642600" y="2260050"/>
                    <a:pt x="1641662" y="2215037"/>
                  </a:cubicBezTo>
                  <a:cubicBezTo>
                    <a:pt x="1641193" y="2200501"/>
                    <a:pt x="1645413" y="2195343"/>
                    <a:pt x="1660887" y="2195343"/>
                  </a:cubicBezTo>
                  <a:cubicBezTo>
                    <a:pt x="1726063" y="2196281"/>
                    <a:pt x="1790769" y="2195812"/>
                    <a:pt x="1855945" y="2195812"/>
                  </a:cubicBezTo>
                  <a:cubicBezTo>
                    <a:pt x="1920183" y="2195812"/>
                    <a:pt x="1984890" y="2196281"/>
                    <a:pt x="2049128" y="2195343"/>
                  </a:cubicBezTo>
                  <a:cubicBezTo>
                    <a:pt x="2063663" y="2195343"/>
                    <a:pt x="2068821" y="2198625"/>
                    <a:pt x="2068821" y="2214099"/>
                  </a:cubicBezTo>
                  <a:cubicBezTo>
                    <a:pt x="2068352" y="2337417"/>
                    <a:pt x="2068352" y="2460266"/>
                    <a:pt x="2068821" y="2583584"/>
                  </a:cubicBezTo>
                  <a:cubicBezTo>
                    <a:pt x="2068821" y="2599058"/>
                    <a:pt x="2064132" y="2603747"/>
                    <a:pt x="2049128" y="2602340"/>
                  </a:cubicBezTo>
                  <a:close/>
                  <a:moveTo>
                    <a:pt x="2048659" y="1634082"/>
                  </a:moveTo>
                  <a:cubicBezTo>
                    <a:pt x="1919714" y="1633613"/>
                    <a:pt x="1791238" y="1633613"/>
                    <a:pt x="1662293" y="1634082"/>
                  </a:cubicBezTo>
                  <a:cubicBezTo>
                    <a:pt x="1646351" y="1634082"/>
                    <a:pt x="1642131" y="1628924"/>
                    <a:pt x="1642131" y="1613451"/>
                  </a:cubicBezTo>
                  <a:cubicBezTo>
                    <a:pt x="1642600" y="1487319"/>
                    <a:pt x="1642600" y="1361657"/>
                    <a:pt x="1642131" y="1235525"/>
                  </a:cubicBezTo>
                  <a:cubicBezTo>
                    <a:pt x="1642131" y="1219114"/>
                    <a:pt x="1648696" y="1214894"/>
                    <a:pt x="1662762" y="1214894"/>
                  </a:cubicBezTo>
                  <a:cubicBezTo>
                    <a:pt x="1708245" y="1213956"/>
                    <a:pt x="1753727" y="1212550"/>
                    <a:pt x="1799209" y="1211612"/>
                  </a:cubicBezTo>
                  <a:cubicBezTo>
                    <a:pt x="1884547" y="1209736"/>
                    <a:pt x="1969885" y="1208330"/>
                    <a:pt x="2055692" y="1205985"/>
                  </a:cubicBezTo>
                  <a:cubicBezTo>
                    <a:pt x="2068821" y="1205516"/>
                    <a:pt x="2068821" y="1213019"/>
                    <a:pt x="2068821" y="1222396"/>
                  </a:cubicBezTo>
                  <a:cubicBezTo>
                    <a:pt x="2068821" y="1288510"/>
                    <a:pt x="2068821" y="1354623"/>
                    <a:pt x="2068821" y="1420737"/>
                  </a:cubicBezTo>
                  <a:cubicBezTo>
                    <a:pt x="2068821" y="1484975"/>
                    <a:pt x="2068352" y="1549682"/>
                    <a:pt x="2069290" y="1613920"/>
                  </a:cubicBezTo>
                  <a:cubicBezTo>
                    <a:pt x="2069290" y="1629393"/>
                    <a:pt x="2064132" y="1634082"/>
                    <a:pt x="2048659" y="1634082"/>
                  </a:cubicBezTo>
                  <a:close/>
                  <a:moveTo>
                    <a:pt x="2575691" y="2092187"/>
                  </a:moveTo>
                  <a:cubicBezTo>
                    <a:pt x="2575691" y="2108599"/>
                    <a:pt x="2571471" y="2113288"/>
                    <a:pt x="2555060" y="2113288"/>
                  </a:cubicBezTo>
                  <a:cubicBezTo>
                    <a:pt x="2427522" y="2112819"/>
                    <a:pt x="2299515" y="2112819"/>
                    <a:pt x="2171977" y="2112819"/>
                  </a:cubicBezTo>
                  <a:cubicBezTo>
                    <a:pt x="2166350" y="2112819"/>
                    <a:pt x="2160724" y="2112819"/>
                    <a:pt x="2153690" y="2112819"/>
                  </a:cubicBezTo>
                  <a:cubicBezTo>
                    <a:pt x="2153690" y="1980592"/>
                    <a:pt x="2153690" y="1849771"/>
                    <a:pt x="2153690" y="1717075"/>
                  </a:cubicBezTo>
                  <a:cubicBezTo>
                    <a:pt x="2293420" y="1717075"/>
                    <a:pt x="2433618" y="1717075"/>
                    <a:pt x="2575691" y="1717075"/>
                  </a:cubicBezTo>
                  <a:cubicBezTo>
                    <a:pt x="2575691" y="1723640"/>
                    <a:pt x="2575691" y="1729267"/>
                    <a:pt x="2575691" y="1734893"/>
                  </a:cubicBezTo>
                  <a:cubicBezTo>
                    <a:pt x="2575223" y="1853991"/>
                    <a:pt x="2574753" y="1973089"/>
                    <a:pt x="2575691" y="2092187"/>
                  </a:cubicBezTo>
                  <a:close/>
                  <a:moveTo>
                    <a:pt x="2151815" y="1215363"/>
                  </a:moveTo>
                  <a:cubicBezTo>
                    <a:pt x="2151815" y="1212550"/>
                    <a:pt x="2152284" y="1209736"/>
                    <a:pt x="2152753" y="1204110"/>
                  </a:cubicBezTo>
                  <a:cubicBezTo>
                    <a:pt x="2196359" y="1202703"/>
                    <a:pt x="2239028" y="1201296"/>
                    <a:pt x="2281697" y="1200359"/>
                  </a:cubicBezTo>
                  <a:cubicBezTo>
                    <a:pt x="2372662" y="1198014"/>
                    <a:pt x="2463627" y="1196139"/>
                    <a:pt x="2555060" y="1193325"/>
                  </a:cubicBezTo>
                  <a:cubicBezTo>
                    <a:pt x="2571471" y="1192856"/>
                    <a:pt x="2576160" y="1197545"/>
                    <a:pt x="2576160" y="1213956"/>
                  </a:cubicBezTo>
                  <a:cubicBezTo>
                    <a:pt x="2575691" y="1347121"/>
                    <a:pt x="2575691" y="1480755"/>
                    <a:pt x="2576160" y="1613920"/>
                  </a:cubicBezTo>
                  <a:cubicBezTo>
                    <a:pt x="2576160" y="1629393"/>
                    <a:pt x="2571940" y="1634551"/>
                    <a:pt x="2555998" y="1634551"/>
                  </a:cubicBezTo>
                  <a:cubicBezTo>
                    <a:pt x="2427991" y="1634082"/>
                    <a:pt x="2299515" y="1634082"/>
                    <a:pt x="2171508" y="1634082"/>
                  </a:cubicBezTo>
                  <a:cubicBezTo>
                    <a:pt x="2160724" y="1634082"/>
                    <a:pt x="2151815" y="1635020"/>
                    <a:pt x="2151815" y="1618608"/>
                  </a:cubicBezTo>
                  <a:cubicBezTo>
                    <a:pt x="2151815" y="1484037"/>
                    <a:pt x="2151815" y="1349466"/>
                    <a:pt x="2151815" y="1215363"/>
                  </a:cubicBezTo>
                  <a:close/>
                  <a:moveTo>
                    <a:pt x="2575223" y="2425099"/>
                  </a:moveTo>
                  <a:cubicBezTo>
                    <a:pt x="2575223" y="2432133"/>
                    <a:pt x="2574285" y="2440104"/>
                    <a:pt x="2571940" y="2446668"/>
                  </a:cubicBezTo>
                  <a:cubicBezTo>
                    <a:pt x="2548027" y="2508562"/>
                    <a:pt x="2524113" y="2570455"/>
                    <a:pt x="2499731" y="2632818"/>
                  </a:cubicBezTo>
                  <a:cubicBezTo>
                    <a:pt x="2498324" y="2636100"/>
                    <a:pt x="2496449" y="2638913"/>
                    <a:pt x="2496918" y="2638444"/>
                  </a:cubicBezTo>
                  <a:cubicBezTo>
                    <a:pt x="2429867" y="2632818"/>
                    <a:pt x="2365160" y="2627660"/>
                    <a:pt x="2300453" y="2622502"/>
                  </a:cubicBezTo>
                  <a:cubicBezTo>
                    <a:pt x="2256377" y="2618751"/>
                    <a:pt x="2212302" y="2615469"/>
                    <a:pt x="2167757" y="2612187"/>
                  </a:cubicBezTo>
                  <a:cubicBezTo>
                    <a:pt x="2156973" y="2611249"/>
                    <a:pt x="2151815" y="2607966"/>
                    <a:pt x="2151815" y="2595775"/>
                  </a:cubicBezTo>
                  <a:cubicBezTo>
                    <a:pt x="2152284" y="2466831"/>
                    <a:pt x="2152284" y="2338355"/>
                    <a:pt x="2152284" y="2209410"/>
                  </a:cubicBezTo>
                  <a:cubicBezTo>
                    <a:pt x="2152284" y="2205659"/>
                    <a:pt x="2152753" y="2201908"/>
                    <a:pt x="2153221" y="2196750"/>
                  </a:cubicBezTo>
                  <a:cubicBezTo>
                    <a:pt x="2160255" y="2196281"/>
                    <a:pt x="2166350" y="2195812"/>
                    <a:pt x="2172446" y="2195812"/>
                  </a:cubicBezTo>
                  <a:cubicBezTo>
                    <a:pt x="2299984" y="2195812"/>
                    <a:pt x="2427522" y="2196281"/>
                    <a:pt x="2555529" y="2195343"/>
                  </a:cubicBezTo>
                  <a:cubicBezTo>
                    <a:pt x="2572409" y="2195343"/>
                    <a:pt x="2576160" y="2200501"/>
                    <a:pt x="2576160" y="2216443"/>
                  </a:cubicBezTo>
                  <a:cubicBezTo>
                    <a:pt x="2574753" y="2285839"/>
                    <a:pt x="2575223" y="2355704"/>
                    <a:pt x="2575223" y="2425099"/>
                  </a:cubicBezTo>
                  <a:close/>
                  <a:moveTo>
                    <a:pt x="679500" y="3940083"/>
                  </a:moveTo>
                  <a:cubicBezTo>
                    <a:pt x="679969" y="4021670"/>
                    <a:pt x="611980" y="4090128"/>
                    <a:pt x="529455" y="4090597"/>
                  </a:cubicBezTo>
                  <a:cubicBezTo>
                    <a:pt x="446462" y="4090597"/>
                    <a:pt x="379410" y="4024483"/>
                    <a:pt x="379410" y="3941490"/>
                  </a:cubicBezTo>
                  <a:cubicBezTo>
                    <a:pt x="378472" y="3865530"/>
                    <a:pt x="436615" y="3792852"/>
                    <a:pt x="528517" y="3790976"/>
                  </a:cubicBezTo>
                  <a:cubicBezTo>
                    <a:pt x="610104" y="3788632"/>
                    <a:pt x="679031" y="3858027"/>
                    <a:pt x="679500" y="3940083"/>
                  </a:cubicBezTo>
                  <a:close/>
                  <a:moveTo>
                    <a:pt x="3060992" y="3941021"/>
                  </a:moveTo>
                  <a:cubicBezTo>
                    <a:pt x="3060992" y="4023077"/>
                    <a:pt x="2993003" y="4090597"/>
                    <a:pt x="2910010" y="4090128"/>
                  </a:cubicBezTo>
                  <a:cubicBezTo>
                    <a:pt x="2827017" y="4090128"/>
                    <a:pt x="2760434" y="4023077"/>
                    <a:pt x="2760434" y="3940083"/>
                  </a:cubicBezTo>
                  <a:cubicBezTo>
                    <a:pt x="2761372" y="3859903"/>
                    <a:pt x="2822328" y="3791914"/>
                    <a:pt x="2910948" y="3790507"/>
                  </a:cubicBezTo>
                  <a:cubicBezTo>
                    <a:pt x="2993003" y="3789569"/>
                    <a:pt x="3060992" y="3858965"/>
                    <a:pt x="3060992" y="3941021"/>
                  </a:cubicBezTo>
                  <a:close/>
                  <a:moveTo>
                    <a:pt x="2842021" y="1755056"/>
                  </a:moveTo>
                  <a:cubicBezTo>
                    <a:pt x="2797476" y="1868996"/>
                    <a:pt x="2753401" y="1982467"/>
                    <a:pt x="2708856" y="2096407"/>
                  </a:cubicBezTo>
                  <a:cubicBezTo>
                    <a:pt x="2703698" y="2110005"/>
                    <a:pt x="2674158" y="2119852"/>
                    <a:pt x="2661967" y="2110943"/>
                  </a:cubicBezTo>
                  <a:cubicBezTo>
                    <a:pt x="2659154" y="2109068"/>
                    <a:pt x="2658216" y="2102972"/>
                    <a:pt x="2658216" y="2098752"/>
                  </a:cubicBezTo>
                  <a:cubicBezTo>
                    <a:pt x="2658216" y="1974965"/>
                    <a:pt x="2657747" y="1851647"/>
                    <a:pt x="2658685" y="1727860"/>
                  </a:cubicBezTo>
                  <a:cubicBezTo>
                    <a:pt x="2658685" y="1723171"/>
                    <a:pt x="2665718" y="1715200"/>
                    <a:pt x="2669469" y="1715200"/>
                  </a:cubicBezTo>
                  <a:cubicBezTo>
                    <a:pt x="2729018" y="1714731"/>
                    <a:pt x="2789036" y="1714731"/>
                    <a:pt x="2849054" y="1715200"/>
                  </a:cubicBezTo>
                  <a:cubicBezTo>
                    <a:pt x="2850930" y="1715200"/>
                    <a:pt x="2853274" y="1716606"/>
                    <a:pt x="2856557" y="1718013"/>
                  </a:cubicBezTo>
                  <a:cubicBezTo>
                    <a:pt x="2851399" y="1731142"/>
                    <a:pt x="2846710" y="1743333"/>
                    <a:pt x="2842021" y="1755056"/>
                  </a:cubicBezTo>
                  <a:close/>
                  <a:moveTo>
                    <a:pt x="3046457" y="1231774"/>
                  </a:moveTo>
                  <a:cubicBezTo>
                    <a:pt x="2997224" y="1358375"/>
                    <a:pt x="2947521" y="1484975"/>
                    <a:pt x="2898757" y="1612044"/>
                  </a:cubicBezTo>
                  <a:cubicBezTo>
                    <a:pt x="2892661" y="1628455"/>
                    <a:pt x="2885159" y="1634551"/>
                    <a:pt x="2866872" y="1634551"/>
                  </a:cubicBezTo>
                  <a:cubicBezTo>
                    <a:pt x="2804041" y="1633144"/>
                    <a:pt x="2741209" y="1633613"/>
                    <a:pt x="2678847" y="1634551"/>
                  </a:cubicBezTo>
                  <a:cubicBezTo>
                    <a:pt x="2663843" y="1634551"/>
                    <a:pt x="2658216" y="1630800"/>
                    <a:pt x="2658216" y="1614389"/>
                  </a:cubicBezTo>
                  <a:cubicBezTo>
                    <a:pt x="2658685" y="1479817"/>
                    <a:pt x="2658685" y="1345246"/>
                    <a:pt x="2658216" y="1210674"/>
                  </a:cubicBezTo>
                  <a:cubicBezTo>
                    <a:pt x="2658216" y="1195201"/>
                    <a:pt x="2662436" y="1190512"/>
                    <a:pt x="2678378" y="1190043"/>
                  </a:cubicBezTo>
                  <a:cubicBezTo>
                    <a:pt x="2789036" y="1188167"/>
                    <a:pt x="2899225" y="1185823"/>
                    <a:pt x="3009884" y="1183010"/>
                  </a:cubicBezTo>
                  <a:cubicBezTo>
                    <a:pt x="3027232" y="1182541"/>
                    <a:pt x="3044581" y="1181134"/>
                    <a:pt x="3066619" y="1179727"/>
                  </a:cubicBezTo>
                  <a:cubicBezTo>
                    <a:pt x="3058648" y="1200359"/>
                    <a:pt x="3052553" y="1215832"/>
                    <a:pt x="3046457" y="1231774"/>
                  </a:cubicBezTo>
                  <a:close/>
                </a:path>
              </a:pathLst>
            </a:custGeom>
            <a:grpFill/>
            <a:ln w="4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E15158E-8FD7-46E1-8E77-374EA9494AD7}"/>
                </a:ext>
              </a:extLst>
            </p:cNvPr>
            <p:cNvSpPr/>
            <p:nvPr/>
          </p:nvSpPr>
          <p:spPr>
            <a:xfrm>
              <a:off x="9384139" y="3721295"/>
              <a:ext cx="154734" cy="150045"/>
            </a:xfrm>
            <a:custGeom>
              <a:avLst/>
              <a:gdLst>
                <a:gd name="connsiteX0" fmla="*/ 6 w 154733"/>
                <a:gd name="connsiteY0" fmla="*/ 78323 h 150044"/>
                <a:gd name="connsiteX1" fmla="*/ 79248 w 154733"/>
                <a:gd name="connsiteY1" fmla="*/ 154283 h 150044"/>
                <a:gd name="connsiteX2" fmla="*/ 154739 w 154733"/>
                <a:gd name="connsiteY2" fmla="*/ 76916 h 150044"/>
                <a:gd name="connsiteX3" fmla="*/ 77841 w 154733"/>
                <a:gd name="connsiteY3" fmla="*/ 18 h 150044"/>
                <a:gd name="connsiteX4" fmla="*/ 6 w 154733"/>
                <a:gd name="connsiteY4" fmla="*/ 78323 h 15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733" h="150044">
                  <a:moveTo>
                    <a:pt x="6" y="78323"/>
                  </a:moveTo>
                  <a:cubicBezTo>
                    <a:pt x="6" y="127556"/>
                    <a:pt x="38455" y="155690"/>
                    <a:pt x="79248" y="154283"/>
                  </a:cubicBezTo>
                  <a:cubicBezTo>
                    <a:pt x="123324" y="152876"/>
                    <a:pt x="155208" y="120992"/>
                    <a:pt x="154739" y="76916"/>
                  </a:cubicBezTo>
                  <a:cubicBezTo>
                    <a:pt x="155208" y="34716"/>
                    <a:pt x="123324" y="-920"/>
                    <a:pt x="77841" y="18"/>
                  </a:cubicBezTo>
                  <a:cubicBezTo>
                    <a:pt x="27670" y="956"/>
                    <a:pt x="-463" y="34247"/>
                    <a:pt x="6" y="78323"/>
                  </a:cubicBezTo>
                  <a:close/>
                </a:path>
              </a:pathLst>
            </a:custGeom>
            <a:grpFill/>
            <a:ln w="4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8D5266-BFC0-473F-88AB-5790C2254753}"/>
                </a:ext>
              </a:extLst>
            </p:cNvPr>
            <p:cNvSpPr/>
            <p:nvPr/>
          </p:nvSpPr>
          <p:spPr>
            <a:xfrm>
              <a:off x="7001696" y="3720806"/>
              <a:ext cx="154734" cy="154734"/>
            </a:xfrm>
            <a:custGeom>
              <a:avLst/>
              <a:gdLst>
                <a:gd name="connsiteX0" fmla="*/ 77854 w 154733"/>
                <a:gd name="connsiteY0" fmla="*/ 39 h 154733"/>
                <a:gd name="connsiteX1" fmla="*/ 18 w 154733"/>
                <a:gd name="connsiteY1" fmla="*/ 77406 h 154733"/>
                <a:gd name="connsiteX2" fmla="*/ 76916 w 154733"/>
                <a:gd name="connsiteY2" fmla="*/ 154773 h 154733"/>
                <a:gd name="connsiteX3" fmla="*/ 155221 w 154733"/>
                <a:gd name="connsiteY3" fmla="*/ 78344 h 154733"/>
                <a:gd name="connsiteX4" fmla="*/ 77854 w 154733"/>
                <a:gd name="connsiteY4" fmla="*/ 39 h 154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733" h="154733">
                  <a:moveTo>
                    <a:pt x="77854" y="39"/>
                  </a:moveTo>
                  <a:cubicBezTo>
                    <a:pt x="36592" y="-1368"/>
                    <a:pt x="487" y="35674"/>
                    <a:pt x="18" y="77406"/>
                  </a:cubicBezTo>
                  <a:cubicBezTo>
                    <a:pt x="-920" y="119137"/>
                    <a:pt x="34716" y="154303"/>
                    <a:pt x="76916" y="154773"/>
                  </a:cubicBezTo>
                  <a:cubicBezTo>
                    <a:pt x="122398" y="155241"/>
                    <a:pt x="155221" y="123357"/>
                    <a:pt x="155221" y="78344"/>
                  </a:cubicBezTo>
                  <a:cubicBezTo>
                    <a:pt x="157096" y="37550"/>
                    <a:pt x="125681" y="1445"/>
                    <a:pt x="77854" y="39"/>
                  </a:cubicBezTo>
                  <a:close/>
                </a:path>
              </a:pathLst>
            </a:custGeom>
            <a:grpFill/>
            <a:ln w="4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3E2AC331-0B1D-4177-BAF0-736A59FF1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83" y="4435735"/>
            <a:ext cx="798122" cy="79812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4C5B761-8C0A-4853-8985-E05685F2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88" y="1968389"/>
            <a:ext cx="1071563" cy="107156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54EA1F-4F3F-4321-BFDF-9952B4234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183" y="2123103"/>
            <a:ext cx="1378144" cy="916849"/>
          </a:xfrm>
          <a:prstGeom prst="rect">
            <a:avLst/>
          </a:prstGeom>
        </p:spPr>
      </p:pic>
      <p:pic>
        <p:nvPicPr>
          <p:cNvPr id="1030" name="Picture 6" descr="Documents, Abstract, Graphic, Logo, Paper, Green - Logo Dokumen Png,  Transparent Png - kindpng">
            <a:extLst>
              <a:ext uri="{FF2B5EF4-FFF2-40B4-BE49-F238E27FC236}">
                <a16:creationId xmlns:a16="http://schemas.microsoft.com/office/drawing/2014/main" id="{540236BB-6BE4-485A-91CD-4F1EEA7D0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893" y="4506161"/>
            <a:ext cx="944723" cy="122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bject 5">
            <a:extLst>
              <a:ext uri="{FF2B5EF4-FFF2-40B4-BE49-F238E27FC236}">
                <a16:creationId xmlns:a16="http://schemas.microsoft.com/office/drawing/2014/main" id="{C0519D57-85F9-474C-A529-0245ED420CC2}"/>
              </a:ext>
            </a:extLst>
          </p:cNvPr>
          <p:cNvSpPr/>
          <p:nvPr/>
        </p:nvSpPr>
        <p:spPr>
          <a:xfrm>
            <a:off x="11135265" y="222196"/>
            <a:ext cx="799892" cy="3870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4">
            <a:extLst>
              <a:ext uri="{FF2B5EF4-FFF2-40B4-BE49-F238E27FC236}">
                <a16:creationId xmlns:a16="http://schemas.microsoft.com/office/drawing/2014/main" id="{C8F8398C-032F-49B8-A8AD-2C58802E6615}"/>
              </a:ext>
            </a:extLst>
          </p:cNvPr>
          <p:cNvSpPr/>
          <p:nvPr/>
        </p:nvSpPr>
        <p:spPr>
          <a:xfrm>
            <a:off x="323778" y="284676"/>
            <a:ext cx="935492" cy="1828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878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3">
            <a:extLst>
              <a:ext uri="{FF2B5EF4-FFF2-40B4-BE49-F238E27FC236}">
                <a16:creationId xmlns:a16="http://schemas.microsoft.com/office/drawing/2014/main" id="{1714CBC2-B9DC-40F0-BD38-1475FABAFF31}"/>
              </a:ext>
            </a:extLst>
          </p:cNvPr>
          <p:cNvSpPr/>
          <p:nvPr/>
        </p:nvSpPr>
        <p:spPr>
          <a:xfrm>
            <a:off x="6243175" y="3709753"/>
            <a:ext cx="2507688" cy="472852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3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9" name="Rectangle 3">
            <a:extLst>
              <a:ext uri="{FF2B5EF4-FFF2-40B4-BE49-F238E27FC236}">
                <a16:creationId xmlns:a16="http://schemas.microsoft.com/office/drawing/2014/main" id="{0987C01A-4CEE-4124-98DB-82BFF3854B59}"/>
              </a:ext>
            </a:extLst>
          </p:cNvPr>
          <p:cNvSpPr/>
          <p:nvPr/>
        </p:nvSpPr>
        <p:spPr>
          <a:xfrm>
            <a:off x="8750862" y="3231054"/>
            <a:ext cx="2507688" cy="472852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4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0" name="Rectangle 3">
            <a:extLst>
              <a:ext uri="{FF2B5EF4-FFF2-40B4-BE49-F238E27FC236}">
                <a16:creationId xmlns:a16="http://schemas.microsoft.com/office/drawing/2014/main" id="{02AE78FF-803D-4463-8871-6B2A530B665F}"/>
              </a:ext>
            </a:extLst>
          </p:cNvPr>
          <p:cNvSpPr/>
          <p:nvPr/>
        </p:nvSpPr>
        <p:spPr>
          <a:xfrm>
            <a:off x="1238250" y="4670648"/>
            <a:ext cx="2507688" cy="472852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1" name="Rectangle 3">
            <a:extLst>
              <a:ext uri="{FF2B5EF4-FFF2-40B4-BE49-F238E27FC236}">
                <a16:creationId xmlns:a16="http://schemas.microsoft.com/office/drawing/2014/main" id="{00B7D959-62CD-4232-8AFB-8AB633328D66}"/>
              </a:ext>
            </a:extLst>
          </p:cNvPr>
          <p:cNvSpPr/>
          <p:nvPr/>
        </p:nvSpPr>
        <p:spPr>
          <a:xfrm>
            <a:off x="3735487" y="4188452"/>
            <a:ext cx="2507688" cy="472852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E9F191-68BD-4CD0-8D97-8F6BB602A16F}"/>
              </a:ext>
            </a:extLst>
          </p:cNvPr>
          <p:cNvSpPr txBox="1"/>
          <p:nvPr/>
        </p:nvSpPr>
        <p:spPr>
          <a:xfrm>
            <a:off x="4321368" y="4274021"/>
            <a:ext cx="134986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Go Digital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3D48607-A30C-47FE-9C7F-B9E9AA028C25}"/>
              </a:ext>
            </a:extLst>
          </p:cNvPr>
          <p:cNvSpPr txBox="1"/>
          <p:nvPr/>
        </p:nvSpPr>
        <p:spPr>
          <a:xfrm>
            <a:off x="6825572" y="3793806"/>
            <a:ext cx="134986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Go Online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29DC220-BE84-4319-AC3E-4F13ACC78E86}"/>
              </a:ext>
            </a:extLst>
          </p:cNvPr>
          <p:cNvSpPr txBox="1"/>
          <p:nvPr/>
        </p:nvSpPr>
        <p:spPr>
          <a:xfrm>
            <a:off x="9329776" y="3313591"/>
            <a:ext cx="134986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Go Global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FFDF914-900B-45C6-90A3-C7FEFCA5DD4D}"/>
              </a:ext>
            </a:extLst>
          </p:cNvPr>
          <p:cNvSpPr txBox="1"/>
          <p:nvPr/>
        </p:nvSpPr>
        <p:spPr>
          <a:xfrm>
            <a:off x="1817164" y="4754237"/>
            <a:ext cx="134986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Go Modern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FB25710E-419A-4FBB-BFF1-303170A3A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56" y="2303073"/>
            <a:ext cx="2083558" cy="149073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B304F32D-1813-4289-ABE9-AA62205D8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871003"/>
            <a:ext cx="2390802" cy="1490734"/>
          </a:xfrm>
          <a:prstGeom prst="rect">
            <a:avLst/>
          </a:prstGeom>
        </p:spPr>
      </p:pic>
      <p:sp>
        <p:nvSpPr>
          <p:cNvPr id="82" name="Text Placeholder 1">
            <a:extLst>
              <a:ext uri="{FF2B5EF4-FFF2-40B4-BE49-F238E27FC236}">
                <a16:creationId xmlns:a16="http://schemas.microsoft.com/office/drawing/2014/main" id="{2021845A-37CC-47F9-9157-B5677D921E4E}"/>
              </a:ext>
            </a:extLst>
          </p:cNvPr>
          <p:cNvSpPr txBox="1">
            <a:spLocks/>
          </p:cNvSpPr>
          <p:nvPr/>
        </p:nvSpPr>
        <p:spPr>
          <a:xfrm>
            <a:off x="475929" y="4919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accent1"/>
                </a:solidFill>
              </a:rPr>
              <a:t>BRI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ncubator</a:t>
            </a:r>
            <a:r>
              <a:rPr lang="en-US" dirty="0"/>
              <a:t> Go Global</a:t>
            </a:r>
          </a:p>
        </p:txBody>
      </p:sp>
      <p:sp>
        <p:nvSpPr>
          <p:cNvPr id="83" name="object 5">
            <a:extLst>
              <a:ext uri="{FF2B5EF4-FFF2-40B4-BE49-F238E27FC236}">
                <a16:creationId xmlns:a16="http://schemas.microsoft.com/office/drawing/2014/main" id="{3C3CBEF2-C1BD-4755-8F9D-1E7A566C4A85}"/>
              </a:ext>
            </a:extLst>
          </p:cNvPr>
          <p:cNvSpPr/>
          <p:nvPr/>
        </p:nvSpPr>
        <p:spPr>
          <a:xfrm>
            <a:off x="11135265" y="222196"/>
            <a:ext cx="799892" cy="3870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4">
            <a:extLst>
              <a:ext uri="{FF2B5EF4-FFF2-40B4-BE49-F238E27FC236}">
                <a16:creationId xmlns:a16="http://schemas.microsoft.com/office/drawing/2014/main" id="{ACD4861D-E68F-4D53-B7F6-A6D71AAE59F4}"/>
              </a:ext>
            </a:extLst>
          </p:cNvPr>
          <p:cNvSpPr/>
          <p:nvPr/>
        </p:nvSpPr>
        <p:spPr>
          <a:xfrm>
            <a:off x="323778" y="284676"/>
            <a:ext cx="935492" cy="1828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E9F91F9-84FD-4881-ACF7-68DAA42A10EA}"/>
              </a:ext>
            </a:extLst>
          </p:cNvPr>
          <p:cNvSpPr txBox="1"/>
          <p:nvPr/>
        </p:nvSpPr>
        <p:spPr>
          <a:xfrm>
            <a:off x="299789" y="1194521"/>
            <a:ext cx="5546029" cy="1292662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Program </a:t>
            </a:r>
            <a:r>
              <a:rPr lang="en-US" altLang="ko-KR" sz="2800" dirty="0" err="1">
                <a:solidFill>
                  <a:schemeClr val="accent4"/>
                </a:solidFill>
              </a:rPr>
              <a:t>Pendampingan</a:t>
            </a:r>
            <a:endParaRPr lang="en-US" altLang="ko-KR" sz="2800" dirty="0">
              <a:solidFill>
                <a:schemeClr val="accent4"/>
              </a:solidFill>
            </a:endParaRPr>
          </a:p>
          <a:p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UMKM </a:t>
            </a:r>
            <a:r>
              <a:rPr lang="en-US" altLang="ko-KR" sz="2800" dirty="0" err="1">
                <a:solidFill>
                  <a:schemeClr val="accent3"/>
                </a:solidFill>
              </a:rPr>
              <a:t>Menuju</a:t>
            </a:r>
            <a:endParaRPr lang="en-US" altLang="ko-KR" sz="2800" dirty="0">
              <a:solidFill>
                <a:schemeClr val="accent3"/>
              </a:solidFill>
            </a:endParaRPr>
          </a:p>
          <a:p>
            <a:r>
              <a:rPr lang="en-US" altLang="ko-KR" sz="2800" dirty="0">
                <a:solidFill>
                  <a:schemeClr val="accent4"/>
                </a:solidFill>
              </a:rPr>
              <a:t>Go 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Global</a:t>
            </a:r>
            <a:endParaRPr lang="ko-KR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800AF92-F5E1-4EC0-BE7F-BA72DAC8492D}"/>
              </a:ext>
            </a:extLst>
          </p:cNvPr>
          <p:cNvSpPr txBox="1"/>
          <p:nvPr/>
        </p:nvSpPr>
        <p:spPr>
          <a:xfrm>
            <a:off x="545910" y="5136014"/>
            <a:ext cx="3189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Penguatan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terkait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Business Mindset, Branding, Packaging.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5630620-C795-4337-BED3-7C0DA065E0D8}"/>
              </a:ext>
            </a:extLst>
          </p:cNvPr>
          <p:cNvSpPr txBox="1"/>
          <p:nvPr/>
        </p:nvSpPr>
        <p:spPr>
          <a:xfrm>
            <a:off x="3735488" y="4779421"/>
            <a:ext cx="250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Pengenalan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terhadap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pemasaran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melalui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jaringan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digital,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a.l.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Facebook, WA, Instagram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D95B3F9-A3F0-4EE8-9772-B691F343DD88}"/>
              </a:ext>
            </a:extLst>
          </p:cNvPr>
          <p:cNvSpPr txBox="1"/>
          <p:nvPr/>
        </p:nvSpPr>
        <p:spPr>
          <a:xfrm>
            <a:off x="5878396" y="4317756"/>
            <a:ext cx="2972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Pendampingan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onboarding di Market Place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D4AC089-1957-4E42-AED1-0625663B4F3D}"/>
              </a:ext>
            </a:extLst>
          </p:cNvPr>
          <p:cNvSpPr txBox="1"/>
          <p:nvPr/>
        </p:nvSpPr>
        <p:spPr>
          <a:xfrm>
            <a:off x="8285563" y="3793806"/>
            <a:ext cx="2972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Pengenalan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terhadap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pemasaran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internasional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DC8B4DD-936C-40A6-AE48-9175C8B1E7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386" y="2745368"/>
            <a:ext cx="1554692" cy="1554692"/>
          </a:xfrm>
          <a:prstGeom prst="rect">
            <a:avLst/>
          </a:prstGeom>
        </p:spPr>
      </p:pic>
      <p:pic>
        <p:nvPicPr>
          <p:cNvPr id="2050" name="Picture 2" descr="LPEI Dorong UMKM Jangkau Pasar Ekspor - MNews">
            <a:extLst>
              <a:ext uri="{FF2B5EF4-FFF2-40B4-BE49-F238E27FC236}">
                <a16:creationId xmlns:a16="http://schemas.microsoft.com/office/drawing/2014/main" id="{9AAEBEB4-BF7F-470D-9954-D1663AAA6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655" y="1463166"/>
            <a:ext cx="2390802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224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5500" y="500389"/>
            <a:ext cx="2511661" cy="172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34"/>
          <p:cNvSpPr txBox="1"/>
          <p:nvPr/>
        </p:nvSpPr>
        <p:spPr>
          <a:xfrm>
            <a:off x="983434" y="2276875"/>
            <a:ext cx="168929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5080" indent="-7620" algn="ctr" defTabSz="1218987">
              <a:spcBef>
                <a:spcPts val="100"/>
              </a:spcBef>
            </a:pPr>
            <a:r>
              <a:rPr lang="en-GB" sz="900" spc="-90" dirty="0">
                <a:solidFill>
                  <a:srgbClr val="001F5F"/>
                </a:solidFill>
                <a:latin typeface="Verdana"/>
                <a:cs typeface="Verdana"/>
              </a:rPr>
              <a:t>Malang</a:t>
            </a:r>
            <a:endParaRPr sz="9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6312024" y="620691"/>
            <a:ext cx="2511660" cy="415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8987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3"/>
          <p:cNvSpPr txBox="1">
            <a:spLocks noGrp="1"/>
          </p:cNvSpPr>
          <p:nvPr>
            <p:ph type="title"/>
          </p:nvPr>
        </p:nvSpPr>
        <p:spPr>
          <a:xfrm>
            <a:off x="8904313" y="620688"/>
            <a:ext cx="3250678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spcBef>
                <a:spcPts val="105"/>
              </a:spcBef>
            </a:pPr>
            <a:r>
              <a:rPr sz="3200" b="1" dirty="0">
                <a:solidFill>
                  <a:srgbClr val="124E97"/>
                </a:solidFill>
                <a:latin typeface="Arial"/>
                <a:cs typeface="Arial"/>
              </a:rPr>
              <a:t>Go</a:t>
            </a:r>
            <a:r>
              <a:rPr sz="3200" b="1" spc="-90" dirty="0">
                <a:solidFill>
                  <a:srgbClr val="124E9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124E97"/>
                </a:solidFill>
                <a:latin typeface="Arial"/>
                <a:cs typeface="Arial"/>
              </a:rPr>
              <a:t>Global</a:t>
            </a:r>
            <a:r>
              <a:rPr lang="en-GB" sz="3200" b="1" dirty="0">
                <a:solidFill>
                  <a:srgbClr val="124E97"/>
                </a:solidFill>
                <a:latin typeface="Arial"/>
                <a:cs typeface="Arial"/>
              </a:rPr>
              <a:t> 2018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345" y="4690453"/>
            <a:ext cx="309964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ject 34"/>
          <p:cNvSpPr txBox="1"/>
          <p:nvPr/>
        </p:nvSpPr>
        <p:spPr>
          <a:xfrm>
            <a:off x="911426" y="6706680"/>
            <a:ext cx="168929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5080" indent="-7620" algn="ctr" defTabSz="1218987">
              <a:spcBef>
                <a:spcPts val="100"/>
              </a:spcBef>
            </a:pPr>
            <a:r>
              <a:rPr lang="en-GB" sz="900" spc="-90" dirty="0">
                <a:solidFill>
                  <a:srgbClr val="001F5F"/>
                </a:solidFill>
                <a:latin typeface="Verdana"/>
                <a:cs typeface="Verdana"/>
              </a:rPr>
              <a:t>Bukit </a:t>
            </a:r>
            <a:r>
              <a:rPr lang="en-GB" sz="900" spc="-90" dirty="0" err="1">
                <a:solidFill>
                  <a:srgbClr val="001F5F"/>
                </a:solidFill>
                <a:latin typeface="Verdana"/>
                <a:cs typeface="Verdana"/>
              </a:rPr>
              <a:t>Tinggi</a:t>
            </a:r>
            <a:endParaRPr sz="9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40248" y="2414163"/>
            <a:ext cx="3024336" cy="2144548"/>
            <a:chOff x="6166420" y="1700808"/>
            <a:chExt cx="3024336" cy="214454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66420" y="1700808"/>
              <a:ext cx="3024336" cy="2007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bject 34"/>
            <p:cNvSpPr txBox="1"/>
            <p:nvPr/>
          </p:nvSpPr>
          <p:spPr>
            <a:xfrm>
              <a:off x="7030516" y="3694033"/>
              <a:ext cx="1689295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9685" marR="5080" indent="-7620" algn="ctr" defTabSz="1218987">
                <a:spcBef>
                  <a:spcPts val="100"/>
                </a:spcBef>
              </a:pPr>
              <a:r>
                <a:rPr lang="en-GB" sz="900" spc="-90" dirty="0">
                  <a:solidFill>
                    <a:srgbClr val="001F5F"/>
                  </a:solidFill>
                  <a:latin typeface="Verdana"/>
                  <a:cs typeface="Verdana"/>
                </a:rPr>
                <a:t>Solo</a:t>
              </a:r>
              <a:endParaRPr sz="900" dirty="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344" y="2492899"/>
            <a:ext cx="2808312" cy="188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bject 34"/>
          <p:cNvSpPr txBox="1"/>
          <p:nvPr/>
        </p:nvSpPr>
        <p:spPr>
          <a:xfrm>
            <a:off x="695402" y="4365107"/>
            <a:ext cx="168929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5080" indent="-7620" algn="ctr" defTabSz="1218987">
              <a:spcBef>
                <a:spcPts val="100"/>
              </a:spcBef>
            </a:pPr>
            <a:r>
              <a:rPr lang="en-GB" sz="900" spc="-90" dirty="0">
                <a:solidFill>
                  <a:srgbClr val="001F5F"/>
                </a:solidFill>
                <a:latin typeface="Verdana"/>
                <a:cs typeface="Verdana"/>
              </a:rPr>
              <a:t>Bandung</a:t>
            </a:r>
            <a:endParaRPr sz="9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575721" y="4734495"/>
            <a:ext cx="3024336" cy="2095539"/>
            <a:chOff x="3358108" y="3133661"/>
            <a:chExt cx="3024336" cy="2095539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58108" y="3133661"/>
              <a:ext cx="3024336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object 34"/>
            <p:cNvSpPr txBox="1"/>
            <p:nvPr/>
          </p:nvSpPr>
          <p:spPr>
            <a:xfrm>
              <a:off x="3790156" y="5077877"/>
              <a:ext cx="1689295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9685" marR="5080" indent="-7620" algn="ctr" defTabSz="1218987">
                <a:spcBef>
                  <a:spcPts val="100"/>
                </a:spcBef>
              </a:pPr>
              <a:r>
                <a:rPr lang="en-GB" sz="900" spc="-90" dirty="0">
                  <a:solidFill>
                    <a:srgbClr val="001F5F"/>
                  </a:solidFill>
                  <a:latin typeface="Verdana"/>
                  <a:cs typeface="Verdana"/>
                </a:rPr>
                <a:t>Makassar</a:t>
              </a:r>
              <a:endParaRPr sz="900" dirty="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19" name="object 3"/>
          <p:cNvSpPr txBox="1">
            <a:spLocks/>
          </p:cNvSpPr>
          <p:nvPr/>
        </p:nvSpPr>
        <p:spPr>
          <a:xfrm>
            <a:off x="6960096" y="2222151"/>
            <a:ext cx="4752528" cy="1996059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 defTabSz="1218987">
              <a:spcBef>
                <a:spcPts val="105"/>
              </a:spcBef>
            </a:pPr>
            <a:r>
              <a:rPr lang="en-US" sz="2400" dirty="0" err="1">
                <a:solidFill>
                  <a:prstClr val="black"/>
                </a:solidFill>
                <a:latin typeface="Calibri"/>
              </a:rPr>
              <a:t>Pendampingan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kepada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UMKM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binaan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Rumah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BUMN BRI di 5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lokasi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12700" algn="ctr" defTabSz="1218987">
              <a:spcBef>
                <a:spcPts val="105"/>
              </a:spcBef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Solo, Makassar, Malang,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Bukittinggi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, Bandung</a:t>
            </a:r>
            <a:br>
              <a:rPr lang="en-US" sz="3200" dirty="0">
                <a:solidFill>
                  <a:prstClr val="black"/>
                </a:solidFill>
                <a:latin typeface="Calibri"/>
              </a:rPr>
            </a:br>
            <a:endParaRPr lang="en-US" sz="3200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22" name="object 3"/>
          <p:cNvSpPr txBox="1">
            <a:spLocks/>
          </p:cNvSpPr>
          <p:nvPr/>
        </p:nvSpPr>
        <p:spPr>
          <a:xfrm>
            <a:off x="7104112" y="5373216"/>
            <a:ext cx="4752528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 defTabSz="1218987">
              <a:spcBef>
                <a:spcPts val="105"/>
              </a:spcBef>
              <a:defRPr/>
            </a:pPr>
            <a:r>
              <a:rPr lang="en-GB" sz="3200" b="1" dirty="0">
                <a:solidFill>
                  <a:srgbClr val="124E97"/>
                </a:solidFill>
                <a:latin typeface="Arial"/>
                <a:cs typeface="Arial"/>
              </a:rPr>
              <a:t>Total 500 </a:t>
            </a:r>
            <a:r>
              <a:rPr lang="en-GB" sz="3200" b="1" dirty="0" err="1">
                <a:solidFill>
                  <a:srgbClr val="124E97"/>
                </a:solidFill>
                <a:latin typeface="Arial"/>
                <a:cs typeface="Arial"/>
              </a:rPr>
              <a:t>Peserta</a:t>
            </a:r>
            <a:endParaRPr lang="en-GB" sz="3200" b="1" dirty="0">
              <a:solidFill>
                <a:srgbClr val="124E97"/>
              </a:solidFill>
              <a:latin typeface="Arial"/>
              <a:cs typeface="Arial"/>
            </a:endParaRPr>
          </a:p>
        </p:txBody>
      </p:sp>
      <p:sp>
        <p:nvSpPr>
          <p:cNvPr id="23" name="Rectangle: Rounded Corners 48">
            <a:extLst>
              <a:ext uri="{FF2B5EF4-FFF2-40B4-BE49-F238E27FC236}">
                <a16:creationId xmlns:a16="http://schemas.microsoft.com/office/drawing/2014/main" id="{471DA23A-CAD2-44C2-8E35-F38B8E6F5311}"/>
              </a:ext>
            </a:extLst>
          </p:cNvPr>
          <p:cNvSpPr/>
          <p:nvPr/>
        </p:nvSpPr>
        <p:spPr>
          <a:xfrm>
            <a:off x="6960096" y="1787221"/>
            <a:ext cx="4824536" cy="2520280"/>
          </a:xfrm>
          <a:prstGeom prst="roundRect">
            <a:avLst>
              <a:gd name="adj" fmla="val 3756"/>
            </a:avLst>
          </a:prstGeom>
          <a:noFill/>
          <a:ln w="19050" cap="flat" cmpd="sng" algn="ctr">
            <a:solidFill>
              <a:srgbClr val="ED7D3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2B749"/>
              </a:solidFill>
              <a:latin typeface="Open Sans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A0836066-F477-4FFD-B8D5-8BD3CD5FCD84}"/>
              </a:ext>
            </a:extLst>
          </p:cNvPr>
          <p:cNvSpPr/>
          <p:nvPr/>
        </p:nvSpPr>
        <p:spPr>
          <a:xfrm>
            <a:off x="11135265" y="222196"/>
            <a:ext cx="799892" cy="3870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4">
            <a:extLst>
              <a:ext uri="{FF2B5EF4-FFF2-40B4-BE49-F238E27FC236}">
                <a16:creationId xmlns:a16="http://schemas.microsoft.com/office/drawing/2014/main" id="{DBB84B33-E3BD-4C50-89C8-757C6B1232FC}"/>
              </a:ext>
            </a:extLst>
          </p:cNvPr>
          <p:cNvSpPr/>
          <p:nvPr/>
        </p:nvSpPr>
        <p:spPr>
          <a:xfrm>
            <a:off x="323778" y="284676"/>
            <a:ext cx="935492" cy="1828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0921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2210" y="216398"/>
            <a:ext cx="2511660" cy="4154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8987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36726" y="171937"/>
            <a:ext cx="3250678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spcBef>
                <a:spcPts val="105"/>
              </a:spcBef>
            </a:pPr>
            <a:r>
              <a:rPr sz="3200" b="1" dirty="0">
                <a:solidFill>
                  <a:srgbClr val="124E97"/>
                </a:solidFill>
                <a:latin typeface="Arial"/>
                <a:cs typeface="Arial"/>
              </a:rPr>
              <a:t>Go</a:t>
            </a:r>
            <a:r>
              <a:rPr sz="3200" b="1" spc="-90" dirty="0">
                <a:solidFill>
                  <a:srgbClr val="124E9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124E97"/>
                </a:solidFill>
                <a:latin typeface="Arial"/>
                <a:cs typeface="Arial"/>
              </a:rPr>
              <a:t>Global</a:t>
            </a:r>
            <a:r>
              <a:rPr lang="en-GB" sz="3200" b="1" dirty="0">
                <a:solidFill>
                  <a:srgbClr val="124E97"/>
                </a:solidFill>
                <a:latin typeface="Arial"/>
                <a:cs typeface="Arial"/>
              </a:rPr>
              <a:t> 2019</a:t>
            </a:r>
            <a:endParaRPr sz="3200" dirty="0">
              <a:latin typeface="Arial"/>
              <a:cs typeface="Arial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479376" y="764704"/>
            <a:ext cx="11362526" cy="5112568"/>
            <a:chOff x="869792" y="969683"/>
            <a:chExt cx="10121164" cy="4942817"/>
          </a:xfrm>
        </p:grpSpPr>
        <p:grpSp>
          <p:nvGrpSpPr>
            <p:cNvPr id="4" name="object 4"/>
            <p:cNvGrpSpPr/>
            <p:nvPr/>
          </p:nvGrpSpPr>
          <p:grpSpPr>
            <a:xfrm>
              <a:off x="4893946" y="1274675"/>
              <a:ext cx="2084796" cy="2859405"/>
              <a:chOff x="4023614" y="1274673"/>
              <a:chExt cx="2085339" cy="2859405"/>
            </a:xfrm>
          </p:grpSpPr>
          <p:sp>
            <p:nvSpPr>
              <p:cNvPr id="5" name="object 5"/>
              <p:cNvSpPr/>
              <p:nvPr/>
            </p:nvSpPr>
            <p:spPr>
              <a:xfrm>
                <a:off x="4058539" y="1274673"/>
                <a:ext cx="2027936" cy="1142390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8987"/>
                <a:endParaRPr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4023614" y="2379598"/>
                <a:ext cx="2085339" cy="1754505"/>
              </a:xfrm>
              <a:custGeom>
                <a:avLst/>
                <a:gdLst/>
                <a:ahLst/>
                <a:cxnLst/>
                <a:rect l="l" t="t" r="r" b="b"/>
                <a:pathLst>
                  <a:path w="2085339" h="1754504">
                    <a:moveTo>
                      <a:pt x="2084832" y="0"/>
                    </a:moveTo>
                    <a:lnTo>
                      <a:pt x="0" y="0"/>
                    </a:lnTo>
                    <a:lnTo>
                      <a:pt x="0" y="1754377"/>
                    </a:lnTo>
                    <a:lnTo>
                      <a:pt x="2084832" y="1754377"/>
                    </a:lnTo>
                    <a:lnTo>
                      <a:pt x="2084832" y="0"/>
                    </a:lnTo>
                    <a:close/>
                  </a:path>
                </a:pathLst>
              </a:custGeom>
              <a:solidFill>
                <a:srgbClr val="FBF4E1"/>
              </a:solidFill>
            </p:spPr>
            <p:txBody>
              <a:bodyPr wrap="square" lIns="0" tIns="0" rIns="0" bIns="0" rtlCol="0"/>
              <a:lstStyle/>
              <a:p>
                <a:pPr defTabSz="1218987"/>
                <a:endParaRPr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" name="object 7"/>
            <p:cNvSpPr txBox="1"/>
            <p:nvPr/>
          </p:nvSpPr>
          <p:spPr>
            <a:xfrm>
              <a:off x="4973044" y="2413253"/>
              <a:ext cx="1892442" cy="8083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25145" defTabSz="1218987">
                <a:spcBef>
                  <a:spcPts val="100"/>
                </a:spcBef>
              </a:pPr>
              <a:r>
                <a:rPr sz="900" spc="-35" dirty="0">
                  <a:solidFill>
                    <a:srgbClr val="001F5F"/>
                  </a:solidFill>
                  <a:latin typeface="Verdana"/>
                  <a:cs typeface="Verdana"/>
                </a:rPr>
                <a:t>Peserta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 </a:t>
              </a:r>
              <a:r>
                <a:rPr sz="900" spc="-85" dirty="0">
                  <a:solidFill>
                    <a:srgbClr val="001F5F"/>
                  </a:solidFill>
                  <a:latin typeface="Verdana"/>
                  <a:cs typeface="Verdana"/>
                </a:rPr>
                <a:t>50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UMKM</a:t>
              </a:r>
              <a:r>
                <a:rPr sz="900" spc="-16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Binaan 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tanggal</a:t>
              </a:r>
              <a:r>
                <a:rPr sz="900" spc="-90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105" dirty="0">
                  <a:solidFill>
                    <a:srgbClr val="001F5F"/>
                  </a:solidFill>
                  <a:latin typeface="Verdana"/>
                  <a:cs typeface="Verdana"/>
                </a:rPr>
                <a:t>05/08/2019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  <a:p>
              <a:pPr defTabSz="1218987">
                <a:spcBef>
                  <a:spcPts val="45"/>
                </a:spcBef>
              </a:pPr>
              <a:endParaRPr sz="850">
                <a:solidFill>
                  <a:prstClr val="black"/>
                </a:solidFill>
                <a:latin typeface="Verdana"/>
                <a:cs typeface="Verdana"/>
              </a:endParaRPr>
            </a:p>
            <a:p>
              <a:pPr marL="12700" defTabSz="1218987"/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Lama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latihan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 </a:t>
              </a:r>
              <a:r>
                <a:rPr sz="900" spc="-85" dirty="0">
                  <a:solidFill>
                    <a:srgbClr val="001F5F"/>
                  </a:solidFill>
                  <a:latin typeface="Verdana"/>
                  <a:cs typeface="Verdana"/>
                </a:rPr>
                <a:t>5</a:t>
              </a:r>
              <a:r>
                <a:rPr sz="900" spc="-16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40" dirty="0">
                  <a:solidFill>
                    <a:srgbClr val="001F5F"/>
                  </a:solidFill>
                  <a:latin typeface="Verdana"/>
                  <a:cs typeface="Verdana"/>
                </a:rPr>
                <a:t>hari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  <a:p>
              <a:pPr marL="19685" marR="5080" indent="-7620" defTabSz="1218987"/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Pendampingan </a:t>
              </a:r>
              <a:r>
                <a:rPr sz="900" spc="-45" dirty="0">
                  <a:solidFill>
                    <a:srgbClr val="001F5F"/>
                  </a:solidFill>
                  <a:latin typeface="Verdana"/>
                  <a:cs typeface="Verdana"/>
                </a:rPr>
                <a:t>oleh </a:t>
              </a: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mentor </a:t>
              </a:r>
              <a:r>
                <a:rPr sz="900" spc="-70" dirty="0">
                  <a:solidFill>
                    <a:srgbClr val="001F5F"/>
                  </a:solidFill>
                  <a:latin typeface="Verdana"/>
                  <a:cs typeface="Verdana"/>
                </a:rPr>
                <a:t>Genpro</a:t>
              </a:r>
              <a:r>
                <a:rPr sz="900" spc="-17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  </a:t>
              </a:r>
              <a:r>
                <a:rPr sz="900" spc="-114" dirty="0">
                  <a:solidFill>
                    <a:srgbClr val="001F5F"/>
                  </a:solidFill>
                  <a:latin typeface="Verdana"/>
                  <a:cs typeface="Verdana"/>
                </a:rPr>
                <a:t>6</a:t>
              </a:r>
              <a:r>
                <a:rPr sz="900" spc="-100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Bulan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4973043" y="3373628"/>
              <a:ext cx="1813088" cy="414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9685" marR="5080" indent="-7620" defTabSz="1218987">
                <a:spcBef>
                  <a:spcPts val="100"/>
                </a:spcBef>
              </a:pP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Meliputi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pelatihan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Go-Modern,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Go- 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Digital, </a:t>
              </a:r>
              <a:r>
                <a:rPr sz="900" spc="-95" dirty="0">
                  <a:solidFill>
                    <a:srgbClr val="001F5F"/>
                  </a:solidFill>
                  <a:latin typeface="Verdana"/>
                  <a:cs typeface="Verdana"/>
                </a:rPr>
                <a:t>Go </a:t>
              </a: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Online </a:t>
              </a:r>
              <a:r>
                <a:rPr sz="900" spc="-125" dirty="0">
                  <a:solidFill>
                    <a:srgbClr val="001F5F"/>
                  </a:solidFill>
                  <a:latin typeface="Verdana"/>
                  <a:cs typeface="Verdana"/>
                </a:rPr>
                <a:t>,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Go-Global 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persiapan </a:t>
              </a:r>
              <a:r>
                <a:rPr sz="900" spc="-75" dirty="0">
                  <a:solidFill>
                    <a:srgbClr val="001F5F"/>
                  </a:solidFill>
                  <a:latin typeface="Verdana"/>
                  <a:cs typeface="Verdana"/>
                </a:rPr>
                <a:t>menuju </a:t>
              </a:r>
              <a:r>
                <a:rPr sz="900" spc="-40" dirty="0">
                  <a:solidFill>
                    <a:srgbClr val="001F5F"/>
                  </a:solidFill>
                  <a:latin typeface="Verdana"/>
                  <a:cs typeface="Verdana"/>
                </a:rPr>
                <a:t>pasar</a:t>
              </a:r>
              <a:r>
                <a:rPr sz="900" spc="-18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ekspor.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4973045" y="3922267"/>
              <a:ext cx="1206821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defTabSz="1218987">
                <a:spcBef>
                  <a:spcPts val="100"/>
                </a:spcBef>
              </a:pP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Sumber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</a:t>
              </a:r>
              <a:r>
                <a:rPr sz="900" spc="-15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fajar.bali.com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939908" y="1066841"/>
              <a:ext cx="2027661" cy="246379"/>
            </a:xfrm>
            <a:custGeom>
              <a:avLst/>
              <a:gdLst/>
              <a:ahLst/>
              <a:cxnLst/>
              <a:rect l="l" t="t" r="r" b="b"/>
              <a:pathLst>
                <a:path w="2028189" h="246380">
                  <a:moveTo>
                    <a:pt x="2027936" y="0"/>
                  </a:moveTo>
                  <a:lnTo>
                    <a:pt x="0" y="0"/>
                  </a:lnTo>
                  <a:lnTo>
                    <a:pt x="0" y="246214"/>
                  </a:lnTo>
                  <a:lnTo>
                    <a:pt x="2027936" y="246214"/>
                  </a:lnTo>
                  <a:lnTo>
                    <a:pt x="2027936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pPr defTabSz="1218987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5377433" y="1100075"/>
              <a:ext cx="1154129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defTabSz="1218987">
                <a:spcBef>
                  <a:spcPts val="95"/>
                </a:spcBef>
              </a:pPr>
              <a:r>
                <a:rPr sz="1000" spc="-50" dirty="0">
                  <a:solidFill>
                    <a:srgbClr val="001F5F"/>
                  </a:solidFill>
                  <a:latin typeface="Verdana"/>
                  <a:cs typeface="Verdana"/>
                </a:rPr>
                <a:t>RKB</a:t>
              </a:r>
              <a:r>
                <a:rPr sz="1000" spc="-14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1000" spc="-65" dirty="0">
                  <a:solidFill>
                    <a:srgbClr val="001F5F"/>
                  </a:solidFill>
                  <a:latin typeface="Verdana"/>
                  <a:cs typeface="Verdana"/>
                </a:rPr>
                <a:t>GIANYAR-BALI</a:t>
              </a:r>
              <a:endParaRPr sz="10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8955869" y="3422408"/>
              <a:ext cx="2011156" cy="2308860"/>
            </a:xfrm>
            <a:custGeom>
              <a:avLst/>
              <a:gdLst/>
              <a:ahLst/>
              <a:cxnLst/>
              <a:rect l="l" t="t" r="r" b="b"/>
              <a:pathLst>
                <a:path w="2011679" h="2308860">
                  <a:moveTo>
                    <a:pt x="2011552" y="0"/>
                  </a:moveTo>
                  <a:lnTo>
                    <a:pt x="0" y="0"/>
                  </a:lnTo>
                  <a:lnTo>
                    <a:pt x="0" y="2308352"/>
                  </a:lnTo>
                  <a:lnTo>
                    <a:pt x="2011552" y="2308352"/>
                  </a:lnTo>
                  <a:lnTo>
                    <a:pt x="2011552" y="0"/>
                  </a:lnTo>
                  <a:close/>
                </a:path>
              </a:pathLst>
            </a:custGeom>
            <a:solidFill>
              <a:srgbClr val="FBF4E1"/>
            </a:solidFill>
          </p:spPr>
          <p:txBody>
            <a:bodyPr wrap="square" lIns="0" tIns="0" rIns="0" bIns="0" rtlCol="0"/>
            <a:lstStyle/>
            <a:p>
              <a:pPr defTabSz="1218987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9035607" y="3456181"/>
              <a:ext cx="1497575" cy="414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0320" marR="5080" indent="-7620" defTabSz="1218987">
                <a:spcBef>
                  <a:spcPts val="100"/>
                </a:spcBef>
              </a:pPr>
              <a:r>
                <a:rPr sz="900" spc="-35" dirty="0">
                  <a:solidFill>
                    <a:srgbClr val="001F5F"/>
                  </a:solidFill>
                  <a:latin typeface="Verdana"/>
                  <a:cs typeface="Verdana"/>
                </a:rPr>
                <a:t>Peserta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 </a:t>
              </a:r>
              <a:r>
                <a:rPr sz="900" spc="-85" dirty="0">
                  <a:solidFill>
                    <a:srgbClr val="001F5F"/>
                  </a:solidFill>
                  <a:latin typeface="Verdana"/>
                  <a:cs typeface="Verdana"/>
                </a:rPr>
                <a:t>50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UMKM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di</a:t>
              </a:r>
              <a:r>
                <a:rPr sz="900" spc="-190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40" dirty="0">
                  <a:solidFill>
                    <a:srgbClr val="001F5F"/>
                  </a:solidFill>
                  <a:latin typeface="Verdana"/>
                  <a:cs typeface="Verdana"/>
                </a:rPr>
                <a:t>sekitar 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Yogyakarta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  <a:p>
              <a:pPr marL="12700" defTabSz="1218987"/>
              <a:r>
                <a:rPr sz="900" spc="-100" dirty="0">
                  <a:solidFill>
                    <a:srgbClr val="001F5F"/>
                  </a:solidFill>
                  <a:latin typeface="Verdana"/>
                  <a:cs typeface="Verdana"/>
                </a:rPr>
                <a:t>Tangga;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 </a:t>
              </a:r>
              <a:r>
                <a:rPr sz="900" spc="-110" dirty="0">
                  <a:solidFill>
                    <a:srgbClr val="001F5F"/>
                  </a:solidFill>
                  <a:latin typeface="Verdana"/>
                  <a:cs typeface="Verdana"/>
                </a:rPr>
                <a:t>25/07/2019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9035605" y="4005198"/>
              <a:ext cx="1839751" cy="13976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0320" marR="5080" indent="-7620" defTabSz="1218987">
                <a:spcBef>
                  <a:spcPts val="100"/>
                </a:spcBef>
              </a:pPr>
              <a:r>
                <a:rPr sz="900" spc="-90" dirty="0">
                  <a:solidFill>
                    <a:srgbClr val="001F5F"/>
                  </a:solidFill>
                  <a:latin typeface="Verdana"/>
                  <a:cs typeface="Verdana"/>
                </a:rPr>
                <a:t>Tema </a:t>
              </a: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pelatihan,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yaitu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 </a:t>
              </a:r>
              <a:r>
                <a:rPr sz="900" spc="-70" dirty="0">
                  <a:solidFill>
                    <a:srgbClr val="001F5F"/>
                  </a:solidFill>
                  <a:latin typeface="Verdana"/>
                  <a:cs typeface="Verdana"/>
                </a:rPr>
                <a:t>food, </a:t>
              </a:r>
              <a:r>
                <a:rPr sz="900" spc="-45" dirty="0">
                  <a:solidFill>
                    <a:srgbClr val="001F5F"/>
                  </a:solidFill>
                  <a:latin typeface="Verdana"/>
                  <a:cs typeface="Verdana"/>
                </a:rPr>
                <a:t>fashion  </a:t>
              </a:r>
              <a:r>
                <a:rPr sz="900" spc="-70" dirty="0">
                  <a:solidFill>
                    <a:srgbClr val="001F5F"/>
                  </a:solidFill>
                  <a:latin typeface="Verdana"/>
                  <a:cs typeface="Verdana"/>
                </a:rPr>
                <a:t>&amp;</a:t>
              </a:r>
              <a:r>
                <a:rPr sz="900" spc="-9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craft.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  <a:p>
              <a:pPr marL="12700" marR="9525" defTabSz="1218987"/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Lama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latihan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 </a:t>
              </a:r>
              <a:r>
                <a:rPr sz="900" spc="-85" dirty="0">
                  <a:solidFill>
                    <a:srgbClr val="001F5F"/>
                  </a:solidFill>
                  <a:latin typeface="Verdana"/>
                  <a:cs typeface="Verdana"/>
                </a:rPr>
                <a:t>5 </a:t>
              </a:r>
              <a:r>
                <a:rPr sz="900" spc="-40" dirty="0">
                  <a:solidFill>
                    <a:srgbClr val="001F5F"/>
                  </a:solidFill>
                  <a:latin typeface="Verdana"/>
                  <a:cs typeface="Verdana"/>
                </a:rPr>
                <a:t>hari 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Pendampingan </a:t>
              </a:r>
              <a:r>
                <a:rPr sz="900" spc="-45" dirty="0">
                  <a:solidFill>
                    <a:srgbClr val="001F5F"/>
                  </a:solidFill>
                  <a:latin typeface="Verdana"/>
                  <a:cs typeface="Verdana"/>
                </a:rPr>
                <a:t>oleh </a:t>
              </a: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mentor</a:t>
              </a:r>
              <a:r>
                <a:rPr sz="900" spc="-16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70" dirty="0">
                  <a:solidFill>
                    <a:srgbClr val="001F5F"/>
                  </a:solidFill>
                  <a:latin typeface="Verdana"/>
                  <a:cs typeface="Verdana"/>
                </a:rPr>
                <a:t>Genpro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  <a:p>
              <a:pPr marL="20320" defTabSz="1218987"/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 </a:t>
              </a:r>
              <a:r>
                <a:rPr sz="900" spc="-114" dirty="0">
                  <a:solidFill>
                    <a:srgbClr val="001F5F"/>
                  </a:solidFill>
                  <a:latin typeface="Verdana"/>
                  <a:cs typeface="Verdana"/>
                </a:rPr>
                <a:t>6</a:t>
              </a:r>
              <a:r>
                <a:rPr sz="900" spc="-8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Bulan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  <a:p>
              <a:pPr marL="20320" marR="400050" indent="-7620" defTabSz="1218987"/>
              <a:r>
                <a:rPr sz="900" spc="-85" dirty="0">
                  <a:solidFill>
                    <a:srgbClr val="001F5F"/>
                  </a:solidFill>
                  <a:latin typeface="Verdana"/>
                  <a:cs typeface="Verdana"/>
                </a:rPr>
                <a:t>Dan </a:t>
              </a:r>
              <a:r>
                <a:rPr sz="900" spc="-70" dirty="0">
                  <a:solidFill>
                    <a:srgbClr val="001F5F"/>
                  </a:solidFill>
                  <a:latin typeface="Verdana"/>
                  <a:cs typeface="Verdana"/>
                </a:rPr>
                <a:t>penutupan </a:t>
              </a:r>
              <a:r>
                <a:rPr sz="900" spc="-45" dirty="0">
                  <a:solidFill>
                    <a:srgbClr val="001F5F"/>
                  </a:solidFill>
                  <a:latin typeface="Verdana"/>
                  <a:cs typeface="Verdana"/>
                </a:rPr>
                <a:t>oleh</a:t>
              </a:r>
              <a:r>
                <a:rPr sz="900" spc="-170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pejabat  </a:t>
              </a:r>
              <a:r>
                <a:rPr sz="900" spc="-75" dirty="0">
                  <a:solidFill>
                    <a:srgbClr val="001F5F"/>
                  </a:solidFill>
                  <a:latin typeface="Verdana"/>
                  <a:cs typeface="Verdana"/>
                </a:rPr>
                <a:t>DISPERINDAG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  <a:p>
              <a:pPr marL="20320" marR="31750" indent="-7620" defTabSz="1218987"/>
              <a:r>
                <a:rPr sz="900" spc="-45" dirty="0">
                  <a:solidFill>
                    <a:srgbClr val="001F5F"/>
                  </a:solidFill>
                  <a:latin typeface="Verdana"/>
                  <a:cs typeface="Verdana"/>
                </a:rPr>
                <a:t>Meliputi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pelatihan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Go-Modern,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Go- 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Digital, </a:t>
              </a:r>
              <a:r>
                <a:rPr sz="900" spc="-95" dirty="0">
                  <a:solidFill>
                    <a:srgbClr val="001F5F"/>
                  </a:solidFill>
                  <a:latin typeface="Verdana"/>
                  <a:cs typeface="Verdana"/>
                </a:rPr>
                <a:t>Go </a:t>
              </a: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Online </a:t>
              </a:r>
              <a:r>
                <a:rPr sz="900" spc="-125" dirty="0">
                  <a:solidFill>
                    <a:srgbClr val="001F5F"/>
                  </a:solidFill>
                  <a:latin typeface="Verdana"/>
                  <a:cs typeface="Verdana"/>
                </a:rPr>
                <a:t>,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Go-Global 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persiapan </a:t>
              </a:r>
              <a:r>
                <a:rPr sz="900" spc="-75" dirty="0">
                  <a:solidFill>
                    <a:srgbClr val="001F5F"/>
                  </a:solidFill>
                  <a:latin typeface="Verdana"/>
                  <a:cs typeface="Verdana"/>
                </a:rPr>
                <a:t>menuju </a:t>
              </a:r>
              <a:r>
                <a:rPr sz="900" spc="-40" dirty="0">
                  <a:solidFill>
                    <a:srgbClr val="001F5F"/>
                  </a:solidFill>
                  <a:latin typeface="Verdana"/>
                  <a:cs typeface="Verdana"/>
                </a:rPr>
                <a:t>pasar</a:t>
              </a:r>
              <a:r>
                <a:rPr sz="900" spc="-18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ekspor.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9035605" y="5514240"/>
              <a:ext cx="1575660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defTabSz="1218987">
                <a:spcBef>
                  <a:spcPts val="100"/>
                </a:spcBef>
              </a:pP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Sumber</a:t>
              </a:r>
              <a:r>
                <a:rPr sz="900" spc="-14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70" dirty="0">
                  <a:solidFill>
                    <a:srgbClr val="001F5F"/>
                  </a:solidFill>
                  <a:latin typeface="Verdana"/>
                  <a:cs typeface="Verdana"/>
                </a:rPr>
                <a:t>:jogja.tribunnews.com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grpSp>
          <p:nvGrpSpPr>
            <p:cNvPr id="26" name="object 26"/>
            <p:cNvGrpSpPr/>
            <p:nvPr/>
          </p:nvGrpSpPr>
          <p:grpSpPr>
            <a:xfrm>
              <a:off x="8943809" y="969683"/>
              <a:ext cx="2046706" cy="1287780"/>
              <a:chOff x="8074532" y="969683"/>
              <a:chExt cx="2047239" cy="1287780"/>
            </a:xfrm>
          </p:grpSpPr>
          <p:sp>
            <p:nvSpPr>
              <p:cNvPr id="27" name="object 27"/>
              <p:cNvSpPr/>
              <p:nvPr/>
            </p:nvSpPr>
            <p:spPr>
              <a:xfrm>
                <a:off x="8093836" y="1116596"/>
                <a:ext cx="2027936" cy="114070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8987"/>
                <a:endParaRPr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8074532" y="969683"/>
                <a:ext cx="2028189" cy="246379"/>
              </a:xfrm>
              <a:custGeom>
                <a:avLst/>
                <a:gdLst/>
                <a:ahLst/>
                <a:cxnLst/>
                <a:rect l="l" t="t" r="r" b="b"/>
                <a:pathLst>
                  <a:path w="2028190" h="246380">
                    <a:moveTo>
                      <a:pt x="2027936" y="0"/>
                    </a:moveTo>
                    <a:lnTo>
                      <a:pt x="0" y="0"/>
                    </a:lnTo>
                    <a:lnTo>
                      <a:pt x="0" y="246214"/>
                    </a:lnTo>
                    <a:lnTo>
                      <a:pt x="2027936" y="246214"/>
                    </a:lnTo>
                    <a:lnTo>
                      <a:pt x="2027936" y="0"/>
                    </a:lnTo>
                    <a:close/>
                  </a:path>
                </a:pathLst>
              </a:custGeom>
              <a:solidFill>
                <a:srgbClr val="EDEBE0"/>
              </a:solidFill>
            </p:spPr>
            <p:txBody>
              <a:bodyPr wrap="square" lIns="0" tIns="0" rIns="0" bIns="0" rtlCol="0"/>
              <a:lstStyle/>
              <a:p>
                <a:pPr defTabSz="1218987"/>
                <a:endParaRPr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" name="object 29"/>
            <p:cNvSpPr txBox="1"/>
            <p:nvPr/>
          </p:nvSpPr>
          <p:spPr>
            <a:xfrm>
              <a:off x="9424379" y="1002920"/>
              <a:ext cx="1065253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defTabSz="1218987">
                <a:spcBef>
                  <a:spcPts val="95"/>
                </a:spcBef>
              </a:pPr>
              <a:r>
                <a:rPr sz="1000" spc="-50" dirty="0">
                  <a:solidFill>
                    <a:srgbClr val="001F5F"/>
                  </a:solidFill>
                  <a:latin typeface="Verdana"/>
                  <a:cs typeface="Verdana"/>
                </a:rPr>
                <a:t>RKB</a:t>
              </a:r>
              <a:r>
                <a:rPr sz="1000" spc="-140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1000" spc="-90" dirty="0">
                  <a:solidFill>
                    <a:srgbClr val="001F5F"/>
                  </a:solidFill>
                  <a:latin typeface="Verdana"/>
                  <a:cs typeface="Verdana"/>
                </a:rPr>
                <a:t>YOGYAKARTA</a:t>
              </a:r>
              <a:endParaRPr sz="10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grpSp>
          <p:nvGrpSpPr>
            <p:cNvPr id="30" name="object 30"/>
            <p:cNvGrpSpPr/>
            <p:nvPr/>
          </p:nvGrpSpPr>
          <p:grpSpPr>
            <a:xfrm>
              <a:off x="881849" y="2270775"/>
              <a:ext cx="10109107" cy="3641725"/>
              <a:chOff x="10474" y="2270772"/>
              <a:chExt cx="10111740" cy="3641725"/>
            </a:xfrm>
          </p:grpSpPr>
          <p:sp>
            <p:nvSpPr>
              <p:cNvPr id="31" name="object 31"/>
              <p:cNvSpPr/>
              <p:nvPr/>
            </p:nvSpPr>
            <p:spPr>
              <a:xfrm>
                <a:off x="10474" y="3465283"/>
                <a:ext cx="2023745" cy="2447290"/>
              </a:xfrm>
              <a:custGeom>
                <a:avLst/>
                <a:gdLst/>
                <a:ahLst/>
                <a:cxnLst/>
                <a:rect l="l" t="t" r="r" b="b"/>
                <a:pathLst>
                  <a:path w="2023745" h="2447290">
                    <a:moveTo>
                      <a:pt x="2023618" y="0"/>
                    </a:moveTo>
                    <a:lnTo>
                      <a:pt x="0" y="0"/>
                    </a:lnTo>
                    <a:lnTo>
                      <a:pt x="0" y="2446782"/>
                    </a:lnTo>
                    <a:lnTo>
                      <a:pt x="2023618" y="2446782"/>
                    </a:lnTo>
                    <a:lnTo>
                      <a:pt x="2023618" y="0"/>
                    </a:lnTo>
                    <a:close/>
                  </a:path>
                </a:pathLst>
              </a:custGeom>
              <a:solidFill>
                <a:srgbClr val="EDEBE0"/>
              </a:solidFill>
            </p:spPr>
            <p:txBody>
              <a:bodyPr wrap="square" lIns="0" tIns="0" rIns="0" bIns="0" rtlCol="0"/>
              <a:lstStyle/>
              <a:p>
                <a:pPr defTabSz="1218987"/>
                <a:endParaRPr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8093837" y="2270772"/>
                <a:ext cx="2027936" cy="1140701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8987"/>
                <a:endParaRPr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3" name="object 33"/>
            <p:cNvSpPr txBox="1"/>
            <p:nvPr/>
          </p:nvSpPr>
          <p:spPr>
            <a:xfrm>
              <a:off x="960459" y="3499230"/>
              <a:ext cx="1401715" cy="2802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defTabSz="1218987">
                <a:spcBef>
                  <a:spcPts val="100"/>
                </a:spcBef>
              </a:pPr>
              <a:r>
                <a:rPr sz="900" spc="-35" dirty="0">
                  <a:solidFill>
                    <a:srgbClr val="001F5F"/>
                  </a:solidFill>
                  <a:latin typeface="Verdana"/>
                  <a:cs typeface="Verdana"/>
                </a:rPr>
                <a:t>Peserta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 </a:t>
              </a:r>
              <a:r>
                <a:rPr sz="900" spc="-85" dirty="0">
                  <a:solidFill>
                    <a:srgbClr val="001F5F"/>
                  </a:solidFill>
                  <a:latin typeface="Verdana"/>
                  <a:cs typeface="Verdana"/>
                </a:rPr>
                <a:t>50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UMKM</a:t>
              </a:r>
              <a:r>
                <a:rPr sz="900" spc="-17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Biinaan  </a:t>
              </a:r>
              <a:r>
                <a:rPr sz="900" spc="-70" dirty="0">
                  <a:solidFill>
                    <a:srgbClr val="001F5F"/>
                  </a:solidFill>
                  <a:latin typeface="Verdana"/>
                  <a:cs typeface="Verdana"/>
                </a:rPr>
                <a:t>Tanggal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</a:t>
              </a:r>
              <a:r>
                <a:rPr sz="900" spc="-100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114" dirty="0">
                  <a:solidFill>
                    <a:srgbClr val="001F5F"/>
                  </a:solidFill>
                  <a:latin typeface="Verdana"/>
                  <a:cs typeface="Verdana"/>
                </a:rPr>
                <a:t>22/07/2019</a:t>
              </a:r>
              <a:endParaRPr sz="900" dirty="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960459" y="3910710"/>
              <a:ext cx="1689295" cy="414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9685" marR="5080" indent="-7620" defTabSz="1218987">
                <a:spcBef>
                  <a:spcPts val="100"/>
                </a:spcBef>
              </a:pPr>
              <a:r>
                <a:rPr sz="900" spc="-90" dirty="0">
                  <a:solidFill>
                    <a:srgbClr val="001F5F"/>
                  </a:solidFill>
                  <a:latin typeface="Verdana"/>
                  <a:cs typeface="Verdana"/>
                </a:rPr>
                <a:t>Tema </a:t>
              </a:r>
              <a:r>
                <a:rPr sz="900" spc="-40" dirty="0">
                  <a:solidFill>
                    <a:srgbClr val="001F5F"/>
                  </a:solidFill>
                  <a:latin typeface="Verdana"/>
                  <a:cs typeface="Verdana"/>
                </a:rPr>
                <a:t>transformasi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digital</a:t>
              </a:r>
              <a:r>
                <a:rPr sz="900" spc="-17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UMKM  </a:t>
              </a: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Indonesia</a:t>
              </a:r>
              <a:r>
                <a:rPr sz="900" spc="-100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70" dirty="0">
                  <a:solidFill>
                    <a:srgbClr val="001F5F"/>
                  </a:solidFill>
                  <a:latin typeface="Verdana"/>
                  <a:cs typeface="Verdana"/>
                </a:rPr>
                <a:t>pada</a:t>
              </a:r>
              <a:endParaRPr sz="900" dirty="0">
                <a:solidFill>
                  <a:prstClr val="black"/>
                </a:solidFill>
                <a:latin typeface="Verdana"/>
                <a:cs typeface="Verdana"/>
              </a:endParaRPr>
            </a:p>
            <a:p>
              <a:pPr marL="12700" defTabSz="1218987"/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Lama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latihan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 </a:t>
              </a:r>
              <a:r>
                <a:rPr sz="900" spc="-85" dirty="0">
                  <a:solidFill>
                    <a:srgbClr val="001F5F"/>
                  </a:solidFill>
                  <a:latin typeface="Verdana"/>
                  <a:cs typeface="Verdana"/>
                </a:rPr>
                <a:t>5</a:t>
              </a:r>
              <a:r>
                <a:rPr sz="900" spc="-170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40" dirty="0">
                  <a:solidFill>
                    <a:srgbClr val="001F5F"/>
                  </a:solidFill>
                  <a:latin typeface="Verdana"/>
                  <a:cs typeface="Verdana"/>
                </a:rPr>
                <a:t>hari</a:t>
              </a:r>
              <a:endParaRPr sz="900" dirty="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960458" y="4459303"/>
              <a:ext cx="1835942" cy="5480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defTabSz="1218987">
                <a:spcBef>
                  <a:spcPts val="100"/>
                </a:spcBef>
              </a:pP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Pendampingan </a:t>
              </a:r>
              <a:r>
                <a:rPr sz="900" spc="-40" dirty="0">
                  <a:solidFill>
                    <a:srgbClr val="001F5F"/>
                  </a:solidFill>
                  <a:latin typeface="Verdana"/>
                  <a:cs typeface="Verdana"/>
                </a:rPr>
                <a:t>oleh </a:t>
              </a: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mentor</a:t>
              </a:r>
              <a:r>
                <a:rPr sz="900" spc="-160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Genpro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  <a:p>
              <a:pPr marL="19685" defTabSz="1218987"/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 </a:t>
              </a:r>
              <a:r>
                <a:rPr sz="900" spc="-114" dirty="0">
                  <a:solidFill>
                    <a:srgbClr val="001F5F"/>
                  </a:solidFill>
                  <a:latin typeface="Verdana"/>
                  <a:cs typeface="Verdana"/>
                </a:rPr>
                <a:t>6</a:t>
              </a:r>
              <a:r>
                <a:rPr sz="900" spc="-8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Bulan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  <a:p>
              <a:pPr marL="19685" marR="385445" indent="-7620" defTabSz="1218987"/>
              <a:r>
                <a:rPr sz="900" spc="-85" dirty="0">
                  <a:solidFill>
                    <a:srgbClr val="001F5F"/>
                  </a:solidFill>
                  <a:latin typeface="Verdana"/>
                  <a:cs typeface="Verdana"/>
                </a:rPr>
                <a:t>Dan </a:t>
              </a: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Penutupan </a:t>
              </a:r>
              <a:r>
                <a:rPr sz="900" spc="-45" dirty="0">
                  <a:solidFill>
                    <a:srgbClr val="001F5F"/>
                  </a:solidFill>
                  <a:latin typeface="Verdana"/>
                  <a:cs typeface="Verdana"/>
                </a:rPr>
                <a:t>oleh</a:t>
              </a:r>
              <a:r>
                <a:rPr sz="900" spc="-17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pejabat 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Beacukai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960458" y="5145404"/>
              <a:ext cx="1813088" cy="414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9685" marR="5080" indent="-7620" defTabSz="1218987">
                <a:spcBef>
                  <a:spcPts val="100"/>
                </a:spcBef>
              </a:pP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Meliputi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pelatihan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Go-Modern,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Go- 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Digital, </a:t>
              </a:r>
              <a:r>
                <a:rPr sz="900" spc="-95" dirty="0">
                  <a:solidFill>
                    <a:srgbClr val="001F5F"/>
                  </a:solidFill>
                  <a:latin typeface="Verdana"/>
                  <a:cs typeface="Verdana"/>
                </a:rPr>
                <a:t>Go </a:t>
              </a: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Online </a:t>
              </a:r>
              <a:r>
                <a:rPr sz="900" spc="-125" dirty="0">
                  <a:solidFill>
                    <a:srgbClr val="001F5F"/>
                  </a:solidFill>
                  <a:latin typeface="Verdana"/>
                  <a:cs typeface="Verdana"/>
                </a:rPr>
                <a:t>,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Go-Global 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persiapan </a:t>
              </a:r>
              <a:r>
                <a:rPr sz="900" spc="-75" dirty="0">
                  <a:solidFill>
                    <a:srgbClr val="001F5F"/>
                  </a:solidFill>
                  <a:latin typeface="Verdana"/>
                  <a:cs typeface="Verdana"/>
                </a:rPr>
                <a:t>menuju </a:t>
              </a:r>
              <a:r>
                <a:rPr sz="900" spc="-40" dirty="0">
                  <a:solidFill>
                    <a:srgbClr val="001F5F"/>
                  </a:solidFill>
                  <a:latin typeface="Verdana"/>
                  <a:cs typeface="Verdana"/>
                </a:rPr>
                <a:t>pasar</a:t>
              </a:r>
              <a:r>
                <a:rPr sz="900" spc="-18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ekspor.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960458" y="5694073"/>
              <a:ext cx="902734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defTabSz="1218987">
                <a:spcBef>
                  <a:spcPts val="100"/>
                </a:spcBef>
              </a:pP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Sumber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</a:t>
              </a:r>
              <a:r>
                <a:rPr sz="900" spc="-170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rri.co.id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869792" y="980989"/>
              <a:ext cx="2027661" cy="246379"/>
            </a:xfrm>
            <a:custGeom>
              <a:avLst/>
              <a:gdLst/>
              <a:ahLst/>
              <a:cxnLst/>
              <a:rect l="l" t="t" r="r" b="b"/>
              <a:pathLst>
                <a:path w="2028189" h="246380">
                  <a:moveTo>
                    <a:pt x="2027936" y="0"/>
                  </a:moveTo>
                  <a:lnTo>
                    <a:pt x="0" y="0"/>
                  </a:lnTo>
                  <a:lnTo>
                    <a:pt x="0" y="246214"/>
                  </a:lnTo>
                  <a:lnTo>
                    <a:pt x="2027936" y="246214"/>
                  </a:lnTo>
                  <a:lnTo>
                    <a:pt x="2027936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pPr defTabSz="1218987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bject 39"/>
            <p:cNvSpPr txBox="1"/>
            <p:nvPr/>
          </p:nvSpPr>
          <p:spPr>
            <a:xfrm>
              <a:off x="1463857" y="1014223"/>
              <a:ext cx="837347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defTabSz="1218987">
                <a:spcBef>
                  <a:spcPts val="95"/>
                </a:spcBef>
              </a:pPr>
              <a:r>
                <a:rPr sz="1000" spc="-50" dirty="0">
                  <a:solidFill>
                    <a:srgbClr val="001F5F"/>
                  </a:solidFill>
                  <a:latin typeface="Verdana"/>
                  <a:cs typeface="Verdana"/>
                </a:rPr>
                <a:t>RKB</a:t>
              </a:r>
              <a:r>
                <a:rPr sz="1000" spc="-170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1000" spc="-45" dirty="0">
                  <a:solidFill>
                    <a:srgbClr val="001F5F"/>
                  </a:solidFill>
                  <a:latin typeface="Verdana"/>
                  <a:cs typeface="Verdana"/>
                </a:rPr>
                <a:t>JAKARTA</a:t>
              </a:r>
              <a:endParaRPr sz="10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grpSp>
          <p:nvGrpSpPr>
            <p:cNvPr id="40" name="object 40"/>
            <p:cNvGrpSpPr/>
            <p:nvPr/>
          </p:nvGrpSpPr>
          <p:grpSpPr>
            <a:xfrm>
              <a:off x="881849" y="1196327"/>
              <a:ext cx="4084526" cy="4594860"/>
              <a:chOff x="10474" y="1196327"/>
              <a:chExt cx="4085590" cy="4594860"/>
            </a:xfrm>
          </p:grpSpPr>
          <p:sp>
            <p:nvSpPr>
              <p:cNvPr id="41" name="object 41"/>
              <p:cNvSpPr/>
              <p:nvPr/>
            </p:nvSpPr>
            <p:spPr>
              <a:xfrm>
                <a:off x="10474" y="1196327"/>
                <a:ext cx="2035302" cy="2257564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8987"/>
                <a:endParaRPr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2023110" y="3621049"/>
                <a:ext cx="2073275" cy="2169795"/>
              </a:xfrm>
              <a:custGeom>
                <a:avLst/>
                <a:gdLst/>
                <a:ahLst/>
                <a:cxnLst/>
                <a:rect l="l" t="t" r="r" b="b"/>
                <a:pathLst>
                  <a:path w="2073275" h="2169795">
                    <a:moveTo>
                      <a:pt x="2072893" y="0"/>
                    </a:moveTo>
                    <a:lnTo>
                      <a:pt x="0" y="0"/>
                    </a:lnTo>
                    <a:lnTo>
                      <a:pt x="0" y="2169794"/>
                    </a:lnTo>
                    <a:lnTo>
                      <a:pt x="2072893" y="2169794"/>
                    </a:lnTo>
                    <a:lnTo>
                      <a:pt x="2072893" y="0"/>
                    </a:lnTo>
                    <a:close/>
                  </a:path>
                </a:pathLst>
              </a:custGeom>
              <a:solidFill>
                <a:srgbClr val="FBF4E1"/>
              </a:solidFill>
            </p:spPr>
            <p:txBody>
              <a:bodyPr wrap="square" lIns="0" tIns="0" rIns="0" bIns="0" rtlCol="0"/>
              <a:lstStyle/>
              <a:p>
                <a:pPr defTabSz="1218987"/>
                <a:endParaRPr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3" name="object 43"/>
            <p:cNvSpPr txBox="1"/>
            <p:nvPr/>
          </p:nvSpPr>
          <p:spPr>
            <a:xfrm>
              <a:off x="2972808" y="3654932"/>
              <a:ext cx="1051921" cy="2802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defTabSz="1218987">
                <a:spcBef>
                  <a:spcPts val="100"/>
                </a:spcBef>
              </a:pPr>
              <a:r>
                <a:rPr sz="900" spc="-35" dirty="0">
                  <a:solidFill>
                    <a:srgbClr val="001F5F"/>
                  </a:solidFill>
                  <a:latin typeface="Verdana"/>
                  <a:cs typeface="Verdana"/>
                </a:rPr>
                <a:t>Peserta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 </a:t>
              </a:r>
              <a:r>
                <a:rPr sz="900" spc="-85" dirty="0">
                  <a:solidFill>
                    <a:srgbClr val="001F5F"/>
                  </a:solidFill>
                  <a:latin typeface="Verdana"/>
                  <a:cs typeface="Verdana"/>
                </a:rPr>
                <a:t>50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UMKM  </a:t>
              </a:r>
              <a:r>
                <a:rPr sz="900" spc="-70" dirty="0">
                  <a:solidFill>
                    <a:srgbClr val="001F5F"/>
                  </a:solidFill>
                  <a:latin typeface="Verdana"/>
                  <a:cs typeface="Verdana"/>
                </a:rPr>
                <a:t>Tanggal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</a:t>
              </a:r>
              <a:r>
                <a:rPr sz="900" spc="-14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114" dirty="0">
                  <a:solidFill>
                    <a:srgbClr val="001F5F"/>
                  </a:solidFill>
                  <a:latin typeface="Verdana"/>
                  <a:cs typeface="Verdana"/>
                </a:rPr>
                <a:t>22/02/2019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44" name="object 44"/>
            <p:cNvSpPr txBox="1"/>
            <p:nvPr/>
          </p:nvSpPr>
          <p:spPr>
            <a:xfrm>
              <a:off x="2972806" y="4066413"/>
              <a:ext cx="1763571" cy="2802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0320" marR="5080" indent="-7620" defTabSz="1218987">
                <a:spcBef>
                  <a:spcPts val="100"/>
                </a:spcBef>
              </a:pPr>
              <a:r>
                <a:rPr sz="900" spc="-90" dirty="0">
                  <a:solidFill>
                    <a:srgbClr val="001F5F"/>
                  </a:solidFill>
                  <a:latin typeface="Verdana"/>
                  <a:cs typeface="Verdana"/>
                </a:rPr>
                <a:t>Tema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Transformasi digital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UMKM  </a:t>
              </a: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Indonesia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45" name="object 45"/>
            <p:cNvSpPr txBox="1"/>
            <p:nvPr/>
          </p:nvSpPr>
          <p:spPr>
            <a:xfrm>
              <a:off x="2972807" y="4478273"/>
              <a:ext cx="1892442" cy="414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defTabSz="1218987">
                <a:spcBef>
                  <a:spcPts val="100"/>
                </a:spcBef>
              </a:pP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Lama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latihan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 </a:t>
              </a:r>
              <a:r>
                <a:rPr sz="900" spc="-85" dirty="0">
                  <a:solidFill>
                    <a:srgbClr val="001F5F"/>
                  </a:solidFill>
                  <a:latin typeface="Verdana"/>
                  <a:cs typeface="Verdana"/>
                </a:rPr>
                <a:t>5</a:t>
              </a:r>
              <a:r>
                <a:rPr sz="900" spc="-16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40" dirty="0">
                  <a:solidFill>
                    <a:srgbClr val="001F5F"/>
                  </a:solidFill>
                  <a:latin typeface="Verdana"/>
                  <a:cs typeface="Verdana"/>
                </a:rPr>
                <a:t>hari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  <a:p>
              <a:pPr marL="20320" marR="5080" indent="-7620" defTabSz="1218987"/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Pendampingan </a:t>
              </a:r>
              <a:r>
                <a:rPr sz="900" spc="-45" dirty="0">
                  <a:solidFill>
                    <a:srgbClr val="001F5F"/>
                  </a:solidFill>
                  <a:latin typeface="Verdana"/>
                  <a:cs typeface="Verdana"/>
                </a:rPr>
                <a:t>oleh </a:t>
              </a: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mentor </a:t>
              </a:r>
              <a:r>
                <a:rPr sz="900" spc="-70" dirty="0">
                  <a:solidFill>
                    <a:srgbClr val="001F5F"/>
                  </a:solidFill>
                  <a:latin typeface="Verdana"/>
                  <a:cs typeface="Verdana"/>
                </a:rPr>
                <a:t>Genpro</a:t>
              </a:r>
              <a:r>
                <a:rPr sz="900" spc="-17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  </a:t>
              </a:r>
              <a:r>
                <a:rPr sz="900" spc="-114" dirty="0">
                  <a:solidFill>
                    <a:srgbClr val="001F5F"/>
                  </a:solidFill>
                  <a:latin typeface="Verdana"/>
                  <a:cs typeface="Verdana"/>
                </a:rPr>
                <a:t>6</a:t>
              </a:r>
              <a:r>
                <a:rPr sz="900" spc="-100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Bulan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46" name="object 46"/>
            <p:cNvSpPr txBox="1"/>
            <p:nvPr/>
          </p:nvSpPr>
          <p:spPr>
            <a:xfrm>
              <a:off x="2972806" y="5026914"/>
              <a:ext cx="1813088" cy="414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0320" marR="5080" indent="-7620" defTabSz="1218987">
                <a:spcBef>
                  <a:spcPts val="100"/>
                </a:spcBef>
              </a:pP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Meliputi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pelatihan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Go-Modern,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Go- 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Digital, </a:t>
              </a:r>
              <a:r>
                <a:rPr sz="900" spc="-95" dirty="0">
                  <a:solidFill>
                    <a:srgbClr val="001F5F"/>
                  </a:solidFill>
                  <a:latin typeface="Verdana"/>
                  <a:cs typeface="Verdana"/>
                </a:rPr>
                <a:t>Go </a:t>
              </a: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Online </a:t>
              </a:r>
              <a:r>
                <a:rPr sz="900" spc="-125" dirty="0">
                  <a:solidFill>
                    <a:srgbClr val="001F5F"/>
                  </a:solidFill>
                  <a:latin typeface="Verdana"/>
                  <a:cs typeface="Verdana"/>
                </a:rPr>
                <a:t>,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Go-Global 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persiapan </a:t>
              </a:r>
              <a:r>
                <a:rPr sz="900" spc="-75" dirty="0">
                  <a:solidFill>
                    <a:srgbClr val="001F5F"/>
                  </a:solidFill>
                  <a:latin typeface="Verdana"/>
                  <a:cs typeface="Verdana"/>
                </a:rPr>
                <a:t>menuju </a:t>
              </a:r>
              <a:r>
                <a:rPr sz="900" spc="-40" dirty="0">
                  <a:solidFill>
                    <a:srgbClr val="001F5F"/>
                  </a:solidFill>
                  <a:latin typeface="Verdana"/>
                  <a:cs typeface="Verdana"/>
                </a:rPr>
                <a:t>pasar</a:t>
              </a:r>
              <a:r>
                <a:rPr sz="900" spc="-18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ekspor.</a:t>
              </a:r>
              <a:endParaRPr sz="900" dirty="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47" name="object 47"/>
            <p:cNvSpPr txBox="1"/>
            <p:nvPr/>
          </p:nvSpPr>
          <p:spPr>
            <a:xfrm>
              <a:off x="2972807" y="5575505"/>
              <a:ext cx="902100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defTabSz="1218987">
                <a:spcBef>
                  <a:spcPts val="100"/>
                </a:spcBef>
              </a:pP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Sumber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</a:t>
              </a:r>
              <a:r>
                <a:rPr sz="900" spc="-190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rri.co.id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2893963" y="1111418"/>
              <a:ext cx="2027661" cy="246379"/>
            </a:xfrm>
            <a:custGeom>
              <a:avLst/>
              <a:gdLst/>
              <a:ahLst/>
              <a:cxnLst/>
              <a:rect l="l" t="t" r="r" b="b"/>
              <a:pathLst>
                <a:path w="2028189" h="246380">
                  <a:moveTo>
                    <a:pt x="2027936" y="0"/>
                  </a:moveTo>
                  <a:lnTo>
                    <a:pt x="0" y="0"/>
                  </a:lnTo>
                  <a:lnTo>
                    <a:pt x="0" y="246214"/>
                  </a:lnTo>
                  <a:lnTo>
                    <a:pt x="2027936" y="246214"/>
                  </a:lnTo>
                  <a:lnTo>
                    <a:pt x="2027936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pPr defTabSz="1218987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object 49"/>
            <p:cNvSpPr txBox="1"/>
            <p:nvPr/>
          </p:nvSpPr>
          <p:spPr>
            <a:xfrm>
              <a:off x="3462266" y="1144601"/>
              <a:ext cx="890037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defTabSz="1218987">
                <a:spcBef>
                  <a:spcPts val="95"/>
                </a:spcBef>
              </a:pPr>
              <a:r>
                <a:rPr sz="1000" spc="-50" dirty="0">
                  <a:solidFill>
                    <a:srgbClr val="001F5F"/>
                  </a:solidFill>
                  <a:latin typeface="Verdana"/>
                  <a:cs typeface="Verdana"/>
                </a:rPr>
                <a:t>RKB</a:t>
              </a:r>
              <a:r>
                <a:rPr sz="1000" spc="-14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1000" spc="-90" dirty="0">
                  <a:solidFill>
                    <a:srgbClr val="001F5F"/>
                  </a:solidFill>
                  <a:latin typeface="Verdana"/>
                  <a:cs typeface="Verdana"/>
                </a:rPr>
                <a:t>SIDOARJO</a:t>
              </a:r>
              <a:endParaRPr sz="10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grpSp>
          <p:nvGrpSpPr>
            <p:cNvPr id="50" name="object 50"/>
            <p:cNvGrpSpPr/>
            <p:nvPr/>
          </p:nvGrpSpPr>
          <p:grpSpPr>
            <a:xfrm>
              <a:off x="2906025" y="1028485"/>
              <a:ext cx="6034103" cy="2585085"/>
              <a:chOff x="2035175" y="1028484"/>
              <a:chExt cx="6035675" cy="2585085"/>
            </a:xfrm>
          </p:grpSpPr>
          <p:sp>
            <p:nvSpPr>
              <p:cNvPr id="51" name="object 51"/>
              <p:cNvSpPr/>
              <p:nvPr/>
            </p:nvSpPr>
            <p:spPr>
              <a:xfrm>
                <a:off x="2035175" y="1339646"/>
                <a:ext cx="2027936" cy="2273884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8987"/>
                <a:endParaRPr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6085585" y="1240802"/>
                <a:ext cx="1980057" cy="1153020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8987"/>
                <a:endParaRPr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6090665" y="1028484"/>
                <a:ext cx="1980564" cy="246379"/>
              </a:xfrm>
              <a:custGeom>
                <a:avLst/>
                <a:gdLst/>
                <a:ahLst/>
                <a:cxnLst/>
                <a:rect l="l" t="t" r="r" b="b"/>
                <a:pathLst>
                  <a:path w="1980565" h="246380">
                    <a:moveTo>
                      <a:pt x="1980057" y="0"/>
                    </a:moveTo>
                    <a:lnTo>
                      <a:pt x="0" y="0"/>
                    </a:lnTo>
                    <a:lnTo>
                      <a:pt x="0" y="246214"/>
                    </a:lnTo>
                    <a:lnTo>
                      <a:pt x="1980057" y="246214"/>
                    </a:lnTo>
                    <a:lnTo>
                      <a:pt x="1980057" y="0"/>
                    </a:lnTo>
                    <a:close/>
                  </a:path>
                </a:pathLst>
              </a:custGeom>
              <a:solidFill>
                <a:srgbClr val="EDEBE0"/>
              </a:solidFill>
            </p:spPr>
            <p:txBody>
              <a:bodyPr wrap="square" lIns="0" tIns="0" rIns="0" bIns="0" rtlCol="0"/>
              <a:lstStyle/>
              <a:p>
                <a:pPr defTabSz="1218987"/>
                <a:endParaRPr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4" name="object 54"/>
            <p:cNvSpPr txBox="1"/>
            <p:nvPr/>
          </p:nvSpPr>
          <p:spPr>
            <a:xfrm>
              <a:off x="7463501" y="1061721"/>
              <a:ext cx="972566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defTabSz="1218987">
                <a:spcBef>
                  <a:spcPts val="95"/>
                </a:spcBef>
              </a:pPr>
              <a:r>
                <a:rPr sz="1000" spc="-50" dirty="0">
                  <a:solidFill>
                    <a:srgbClr val="001F5F"/>
                  </a:solidFill>
                  <a:latin typeface="Verdana"/>
                  <a:cs typeface="Verdana"/>
                </a:rPr>
                <a:t>RKB</a:t>
              </a:r>
              <a:r>
                <a:rPr sz="1000" spc="-16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1000" spc="-60" dirty="0">
                  <a:solidFill>
                    <a:srgbClr val="001F5F"/>
                  </a:solidFill>
                  <a:latin typeface="Verdana"/>
                  <a:cs typeface="Verdana"/>
                </a:rPr>
                <a:t>SEMARANG</a:t>
              </a:r>
              <a:endParaRPr sz="10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grpSp>
          <p:nvGrpSpPr>
            <p:cNvPr id="55" name="object 55"/>
            <p:cNvGrpSpPr/>
            <p:nvPr/>
          </p:nvGrpSpPr>
          <p:grpSpPr>
            <a:xfrm>
              <a:off x="6948398" y="2409573"/>
              <a:ext cx="2023218" cy="3410585"/>
              <a:chOff x="6078601" y="2409570"/>
              <a:chExt cx="2023745" cy="3410585"/>
            </a:xfrm>
          </p:grpSpPr>
          <p:sp>
            <p:nvSpPr>
              <p:cNvPr id="56" name="object 56"/>
              <p:cNvSpPr/>
              <p:nvPr/>
            </p:nvSpPr>
            <p:spPr>
              <a:xfrm>
                <a:off x="6078601" y="2409570"/>
                <a:ext cx="2023237" cy="1347723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8987"/>
                <a:endParaRPr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6101080" y="3788740"/>
                <a:ext cx="1974850" cy="2031364"/>
              </a:xfrm>
              <a:custGeom>
                <a:avLst/>
                <a:gdLst/>
                <a:ahLst/>
                <a:cxnLst/>
                <a:rect l="l" t="t" r="r" b="b"/>
                <a:pathLst>
                  <a:path w="1974850" h="2031364">
                    <a:moveTo>
                      <a:pt x="1974469" y="0"/>
                    </a:moveTo>
                    <a:lnTo>
                      <a:pt x="0" y="0"/>
                    </a:lnTo>
                    <a:lnTo>
                      <a:pt x="0" y="2031364"/>
                    </a:lnTo>
                    <a:lnTo>
                      <a:pt x="1974469" y="2031364"/>
                    </a:lnTo>
                    <a:lnTo>
                      <a:pt x="1974469" y="0"/>
                    </a:lnTo>
                    <a:close/>
                  </a:path>
                </a:pathLst>
              </a:custGeom>
              <a:solidFill>
                <a:srgbClr val="FBF4E1"/>
              </a:solidFill>
            </p:spPr>
            <p:txBody>
              <a:bodyPr wrap="square" lIns="0" tIns="0" rIns="0" bIns="0" rtlCol="0"/>
              <a:lstStyle/>
              <a:p>
                <a:pPr defTabSz="1218987"/>
                <a:endParaRPr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8" name="object 58"/>
            <p:cNvSpPr txBox="1"/>
            <p:nvPr/>
          </p:nvSpPr>
          <p:spPr>
            <a:xfrm>
              <a:off x="7050351" y="3822573"/>
              <a:ext cx="1361720" cy="414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9685" marR="5080" indent="-7620" defTabSz="1218987">
                <a:spcBef>
                  <a:spcPts val="100"/>
                </a:spcBef>
              </a:pPr>
              <a:r>
                <a:rPr sz="900" spc="-35" dirty="0">
                  <a:solidFill>
                    <a:srgbClr val="001F5F"/>
                  </a:solidFill>
                  <a:latin typeface="Verdana"/>
                  <a:cs typeface="Verdana"/>
                </a:rPr>
                <a:t>Peserta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 </a:t>
              </a:r>
              <a:r>
                <a:rPr sz="900" spc="-85" dirty="0">
                  <a:solidFill>
                    <a:srgbClr val="001F5F"/>
                  </a:solidFill>
                  <a:latin typeface="Verdana"/>
                  <a:cs typeface="Verdana"/>
                </a:rPr>
                <a:t>50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UMKM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di</a:t>
              </a:r>
              <a:r>
                <a:rPr sz="900" spc="-200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kota 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Semarang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  <a:p>
              <a:pPr marL="12700" defTabSz="1218987"/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tanggal</a:t>
              </a:r>
              <a:r>
                <a:rPr sz="900" spc="-90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114" dirty="0">
                  <a:solidFill>
                    <a:srgbClr val="001F5F"/>
                  </a:solidFill>
                  <a:latin typeface="Verdana"/>
                  <a:cs typeface="Verdana"/>
                </a:rPr>
                <a:t>26/07/2019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59" name="object 59"/>
            <p:cNvSpPr txBox="1"/>
            <p:nvPr/>
          </p:nvSpPr>
          <p:spPr>
            <a:xfrm>
              <a:off x="7050350" y="4371594"/>
              <a:ext cx="1759762" cy="414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defTabSz="1218987">
                <a:spcBef>
                  <a:spcPts val="100"/>
                </a:spcBef>
              </a:pP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Kategori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Kuliner, fashion </a:t>
              </a:r>
              <a:r>
                <a:rPr sz="900" spc="-70" dirty="0">
                  <a:solidFill>
                    <a:srgbClr val="001F5F"/>
                  </a:solidFill>
                  <a:latin typeface="Verdana"/>
                  <a:cs typeface="Verdana"/>
                </a:rPr>
                <a:t>&amp;</a:t>
              </a:r>
              <a:r>
                <a:rPr sz="900" spc="-21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kriya,  </a:t>
              </a: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Lama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latihan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 </a:t>
              </a:r>
              <a:r>
                <a:rPr sz="900" spc="-85" dirty="0">
                  <a:solidFill>
                    <a:srgbClr val="001F5F"/>
                  </a:solidFill>
                  <a:latin typeface="Verdana"/>
                  <a:cs typeface="Verdana"/>
                </a:rPr>
                <a:t>5 </a:t>
              </a:r>
              <a:r>
                <a:rPr sz="900" spc="-40" dirty="0">
                  <a:solidFill>
                    <a:srgbClr val="001F5F"/>
                  </a:solidFill>
                  <a:latin typeface="Verdana"/>
                  <a:cs typeface="Verdana"/>
                </a:rPr>
                <a:t>hari 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Pendampingan </a:t>
              </a:r>
              <a:r>
                <a:rPr sz="900" spc="-45" dirty="0">
                  <a:solidFill>
                    <a:srgbClr val="001F5F"/>
                  </a:solidFill>
                  <a:latin typeface="Verdana"/>
                  <a:cs typeface="Verdana"/>
                </a:rPr>
                <a:t>oleh </a:t>
              </a: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mentor  </a:t>
              </a:r>
              <a:r>
                <a:rPr sz="900" spc="-70" dirty="0">
                  <a:solidFill>
                    <a:srgbClr val="001F5F"/>
                  </a:solidFill>
                  <a:latin typeface="Verdana"/>
                  <a:cs typeface="Verdana"/>
                </a:rPr>
                <a:t>Genpro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 </a:t>
              </a:r>
              <a:r>
                <a:rPr sz="900" spc="-114" dirty="0">
                  <a:solidFill>
                    <a:srgbClr val="001F5F"/>
                  </a:solidFill>
                  <a:latin typeface="Verdana"/>
                  <a:cs typeface="Verdana"/>
                </a:rPr>
                <a:t>6</a:t>
              </a:r>
              <a:r>
                <a:rPr sz="900" spc="-95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Bulan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60" name="object 60"/>
            <p:cNvSpPr txBox="1"/>
            <p:nvPr/>
          </p:nvSpPr>
          <p:spPr>
            <a:xfrm>
              <a:off x="7050350" y="5057397"/>
              <a:ext cx="1813088" cy="414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9685" marR="5080" indent="-7620" defTabSz="1218987">
                <a:spcBef>
                  <a:spcPts val="100"/>
                </a:spcBef>
              </a:pP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Meliputi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pelatihan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Go-Modern,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Go-  </a:t>
              </a:r>
              <a:r>
                <a:rPr sz="900" spc="-65" dirty="0">
                  <a:solidFill>
                    <a:srgbClr val="001F5F"/>
                  </a:solidFill>
                  <a:latin typeface="Verdana"/>
                  <a:cs typeface="Verdana"/>
                </a:rPr>
                <a:t>Digital, </a:t>
              </a:r>
              <a:r>
                <a:rPr sz="900" spc="-95" dirty="0">
                  <a:solidFill>
                    <a:srgbClr val="001F5F"/>
                  </a:solidFill>
                  <a:latin typeface="Verdana"/>
                  <a:cs typeface="Verdana"/>
                </a:rPr>
                <a:t>Go </a:t>
              </a: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Online </a:t>
              </a:r>
              <a:r>
                <a:rPr sz="900" spc="-125" dirty="0">
                  <a:solidFill>
                    <a:srgbClr val="001F5F"/>
                  </a:solidFill>
                  <a:latin typeface="Verdana"/>
                  <a:cs typeface="Verdana"/>
                </a:rPr>
                <a:t>,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Go-Global  </a:t>
              </a:r>
              <a:r>
                <a:rPr sz="900" spc="-50" dirty="0">
                  <a:solidFill>
                    <a:srgbClr val="001F5F"/>
                  </a:solidFill>
                  <a:latin typeface="Verdana"/>
                  <a:cs typeface="Verdana"/>
                </a:rPr>
                <a:t>persiapan </a:t>
              </a:r>
              <a:r>
                <a:rPr sz="900" spc="-75" dirty="0">
                  <a:solidFill>
                    <a:srgbClr val="001F5F"/>
                  </a:solidFill>
                  <a:latin typeface="Verdana"/>
                  <a:cs typeface="Verdana"/>
                </a:rPr>
                <a:t>menuju </a:t>
              </a:r>
              <a:r>
                <a:rPr sz="900" spc="-40" dirty="0">
                  <a:solidFill>
                    <a:srgbClr val="001F5F"/>
                  </a:solidFill>
                  <a:latin typeface="Verdana"/>
                  <a:cs typeface="Verdana"/>
                </a:rPr>
                <a:t>pasar</a:t>
              </a:r>
              <a:r>
                <a:rPr sz="900" spc="-180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ekspor.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61" name="object 61"/>
            <p:cNvSpPr txBox="1"/>
            <p:nvPr/>
          </p:nvSpPr>
          <p:spPr>
            <a:xfrm>
              <a:off x="7050351" y="5606290"/>
              <a:ext cx="1603592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defTabSz="1218987">
                <a:spcBef>
                  <a:spcPts val="100"/>
                </a:spcBef>
              </a:pPr>
              <a:r>
                <a:rPr sz="900" spc="-60" dirty="0">
                  <a:solidFill>
                    <a:srgbClr val="001F5F"/>
                  </a:solidFill>
                  <a:latin typeface="Verdana"/>
                  <a:cs typeface="Verdana"/>
                </a:rPr>
                <a:t>Sumber </a:t>
              </a:r>
              <a:r>
                <a:rPr sz="900" spc="-204" dirty="0">
                  <a:solidFill>
                    <a:srgbClr val="001F5F"/>
                  </a:solidFill>
                  <a:latin typeface="Verdana"/>
                  <a:cs typeface="Verdana"/>
                </a:rPr>
                <a:t>:</a:t>
              </a:r>
              <a:r>
                <a:rPr sz="900" spc="-190" dirty="0">
                  <a:solidFill>
                    <a:srgbClr val="001F5F"/>
                  </a:solidFill>
                  <a:latin typeface="Verdana"/>
                  <a:cs typeface="Verdana"/>
                </a:rPr>
                <a:t> </a:t>
              </a:r>
              <a:r>
                <a:rPr sz="900" spc="-55" dirty="0">
                  <a:solidFill>
                    <a:srgbClr val="001F5F"/>
                  </a:solidFill>
                  <a:latin typeface="Verdana"/>
                  <a:cs typeface="Verdana"/>
                </a:rPr>
                <a:t>ekbis.sindonews.com</a:t>
              </a:r>
              <a:endParaRPr sz="90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64" name="object 3"/>
          <p:cNvSpPr txBox="1">
            <a:spLocks/>
          </p:cNvSpPr>
          <p:nvPr/>
        </p:nvSpPr>
        <p:spPr>
          <a:xfrm>
            <a:off x="5951984" y="5768655"/>
            <a:ext cx="6120680" cy="10111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 defTabSz="1218987">
              <a:spcBef>
                <a:spcPts val="105"/>
              </a:spcBef>
              <a:defRPr/>
            </a:pPr>
            <a:r>
              <a:rPr lang="en-GB" sz="3200" b="1" dirty="0">
                <a:solidFill>
                  <a:srgbClr val="124E97"/>
                </a:solidFill>
                <a:latin typeface="Arial"/>
                <a:cs typeface="Arial"/>
              </a:rPr>
              <a:t>Total 500 </a:t>
            </a:r>
            <a:r>
              <a:rPr lang="en-GB" sz="3200" b="1" dirty="0" err="1">
                <a:solidFill>
                  <a:srgbClr val="124E97"/>
                </a:solidFill>
                <a:latin typeface="Arial"/>
                <a:cs typeface="Arial"/>
              </a:rPr>
              <a:t>Pendaftar</a:t>
            </a:r>
            <a:r>
              <a:rPr lang="en-GB" sz="3200" b="1" dirty="0">
                <a:solidFill>
                  <a:srgbClr val="124E97"/>
                </a:solidFill>
                <a:latin typeface="Arial"/>
                <a:cs typeface="Arial"/>
              </a:rPr>
              <a:t>,</a:t>
            </a:r>
          </a:p>
          <a:p>
            <a:pPr marL="12700" algn="ctr" defTabSz="1218987">
              <a:spcBef>
                <a:spcPts val="105"/>
              </a:spcBef>
              <a:defRPr/>
            </a:pPr>
            <a:r>
              <a:rPr lang="en-GB" sz="3200" b="1" dirty="0" err="1">
                <a:solidFill>
                  <a:srgbClr val="124E97"/>
                </a:solidFill>
                <a:latin typeface="Arial"/>
                <a:cs typeface="Arial"/>
              </a:rPr>
              <a:t>Finalis</a:t>
            </a:r>
            <a:r>
              <a:rPr lang="en-GB" sz="3200" b="1" dirty="0">
                <a:solidFill>
                  <a:srgbClr val="124E97"/>
                </a:solidFill>
                <a:latin typeface="Arial"/>
                <a:cs typeface="Arial"/>
              </a:rPr>
              <a:t> 50 UMKM per RKB</a:t>
            </a:r>
          </a:p>
        </p:txBody>
      </p:sp>
      <p:sp>
        <p:nvSpPr>
          <p:cNvPr id="65" name="object 5">
            <a:extLst>
              <a:ext uri="{FF2B5EF4-FFF2-40B4-BE49-F238E27FC236}">
                <a16:creationId xmlns:a16="http://schemas.microsoft.com/office/drawing/2014/main" id="{D3CAB2E2-9025-4CC7-AEFA-1F1C3715C264}"/>
              </a:ext>
            </a:extLst>
          </p:cNvPr>
          <p:cNvSpPr/>
          <p:nvPr/>
        </p:nvSpPr>
        <p:spPr>
          <a:xfrm>
            <a:off x="11135265" y="222196"/>
            <a:ext cx="799892" cy="3870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4">
            <a:extLst>
              <a:ext uri="{FF2B5EF4-FFF2-40B4-BE49-F238E27FC236}">
                <a16:creationId xmlns:a16="http://schemas.microsoft.com/office/drawing/2014/main" id="{86746085-C29B-4D1C-8707-8F68C20787A6}"/>
              </a:ext>
            </a:extLst>
          </p:cNvPr>
          <p:cNvSpPr/>
          <p:nvPr/>
        </p:nvSpPr>
        <p:spPr>
          <a:xfrm>
            <a:off x="323778" y="284676"/>
            <a:ext cx="935492" cy="1828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0475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813752-43D8-4971-8127-3F14A9BBB9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9" t="8707" r="17573" b="13542"/>
          <a:stretch/>
        </p:blipFill>
        <p:spPr>
          <a:xfrm>
            <a:off x="483640" y="1190213"/>
            <a:ext cx="2392865" cy="180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81CB18-DC1B-4176-B1A3-1A38C99361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5" t="7558" r="4051" b="5845"/>
          <a:stretch/>
        </p:blipFill>
        <p:spPr>
          <a:xfrm>
            <a:off x="527175" y="4708945"/>
            <a:ext cx="2387117" cy="16365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021DDD-412A-4471-9D7D-0BD3EBEE78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" t="2723" r="16103" b="22306"/>
          <a:stretch/>
        </p:blipFill>
        <p:spPr>
          <a:xfrm>
            <a:off x="2992170" y="1190208"/>
            <a:ext cx="2624455" cy="1809915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BF1523A-FC0C-4073-84FE-47F4D7C316D1}"/>
              </a:ext>
            </a:extLst>
          </p:cNvPr>
          <p:cNvSpPr/>
          <p:nvPr/>
        </p:nvSpPr>
        <p:spPr>
          <a:xfrm>
            <a:off x="5881310" y="1037809"/>
            <a:ext cx="5942127" cy="3746363"/>
          </a:xfrm>
          <a:prstGeom prst="roundRect">
            <a:avLst>
              <a:gd name="adj" fmla="val 5497"/>
            </a:avLst>
          </a:prstGeom>
          <a:solidFill>
            <a:srgbClr val="EEEEE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87">
              <a:defRPr/>
            </a:pPr>
            <a:endParaRPr lang="en-IN" sz="2400" kern="0" dirty="0">
              <a:solidFill>
                <a:srgbClr val="124E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9335750-7501-409A-918C-6DA14ECC9985}"/>
              </a:ext>
            </a:extLst>
          </p:cNvPr>
          <p:cNvSpPr/>
          <p:nvPr/>
        </p:nvSpPr>
        <p:spPr>
          <a:xfrm>
            <a:off x="6619169" y="1582290"/>
            <a:ext cx="1730582" cy="324000"/>
          </a:xfrm>
          <a:prstGeom prst="roundRect">
            <a:avLst>
              <a:gd name="adj" fmla="val 50000"/>
            </a:avLst>
          </a:prstGeom>
          <a:solidFill>
            <a:srgbClr val="E6F2FE"/>
          </a:solidFill>
          <a:ln w="25400" cap="flat" cmpd="sng" algn="ctr">
            <a:noFill/>
            <a:prstDash val="solid"/>
          </a:ln>
          <a:effectLst>
            <a:outerShdw blurRad="38100" dist="508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87">
              <a:defRPr/>
            </a:pPr>
            <a:r>
              <a:rPr lang="en-IN" sz="1300" b="1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Seleksi</a:t>
            </a:r>
            <a:r>
              <a:rPr lang="en-IN" sz="1300" b="1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en-IN" sz="1300" b="1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Kurasi</a:t>
            </a:r>
            <a:endParaRPr lang="en-IN" sz="1300" b="1" kern="0" dirty="0">
              <a:solidFill>
                <a:srgbClr val="043C7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072C912-35C1-4F26-8BBB-107AF3ED5593}"/>
              </a:ext>
            </a:extLst>
          </p:cNvPr>
          <p:cNvSpPr/>
          <p:nvPr/>
        </p:nvSpPr>
        <p:spPr>
          <a:xfrm>
            <a:off x="6615517" y="2806391"/>
            <a:ext cx="1734235" cy="324000"/>
          </a:xfrm>
          <a:prstGeom prst="roundRect">
            <a:avLst>
              <a:gd name="adj" fmla="val 50000"/>
            </a:avLst>
          </a:prstGeom>
          <a:solidFill>
            <a:srgbClr val="E6F2FE"/>
          </a:solidFill>
          <a:ln w="25400" cap="flat" cmpd="sng" algn="ctr">
            <a:noFill/>
            <a:prstDash val="solid"/>
          </a:ln>
          <a:effectLst>
            <a:outerShdw blurRad="38100" dist="508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87">
              <a:defRPr/>
            </a:pPr>
            <a:r>
              <a:rPr lang="en-IN" sz="1300" b="1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Pelatihan</a:t>
            </a:r>
            <a:r>
              <a:rPr lang="en-IN" sz="1300" b="1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en-IN" sz="1300" b="1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Pendampingan</a:t>
            </a:r>
            <a:endParaRPr lang="en-IN" sz="1300" b="1" kern="0" dirty="0">
              <a:solidFill>
                <a:srgbClr val="043C7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10D1E66-935A-4483-AAC9-50755E1AD7D4}"/>
              </a:ext>
            </a:extLst>
          </p:cNvPr>
          <p:cNvSpPr/>
          <p:nvPr/>
        </p:nvSpPr>
        <p:spPr>
          <a:xfrm>
            <a:off x="8361818" y="1022178"/>
            <a:ext cx="9811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987">
              <a:defRPr/>
            </a:pPr>
            <a:r>
              <a:rPr lang="en-IN" sz="1600" b="1" kern="0" dirty="0">
                <a:solidFill>
                  <a:srgbClr val="124E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Journey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207F246-0EBA-4EAA-980D-5DF097C7F8F8}"/>
              </a:ext>
            </a:extLst>
          </p:cNvPr>
          <p:cNvSpPr/>
          <p:nvPr/>
        </p:nvSpPr>
        <p:spPr>
          <a:xfrm>
            <a:off x="6107894" y="1885988"/>
            <a:ext cx="271643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987">
              <a:defRPr/>
            </a:pP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Terdapat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289 UMKM yang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mengikuti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proses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Seleksi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Kurasi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Brincubator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Go Global 2020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6E5C40D-A400-44FD-91E0-5479FBEAFEC8}"/>
              </a:ext>
            </a:extLst>
          </p:cNvPr>
          <p:cNvSpPr/>
          <p:nvPr/>
        </p:nvSpPr>
        <p:spPr>
          <a:xfrm>
            <a:off x="6119127" y="3263551"/>
            <a:ext cx="27052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987">
              <a:defRPr/>
            </a:pPr>
            <a:r>
              <a:rPr lang="sv-SE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Proses Pelatihan dan Pendampingan selama September – Oktober 2020</a:t>
            </a:r>
          </a:p>
          <a:p>
            <a:pPr algn="ctr" defTabSz="1218987">
              <a:defRPr/>
            </a:pP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UMKM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diberikan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pelatihan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bagaimana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mengoptimalkan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jalur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Digital/ Online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untuk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meningkatkan</a:t>
            </a:r>
            <a:r>
              <a:rPr lang="en-IN" sz="110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100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pendapatan</a:t>
            </a:r>
            <a:endParaRPr lang="en-IN" sz="1100" kern="0" dirty="0">
              <a:solidFill>
                <a:srgbClr val="043C7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218987">
              <a:defRPr/>
            </a:pPr>
            <a:endParaRPr lang="sv-SE" sz="1100" kern="0" dirty="0">
              <a:solidFill>
                <a:srgbClr val="043C7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71DA23A-CAD2-44C2-8E35-F38B8E6F5311}"/>
              </a:ext>
            </a:extLst>
          </p:cNvPr>
          <p:cNvSpPr/>
          <p:nvPr/>
        </p:nvSpPr>
        <p:spPr>
          <a:xfrm>
            <a:off x="6107897" y="1376362"/>
            <a:ext cx="2729294" cy="3316908"/>
          </a:xfrm>
          <a:prstGeom prst="roundRect">
            <a:avLst>
              <a:gd name="adj" fmla="val 3756"/>
            </a:avLst>
          </a:prstGeom>
          <a:noFill/>
          <a:ln w="19050" cap="flat" cmpd="sng" algn="ctr">
            <a:solidFill>
              <a:srgbClr val="ED7D3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2B749"/>
              </a:solidFill>
              <a:latin typeface="Open San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CAC94EB-AC34-459C-8604-9A369D423DE5}"/>
              </a:ext>
            </a:extLst>
          </p:cNvPr>
          <p:cNvSpPr/>
          <p:nvPr/>
        </p:nvSpPr>
        <p:spPr>
          <a:xfrm rot="16200000">
            <a:off x="5180536" y="2917180"/>
            <a:ext cx="158423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987">
              <a:defRPr/>
            </a:pPr>
            <a:r>
              <a:rPr lang="sv-SE" sz="1050" kern="0" dirty="0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Pengembangan UMKM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B6DE789-FE21-4C66-BC55-9E4CBFF5725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42796" y="1449407"/>
            <a:ext cx="1139754" cy="323116"/>
          </a:xfrm>
          <a:prstGeom prst="rect">
            <a:avLst/>
          </a:prstGeom>
        </p:spPr>
      </p:pic>
      <p:sp>
        <p:nvSpPr>
          <p:cNvPr id="52" name="TextBox 120">
            <a:extLst>
              <a:ext uri="{FF2B5EF4-FFF2-40B4-BE49-F238E27FC236}">
                <a16:creationId xmlns:a16="http://schemas.microsoft.com/office/drawing/2014/main" id="{10A258AC-E87E-401E-9AC2-3AE4F6915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536" y="2100000"/>
            <a:ext cx="13298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9" rIns="91436" bIns="45719">
            <a:spAutoFit/>
          </a:bodyPr>
          <a:lstStyle/>
          <a:p>
            <a:pPr defTabSz="1218936">
              <a:defRPr/>
            </a:pPr>
            <a:r>
              <a:rPr lang="en-US" altLang="en-US" sz="1200" b="1" dirty="0">
                <a:solidFill>
                  <a:srgbClr val="002060"/>
                </a:solidFill>
                <a:latin typeface="Bahnschrift" pitchFamily="34" charset="0"/>
              </a:rPr>
              <a:t>KEMENRISTEK</a:t>
            </a:r>
            <a:endParaRPr lang="en-US" altLang="en-US" sz="1200" dirty="0">
              <a:solidFill>
                <a:prstClr val="black"/>
              </a:solidFill>
              <a:latin typeface="Bahnschrift" pitchFamily="34" charset="0"/>
            </a:endParaRPr>
          </a:p>
        </p:txBody>
      </p:sp>
      <p:grpSp>
        <p:nvGrpSpPr>
          <p:cNvPr id="2" name="Group 114">
            <a:extLst>
              <a:ext uri="{FF2B5EF4-FFF2-40B4-BE49-F238E27FC236}">
                <a16:creationId xmlns:a16="http://schemas.microsoft.com/office/drawing/2014/main" id="{89B41A43-DC5E-408F-8FEE-529C0578ACB9}"/>
              </a:ext>
            </a:extLst>
          </p:cNvPr>
          <p:cNvGrpSpPr/>
          <p:nvPr/>
        </p:nvGrpSpPr>
        <p:grpSpPr>
          <a:xfrm>
            <a:off x="9276040" y="3521598"/>
            <a:ext cx="2205425" cy="1285845"/>
            <a:chOff x="9254965" y="3578802"/>
            <a:chExt cx="2206574" cy="1285845"/>
          </a:xfrm>
        </p:grpSpPr>
        <p:pic>
          <p:nvPicPr>
            <p:cNvPr id="54" name="Picture 4" descr="C:\Users\dse\Downloads\download.jpg">
              <a:extLst>
                <a:ext uri="{FF2B5EF4-FFF2-40B4-BE49-F238E27FC236}">
                  <a16:creationId xmlns:a16="http://schemas.microsoft.com/office/drawing/2014/main" id="{4710CAB5-CDDB-400D-9C55-8AC0960C32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401509" y="3578802"/>
              <a:ext cx="629650" cy="656403"/>
            </a:xfrm>
            <a:prstGeom prst="rect">
              <a:avLst/>
            </a:prstGeom>
            <a:noFill/>
          </p:spPr>
        </p:pic>
        <p:pic>
          <p:nvPicPr>
            <p:cNvPr id="55" name="Picture 6" descr="C:\Harry Files\z.1080\jd-id-logo-baru-1200x846.jpg">
              <a:extLst>
                <a:ext uri="{FF2B5EF4-FFF2-40B4-BE49-F238E27FC236}">
                  <a16:creationId xmlns:a16="http://schemas.microsoft.com/office/drawing/2014/main" id="{732757F0-DFEE-4A39-92DE-A5CAC64E0F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54965" y="4236166"/>
              <a:ext cx="891463" cy="628481"/>
            </a:xfrm>
            <a:prstGeom prst="rect">
              <a:avLst/>
            </a:prstGeom>
            <a:noFill/>
          </p:spPr>
        </p:pic>
        <p:pic>
          <p:nvPicPr>
            <p:cNvPr id="57" name="Picture 7" descr="C:\Users\dse\Downloads\shopee-logo-digital-economy-forum-mdcc-1.png">
              <a:extLst>
                <a:ext uri="{FF2B5EF4-FFF2-40B4-BE49-F238E27FC236}">
                  <a16:creationId xmlns:a16="http://schemas.microsoft.com/office/drawing/2014/main" id="{6D42D8F6-3D15-4C70-BD27-386164E29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0284629" y="3648266"/>
              <a:ext cx="1176910" cy="382192"/>
            </a:xfrm>
            <a:prstGeom prst="rect">
              <a:avLst/>
            </a:prstGeom>
            <a:noFill/>
          </p:spPr>
        </p:pic>
        <p:pic>
          <p:nvPicPr>
            <p:cNvPr id="58" name="Picture 9" descr="C:\Harry Files\z.1080\Kapal Api (1).png">
              <a:extLst>
                <a:ext uri="{FF2B5EF4-FFF2-40B4-BE49-F238E27FC236}">
                  <a16:creationId xmlns:a16="http://schemas.microsoft.com/office/drawing/2014/main" id="{333EA57E-6AEC-414E-85E2-64073A8F0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0483533" y="4240924"/>
              <a:ext cx="787838" cy="590878"/>
            </a:xfrm>
            <a:prstGeom prst="rect">
              <a:avLst/>
            </a:prstGeom>
            <a:noFill/>
          </p:spPr>
        </p:pic>
      </p:grpSp>
      <p:sp>
        <p:nvSpPr>
          <p:cNvPr id="62" name="TextBox 120">
            <a:extLst>
              <a:ext uri="{FF2B5EF4-FFF2-40B4-BE49-F238E27FC236}">
                <a16:creationId xmlns:a16="http://schemas.microsoft.com/office/drawing/2014/main" id="{81A863C2-7B3F-4D1B-8E57-6F57A9ADC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1615" y="2583979"/>
            <a:ext cx="1538665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9" rIns="91436" bIns="45719">
            <a:spAutoFit/>
          </a:bodyPr>
          <a:lstStyle/>
          <a:p>
            <a:pPr defTabSz="1218936">
              <a:defRPr/>
            </a:pPr>
            <a:r>
              <a:rPr lang="en-US" altLang="en-US" sz="1200" b="1" dirty="0">
                <a:solidFill>
                  <a:srgbClr val="002060"/>
                </a:solidFill>
                <a:latin typeface="Bahnschrift" pitchFamily="34" charset="0"/>
              </a:rPr>
              <a:t>10 CEO / FOUNDER</a:t>
            </a:r>
            <a:endParaRPr lang="en-US" altLang="en-US" sz="1200" dirty="0">
              <a:solidFill>
                <a:prstClr val="black"/>
              </a:solidFill>
              <a:latin typeface="Bahnschrift" pitchFamily="34" charset="0"/>
            </a:endParaRPr>
          </a:p>
        </p:txBody>
      </p:sp>
      <p:pic>
        <p:nvPicPr>
          <p:cNvPr id="63" name="Picture 2" descr="C:\Users\dse\Desktop\PIC\kemenkop ukm.jpg">
            <a:extLst>
              <a:ext uri="{FF2B5EF4-FFF2-40B4-BE49-F238E27FC236}">
                <a16:creationId xmlns:a16="http://schemas.microsoft.com/office/drawing/2014/main" id="{B0D007D6-1BD1-47E2-AFA4-DECCE151E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255245" y="1285233"/>
            <a:ext cx="664433" cy="664779"/>
          </a:xfrm>
          <a:prstGeom prst="rect">
            <a:avLst/>
          </a:prstGeom>
          <a:noFill/>
        </p:spPr>
      </p:pic>
      <p:pic>
        <p:nvPicPr>
          <p:cNvPr id="64" name="Picture 3" descr="C:\Users\dse\Downloads\download (1).png">
            <a:extLst>
              <a:ext uri="{FF2B5EF4-FFF2-40B4-BE49-F238E27FC236}">
                <a16:creationId xmlns:a16="http://schemas.microsoft.com/office/drawing/2014/main" id="{47A91838-F4E5-486E-879A-98D3DF0A9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270011" y="1880170"/>
            <a:ext cx="630620" cy="579717"/>
          </a:xfrm>
          <a:prstGeom prst="rect">
            <a:avLst/>
          </a:prstGeom>
          <a:noFill/>
        </p:spPr>
      </p:pic>
      <p:sp>
        <p:nvSpPr>
          <p:cNvPr id="65" name="object 51">
            <a:extLst>
              <a:ext uri="{FF2B5EF4-FFF2-40B4-BE49-F238E27FC236}">
                <a16:creationId xmlns:a16="http://schemas.microsoft.com/office/drawing/2014/main" id="{AFD9686D-1B32-4664-A817-B2DACECCD47E}"/>
              </a:ext>
            </a:extLst>
          </p:cNvPr>
          <p:cNvSpPr/>
          <p:nvPr/>
        </p:nvSpPr>
        <p:spPr>
          <a:xfrm>
            <a:off x="9371136" y="2576717"/>
            <a:ext cx="482224" cy="457200"/>
          </a:xfrm>
          <a:prstGeom prst="rect">
            <a:avLst/>
          </a:prstGeom>
          <a:blipFill>
            <a:blip r:embed="rId1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8936">
              <a:defRPr/>
            </a:pPr>
            <a:endParaRPr sz="24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137">
            <a:extLst>
              <a:ext uri="{FF2B5EF4-FFF2-40B4-BE49-F238E27FC236}">
                <a16:creationId xmlns:a16="http://schemas.microsoft.com/office/drawing/2014/main" id="{8DB5E28A-B0E5-495B-8A94-4555ECB01700}"/>
              </a:ext>
            </a:extLst>
          </p:cNvPr>
          <p:cNvGrpSpPr>
            <a:grpSpLocks/>
          </p:cNvGrpSpPr>
          <p:nvPr/>
        </p:nvGrpSpPr>
        <p:grpSpPr bwMode="auto">
          <a:xfrm>
            <a:off x="5881310" y="5020747"/>
            <a:ext cx="5942127" cy="1472129"/>
            <a:chOff x="4080243" y="2285999"/>
            <a:chExt cx="4180614" cy="121676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981A994-EB05-4CBC-BA87-BF69606397A8}"/>
                </a:ext>
              </a:extLst>
            </p:cNvPr>
            <p:cNvSpPr/>
            <p:nvPr/>
          </p:nvSpPr>
          <p:spPr>
            <a:xfrm>
              <a:off x="4080243" y="2285999"/>
              <a:ext cx="4174909" cy="1216763"/>
            </a:xfrm>
            <a:prstGeom prst="rect">
              <a:avLst/>
            </a:prstGeom>
            <a:noFill/>
            <a:ln w="3175" cap="flat" cmpd="sng" algn="ctr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  <a:effectLst/>
          </p:spPr>
          <p:txBody>
            <a:bodyPr anchor="ctr"/>
            <a:lstStyle/>
            <a:p>
              <a:pPr algn="ctr" defTabSz="1217563">
                <a:defRPr/>
              </a:pPr>
              <a:endParaRPr lang="en-US" sz="2000" dirty="0">
                <a:solidFill>
                  <a:prstClr val="black"/>
                </a:solidFill>
                <a:latin typeface="Bahnschrift Light" pitchFamily="34" charset="0"/>
                <a:ea typeface="Open Sans"/>
                <a:cs typeface="Open San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0358595-A0D5-43D2-AC15-B05661ADC2BA}"/>
                </a:ext>
              </a:extLst>
            </p:cNvPr>
            <p:cNvSpPr/>
            <p:nvPr/>
          </p:nvSpPr>
          <p:spPr>
            <a:xfrm>
              <a:off x="4118755" y="2600104"/>
              <a:ext cx="1332205" cy="902657"/>
            </a:xfrm>
            <a:prstGeom prst="rect">
              <a:avLst/>
            </a:prstGeom>
            <a:solidFill>
              <a:srgbClr val="FEF9F0"/>
            </a:solid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 marL="90484" indent="-90484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100" kern="0" dirty="0" err="1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Terdapat</a:t>
              </a:r>
              <a:r>
                <a:rPr lang="en-US" sz="1100" kern="0" dirty="0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 289 UMKM yang </a:t>
              </a:r>
              <a:r>
                <a:rPr lang="en-US" sz="1100" kern="0" dirty="0" err="1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mengikuti</a:t>
              </a:r>
              <a:r>
                <a:rPr lang="en-US" sz="1100" kern="0" dirty="0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 </a:t>
              </a:r>
              <a:r>
                <a:rPr lang="en-US" sz="1100" kern="0" dirty="0" err="1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seleksi</a:t>
              </a:r>
              <a:r>
                <a:rPr lang="en-US" sz="1100" kern="0" dirty="0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 dan </a:t>
              </a:r>
              <a:r>
                <a:rPr lang="en-US" sz="1100" kern="0" dirty="0" err="1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kurasi</a:t>
              </a:r>
              <a:r>
                <a:rPr lang="en-US" sz="1100" kern="0" dirty="0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,</a:t>
              </a:r>
            </a:p>
            <a:p>
              <a:pPr marL="90484" indent="-90484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100" kern="0" dirty="0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UMKM </a:t>
              </a:r>
              <a:r>
                <a:rPr lang="en-US" sz="1100" kern="0" dirty="0" err="1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sudah</a:t>
              </a:r>
              <a:r>
                <a:rPr lang="en-US" sz="1100" kern="0" dirty="0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 </a:t>
              </a:r>
              <a:r>
                <a:rPr lang="en-US" sz="1100" kern="0" dirty="0" err="1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dikurasi</a:t>
              </a:r>
              <a:r>
                <a:rPr lang="en-US" sz="1100" kern="0" dirty="0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 &amp; </a:t>
              </a:r>
              <a:r>
                <a:rPr lang="en-US" sz="1100" kern="0" dirty="0" err="1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seleksi</a:t>
              </a:r>
              <a:r>
                <a:rPr lang="en-US" sz="1100" kern="0" dirty="0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 </a:t>
              </a:r>
              <a:r>
                <a:rPr lang="en-US" sz="1100" kern="0" dirty="0" err="1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menjadi</a:t>
              </a:r>
              <a:r>
                <a:rPr lang="en-US" sz="1100" kern="0" dirty="0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 25 </a:t>
              </a:r>
              <a:r>
                <a:rPr lang="en-US" sz="1100" kern="0" dirty="0" err="1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</a:rPr>
                <a:t>terbaik</a:t>
              </a:r>
              <a:endParaRPr lang="en-US" sz="1100" kern="0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5429F5E-EF41-423C-B579-B33E3B0B3453}"/>
                </a:ext>
              </a:extLst>
            </p:cNvPr>
            <p:cNvSpPr/>
            <p:nvPr/>
          </p:nvSpPr>
          <p:spPr>
            <a:xfrm>
              <a:off x="5499455" y="2600104"/>
              <a:ext cx="1330778" cy="827526"/>
            </a:xfrm>
            <a:prstGeom prst="rect">
              <a:avLst/>
            </a:prstGeom>
            <a:solidFill>
              <a:srgbClr val="FDF1DB"/>
            </a:solid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 marL="92071" indent="-92071">
                <a:buFont typeface="Arial" pitchFamily="34" charset="0"/>
                <a:buChar char="•"/>
                <a:defRPr/>
              </a:pPr>
              <a:endParaRPr lang="en-US" sz="11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8C9AC2B-8E53-4559-AF85-533AA6E495D6}"/>
                </a:ext>
              </a:extLst>
            </p:cNvPr>
            <p:cNvSpPr/>
            <p:nvPr/>
          </p:nvSpPr>
          <p:spPr>
            <a:xfrm>
              <a:off x="6874451" y="2612796"/>
              <a:ext cx="1332205" cy="827526"/>
            </a:xfrm>
            <a:prstGeom prst="rect">
              <a:avLst/>
            </a:prstGeom>
            <a:solidFill>
              <a:srgbClr val="FDF0E7"/>
            </a:solid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en-US" sz="1050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Beberapa</a:t>
              </a:r>
              <a:r>
                <a:rPr lang="en-US" sz="1050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Perusahaan </a:t>
              </a:r>
              <a:r>
                <a:rPr lang="en-US" sz="1050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Besar</a:t>
              </a:r>
              <a:r>
                <a:rPr lang="en-US" sz="1050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telah</a:t>
              </a:r>
              <a:r>
                <a:rPr lang="en-US" sz="1050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memberikan</a:t>
              </a:r>
              <a:r>
                <a:rPr lang="en-US" sz="1050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ruang</a:t>
              </a:r>
              <a:r>
                <a:rPr lang="en-US" sz="1050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Display dan </a:t>
              </a:r>
              <a:r>
                <a:rPr lang="en-US" sz="1050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siap</a:t>
              </a:r>
              <a:r>
                <a:rPr lang="en-US" sz="1050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menampung</a:t>
              </a:r>
              <a:r>
                <a:rPr lang="en-US" sz="1050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produk-produk</a:t>
              </a:r>
              <a:r>
                <a:rPr lang="en-US" sz="1050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UMKM </a:t>
              </a:r>
              <a:r>
                <a:rPr lang="en-US" sz="1050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untuk</a:t>
              </a:r>
              <a:r>
                <a:rPr lang="en-US" sz="1050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dibantu</a:t>
              </a:r>
              <a:r>
                <a:rPr lang="en-US" sz="1050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pemasarannya</a:t>
              </a:r>
              <a:r>
                <a:rPr lang="en-US" sz="1050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71" name="Arrow: Pentagon 182">
              <a:extLst>
                <a:ext uri="{FF2B5EF4-FFF2-40B4-BE49-F238E27FC236}">
                  <a16:creationId xmlns:a16="http://schemas.microsoft.com/office/drawing/2014/main" id="{0CAE631B-D4C1-49C0-9C5B-21DF7FF8E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2993" y="2336764"/>
              <a:ext cx="1367864" cy="200004"/>
            </a:xfrm>
            <a:prstGeom prst="homePlate">
              <a:avLst>
                <a:gd name="adj" fmla="val 31506"/>
              </a:avLst>
            </a:prstGeom>
            <a:solidFill>
              <a:srgbClr val="F8CBAD"/>
            </a:solidFill>
            <a:ln>
              <a:noFill/>
            </a:ln>
            <a:effectLst>
              <a:outerShdw blurRad="63500" dist="38100" dir="5400000" algn="t" rotWithShape="0">
                <a:srgbClr val="000000">
                  <a:alpha val="39998"/>
                </a:srgbClr>
              </a:outerShdw>
            </a:effectLst>
          </p:spPr>
          <p:txBody>
            <a:bodyPr lIns="0" tIns="36000" rIns="0" bIns="36000">
              <a:spAutoFit/>
            </a:bodyPr>
            <a:lstStyle/>
            <a:p>
              <a:pPr marL="92071">
                <a:defRPr/>
              </a:pPr>
              <a:r>
                <a:rPr lang="en-US" sz="1100" b="1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Output :</a:t>
              </a:r>
            </a:p>
          </p:txBody>
        </p:sp>
        <p:sp>
          <p:nvSpPr>
            <p:cNvPr id="72" name="Arrow: Pentagon 184">
              <a:extLst>
                <a:ext uri="{FF2B5EF4-FFF2-40B4-BE49-F238E27FC236}">
                  <a16:creationId xmlns:a16="http://schemas.microsoft.com/office/drawing/2014/main" id="{B95F6834-29C4-4892-B9F9-1D3C2C7A7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5161" y="2338349"/>
              <a:ext cx="1367863" cy="200004"/>
            </a:xfrm>
            <a:prstGeom prst="homePlate">
              <a:avLst>
                <a:gd name="adj" fmla="val 29808"/>
              </a:avLst>
            </a:prstGeom>
            <a:solidFill>
              <a:srgbClr val="FAE2B6"/>
            </a:solidFill>
            <a:ln>
              <a:noFill/>
            </a:ln>
            <a:effectLst>
              <a:outerShdw blurRad="63500" dist="38100" dir="5400000" algn="t" rotWithShape="0">
                <a:srgbClr val="000000">
                  <a:alpha val="39998"/>
                </a:srgbClr>
              </a:outerShdw>
            </a:effectLst>
          </p:spPr>
          <p:txBody>
            <a:bodyPr lIns="0" tIns="36000" rIns="0" bIns="36000">
              <a:spAutoFit/>
            </a:bodyPr>
            <a:lstStyle/>
            <a:p>
              <a:pPr marL="182556">
                <a:defRPr/>
              </a:pPr>
              <a:r>
                <a:rPr lang="en-US" sz="1100" b="1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Literasi</a:t>
              </a:r>
              <a:r>
                <a:rPr lang="en-US" sz="1100" b="1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100" b="1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Bisnis</a:t>
              </a:r>
              <a:r>
                <a:rPr lang="en-US" sz="1100" b="1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&amp; Digital</a:t>
              </a:r>
            </a:p>
          </p:txBody>
        </p:sp>
        <p:sp>
          <p:nvSpPr>
            <p:cNvPr id="73" name="Arrow: Pentagon 185">
              <a:extLst>
                <a:ext uri="{FF2B5EF4-FFF2-40B4-BE49-F238E27FC236}">
                  <a16:creationId xmlns:a16="http://schemas.microsoft.com/office/drawing/2014/main" id="{64CD81AB-C32E-4BF3-80CE-5E9380DB0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0181" y="2344695"/>
              <a:ext cx="1369290" cy="200004"/>
            </a:xfrm>
            <a:prstGeom prst="homePlate">
              <a:avLst>
                <a:gd name="adj" fmla="val 34867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dist="38100" dir="5400000" algn="t" rotWithShape="0">
                <a:srgbClr val="000000">
                  <a:alpha val="39998"/>
                </a:srgbClr>
              </a:outerShdw>
            </a:effectLst>
          </p:spPr>
          <p:txBody>
            <a:bodyPr lIns="0" tIns="36000" rIns="0" bIns="36000">
              <a:spAutoFit/>
            </a:bodyPr>
            <a:lstStyle/>
            <a:p>
              <a:pPr marL="182556">
                <a:defRPr/>
              </a:pPr>
              <a:r>
                <a:rPr lang="en-US" sz="1100" b="1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Seleksi</a:t>
              </a:r>
              <a:r>
                <a:rPr lang="en-US" sz="1100" b="1" kern="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&amp; </a:t>
              </a:r>
              <a:r>
                <a:rPr lang="en-US" sz="1100" b="1" kern="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Kurasi</a:t>
              </a:r>
              <a:endParaRPr lang="en-US" sz="1100" b="1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9E9B8615-79D3-49A4-83B5-A62738E3C1B8}"/>
              </a:ext>
            </a:extLst>
          </p:cNvPr>
          <p:cNvSpPr/>
          <p:nvPr/>
        </p:nvSpPr>
        <p:spPr>
          <a:xfrm>
            <a:off x="7957048" y="5385943"/>
            <a:ext cx="1826887" cy="1107994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>
              <a:defRPr/>
            </a:pPr>
            <a:r>
              <a:rPr lang="en-US" sz="1100" kern="0" dirty="0" err="1">
                <a:solidFill>
                  <a:prstClr val="black"/>
                </a:solidFill>
                <a:latin typeface="Calibri"/>
                <a:ea typeface="Open Sans" panose="020B0606030504020204" pitchFamily="34" charset="0"/>
              </a:rPr>
              <a:t>Pelatihan</a:t>
            </a:r>
            <a:r>
              <a:rPr lang="en-US" sz="1100" kern="0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</a:rPr>
              <a:t> </a:t>
            </a:r>
            <a:r>
              <a:rPr lang="en-US" sz="1100" kern="0" dirty="0" err="1">
                <a:solidFill>
                  <a:prstClr val="black"/>
                </a:solidFill>
                <a:latin typeface="Calibri"/>
                <a:ea typeface="Open Sans" panose="020B0606030504020204" pitchFamily="34" charset="0"/>
              </a:rPr>
              <a:t>dilaksanakan</a:t>
            </a:r>
            <a:r>
              <a:rPr lang="en-US" sz="1100" kern="0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</a:rPr>
              <a:t> </a:t>
            </a:r>
            <a:r>
              <a:rPr lang="en-US" sz="1100" kern="0" dirty="0" err="1">
                <a:solidFill>
                  <a:prstClr val="black"/>
                </a:solidFill>
                <a:latin typeface="Calibri"/>
                <a:ea typeface="Open Sans" panose="020B0606030504020204" pitchFamily="34" charset="0"/>
              </a:rPr>
              <a:t>mulai</a:t>
            </a:r>
            <a:r>
              <a:rPr lang="en-US" sz="1100" kern="0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</a:rPr>
              <a:t> September s/d </a:t>
            </a:r>
            <a:r>
              <a:rPr lang="en-US" sz="1100" kern="0" dirty="0" err="1">
                <a:solidFill>
                  <a:prstClr val="black"/>
                </a:solidFill>
                <a:latin typeface="Calibri"/>
                <a:ea typeface="Open Sans" panose="020B0606030504020204" pitchFamily="34" charset="0"/>
              </a:rPr>
              <a:t>Oktober</a:t>
            </a:r>
            <a:r>
              <a:rPr lang="en-US" sz="1100" kern="0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</a:rPr>
              <a:t> 2020, </a:t>
            </a:r>
            <a:r>
              <a:rPr lang="en-US" sz="1100" kern="0" dirty="0" err="1">
                <a:solidFill>
                  <a:prstClr val="black"/>
                </a:solidFill>
                <a:latin typeface="Calibri"/>
                <a:ea typeface="Open Sans" panose="020B0606030504020204" pitchFamily="34" charset="0"/>
              </a:rPr>
              <a:t>pembukaan</a:t>
            </a:r>
            <a:r>
              <a:rPr lang="en-US" sz="1100" kern="0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</a:rPr>
              <a:t> dan graduation </a:t>
            </a:r>
            <a:r>
              <a:rPr lang="en-US" sz="1100" kern="0" dirty="0" err="1">
                <a:solidFill>
                  <a:prstClr val="black"/>
                </a:solidFill>
                <a:latin typeface="Calibri"/>
                <a:ea typeface="Open Sans" panose="020B0606030504020204" pitchFamily="34" charset="0"/>
              </a:rPr>
              <a:t>dihadiri</a:t>
            </a:r>
            <a:r>
              <a:rPr lang="en-US" sz="1100" kern="0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</a:rPr>
              <a:t> oleh Menteri </a:t>
            </a:r>
            <a:r>
              <a:rPr lang="en-US" sz="1100" kern="0" dirty="0" err="1">
                <a:solidFill>
                  <a:prstClr val="black"/>
                </a:solidFill>
                <a:latin typeface="Calibri"/>
                <a:ea typeface="Open Sans" panose="020B0606030504020204" pitchFamily="34" charset="0"/>
              </a:rPr>
              <a:t>Koperasi</a:t>
            </a:r>
            <a:r>
              <a:rPr lang="en-US" sz="1100" kern="0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</a:rPr>
              <a:t> &amp; UMKM dan </a:t>
            </a:r>
            <a:r>
              <a:rPr lang="en-US" sz="1100" kern="0" dirty="0" err="1">
                <a:solidFill>
                  <a:prstClr val="black"/>
                </a:solidFill>
                <a:latin typeface="Calibri"/>
                <a:ea typeface="Open Sans" panose="020B0606030504020204" pitchFamily="34" charset="0"/>
              </a:rPr>
              <a:t>Menristek</a:t>
            </a:r>
            <a:r>
              <a:rPr lang="en-US" sz="1100" kern="0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</a:rPr>
              <a:t>.</a:t>
            </a:r>
            <a:endParaRPr lang="en-US" sz="1100" kern="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85023653-3645-4542-8212-ABA5A5E9149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8348" r="3062" b="15240"/>
          <a:stretch/>
        </p:blipFill>
        <p:spPr>
          <a:xfrm>
            <a:off x="2997606" y="4700312"/>
            <a:ext cx="2625446" cy="1636516"/>
          </a:xfrm>
          <a:prstGeom prst="rect">
            <a:avLst/>
          </a:prstGeom>
        </p:spPr>
      </p:pic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473570E3-64A4-4654-9E96-FA708AEF5D9B}"/>
              </a:ext>
            </a:extLst>
          </p:cNvPr>
          <p:cNvSpPr/>
          <p:nvPr/>
        </p:nvSpPr>
        <p:spPr>
          <a:xfrm>
            <a:off x="2999985" y="6098378"/>
            <a:ext cx="2495226" cy="518810"/>
          </a:xfrm>
          <a:prstGeom prst="roundRect">
            <a:avLst>
              <a:gd name="adj" fmla="val 5497"/>
            </a:avLst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87">
              <a:defRPr/>
            </a:pPr>
            <a:r>
              <a:rPr lang="en-US" sz="1000" dirty="0" err="1">
                <a:solidFill>
                  <a:srgbClr val="043C74"/>
                </a:solidFill>
                <a:latin typeface="Calibri"/>
              </a:rPr>
              <a:t>Menkop</a:t>
            </a:r>
            <a:r>
              <a:rPr lang="en-US" sz="1000" dirty="0">
                <a:solidFill>
                  <a:srgbClr val="043C74"/>
                </a:solidFill>
                <a:latin typeface="Calibri"/>
              </a:rPr>
              <a:t> &amp; UKM, Bp. </a:t>
            </a:r>
            <a:r>
              <a:rPr lang="en-US" sz="1000" dirty="0" err="1">
                <a:solidFill>
                  <a:srgbClr val="043C74"/>
                </a:solidFill>
                <a:latin typeface="Calibri"/>
              </a:rPr>
              <a:t>Teten</a:t>
            </a:r>
            <a:r>
              <a:rPr lang="en-US" sz="1000" dirty="0">
                <a:solidFill>
                  <a:srgbClr val="043C74"/>
                </a:solidFill>
                <a:latin typeface="Calibri"/>
              </a:rPr>
              <a:t> </a:t>
            </a:r>
            <a:r>
              <a:rPr lang="en-US" sz="1000" dirty="0" err="1">
                <a:solidFill>
                  <a:srgbClr val="043C74"/>
                </a:solidFill>
                <a:latin typeface="Calibri"/>
              </a:rPr>
              <a:t>berkenan</a:t>
            </a:r>
            <a:r>
              <a:rPr lang="en-US" sz="1000" dirty="0">
                <a:solidFill>
                  <a:srgbClr val="043C74"/>
                </a:solidFill>
                <a:latin typeface="Calibri"/>
              </a:rPr>
              <a:t> </a:t>
            </a:r>
            <a:r>
              <a:rPr lang="en-US" sz="1000" dirty="0" err="1">
                <a:solidFill>
                  <a:srgbClr val="043C74"/>
                </a:solidFill>
                <a:latin typeface="Calibri"/>
              </a:rPr>
              <a:t>hadir</a:t>
            </a:r>
            <a:r>
              <a:rPr lang="en-US" sz="1000" dirty="0">
                <a:solidFill>
                  <a:srgbClr val="043C74"/>
                </a:solidFill>
                <a:latin typeface="Calibri"/>
              </a:rPr>
              <a:t> </a:t>
            </a:r>
            <a:r>
              <a:rPr lang="en-US" sz="1000" dirty="0" err="1">
                <a:solidFill>
                  <a:srgbClr val="043C74"/>
                </a:solidFill>
                <a:latin typeface="Calibri"/>
              </a:rPr>
              <a:t>saat</a:t>
            </a:r>
            <a:r>
              <a:rPr lang="en-US" sz="1000" dirty="0">
                <a:solidFill>
                  <a:srgbClr val="043C74"/>
                </a:solidFill>
                <a:latin typeface="Calibri"/>
              </a:rPr>
              <a:t> Acara </a:t>
            </a:r>
            <a:r>
              <a:rPr lang="en-US" sz="1000" dirty="0" err="1">
                <a:solidFill>
                  <a:srgbClr val="043C74"/>
                </a:solidFill>
                <a:latin typeface="Calibri"/>
              </a:rPr>
              <a:t>Brincubator</a:t>
            </a:r>
            <a:r>
              <a:rPr lang="en-US" sz="1000" dirty="0">
                <a:solidFill>
                  <a:srgbClr val="043C74"/>
                </a:solidFill>
                <a:latin typeface="Calibri"/>
              </a:rPr>
              <a:t> Go Global dan </a:t>
            </a:r>
            <a:r>
              <a:rPr lang="en-US" sz="1000" dirty="0" err="1">
                <a:solidFill>
                  <a:srgbClr val="043C74"/>
                </a:solidFill>
                <a:latin typeface="Calibri"/>
              </a:rPr>
              <a:t>mengunjungi</a:t>
            </a:r>
            <a:r>
              <a:rPr lang="en-US" sz="1000" dirty="0">
                <a:solidFill>
                  <a:srgbClr val="043C74"/>
                </a:solidFill>
                <a:latin typeface="Calibri"/>
              </a:rPr>
              <a:t> UMKM </a:t>
            </a:r>
            <a:r>
              <a:rPr lang="en-US" sz="1000" dirty="0" err="1">
                <a:solidFill>
                  <a:srgbClr val="043C74"/>
                </a:solidFill>
                <a:latin typeface="Calibri"/>
              </a:rPr>
              <a:t>Finalis</a:t>
            </a:r>
            <a:r>
              <a:rPr lang="en-US" sz="1000" dirty="0">
                <a:solidFill>
                  <a:srgbClr val="043C74"/>
                </a:solidFill>
                <a:latin typeface="Calibri"/>
              </a:rPr>
              <a:t> : </a:t>
            </a:r>
            <a:r>
              <a:rPr lang="en-US" sz="1000" dirty="0" err="1">
                <a:solidFill>
                  <a:srgbClr val="043C74"/>
                </a:solidFill>
                <a:latin typeface="Calibri"/>
              </a:rPr>
              <a:t>Balibel</a:t>
            </a:r>
            <a:r>
              <a:rPr lang="en-US" sz="1000" dirty="0">
                <a:solidFill>
                  <a:srgbClr val="043C74"/>
                </a:solidFill>
                <a:latin typeface="Calibri"/>
              </a:rPr>
              <a:t>.</a:t>
            </a:r>
            <a:endParaRPr lang="en-US" sz="1100" dirty="0">
              <a:solidFill>
                <a:srgbClr val="043C74"/>
              </a:solidFill>
              <a:latin typeface="Calibri"/>
            </a:endParaRP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2214F080-C6AF-417B-AE32-165B07FC8705}"/>
              </a:ext>
            </a:extLst>
          </p:cNvPr>
          <p:cNvSpPr txBox="1">
            <a:spLocks/>
          </p:cNvSpPr>
          <p:nvPr/>
        </p:nvSpPr>
        <p:spPr bwMode="auto">
          <a:xfrm>
            <a:off x="5985897" y="294179"/>
            <a:ext cx="3278457" cy="38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/>
          <a:lstStyle/>
          <a:p>
            <a:pPr defTabSz="1218936">
              <a:lnSpc>
                <a:spcPct val="90000"/>
              </a:lnSpc>
              <a:defRPr/>
            </a:pPr>
            <a:r>
              <a:rPr lang="en-US" altLang="en-US" sz="2800" b="1" dirty="0">
                <a:solidFill>
                  <a:srgbClr val="124E98"/>
                </a:solidFill>
                <a:latin typeface="Arial Rounded MT Bold" panose="020F0704030504030204" pitchFamily="34" charset="0"/>
              </a:rPr>
              <a:t>Go Global 2020 </a:t>
            </a:r>
            <a:endParaRPr lang="en-ID" altLang="en-US" sz="28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9" name="Picture 2">
            <a:extLst>
              <a:ext uri="{FF2B5EF4-FFF2-40B4-BE49-F238E27FC236}">
                <a16:creationId xmlns:a16="http://schemas.microsoft.com/office/drawing/2014/main" id="{5DD7D076-89F0-41BB-82B8-357E4C48E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 l="10568" b="26711"/>
          <a:stretch>
            <a:fillRect/>
          </a:stretch>
        </p:blipFill>
        <p:spPr bwMode="auto">
          <a:xfrm>
            <a:off x="3684599" y="272760"/>
            <a:ext cx="2282931" cy="39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07EF1F5F-1B57-4E16-865F-40D8FA414CA7}"/>
              </a:ext>
            </a:extLst>
          </p:cNvPr>
          <p:cNvSpPr/>
          <p:nvPr/>
        </p:nvSpPr>
        <p:spPr>
          <a:xfrm>
            <a:off x="9455447" y="3138602"/>
            <a:ext cx="1724267" cy="324000"/>
          </a:xfrm>
          <a:prstGeom prst="roundRect">
            <a:avLst>
              <a:gd name="adj" fmla="val 50000"/>
            </a:avLst>
          </a:prstGeom>
          <a:solidFill>
            <a:srgbClr val="E6F2FE"/>
          </a:solidFill>
          <a:ln w="25400" cap="flat" cmpd="sng" algn="ctr">
            <a:noFill/>
            <a:prstDash val="solid"/>
          </a:ln>
          <a:effectLst>
            <a:outerShdw blurRad="38100" dist="508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87">
              <a:defRPr/>
            </a:pPr>
            <a:r>
              <a:rPr lang="en-IN" sz="1300" b="1" kern="0" dirty="0" err="1">
                <a:solidFill>
                  <a:srgbClr val="043C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Channeling</a:t>
            </a:r>
            <a:endParaRPr lang="en-IN" sz="1300" b="1" kern="0" dirty="0">
              <a:solidFill>
                <a:srgbClr val="043C7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820A90B-9AB6-4E42-80B8-D2AAFF36BC04}"/>
              </a:ext>
            </a:extLst>
          </p:cNvPr>
          <p:cNvSpPr/>
          <p:nvPr/>
        </p:nvSpPr>
        <p:spPr>
          <a:xfrm>
            <a:off x="528760" y="6101996"/>
            <a:ext cx="2228597" cy="518810"/>
          </a:xfrm>
          <a:prstGeom prst="roundRect">
            <a:avLst>
              <a:gd name="adj" fmla="val 5497"/>
            </a:avLst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87">
              <a:defRPr/>
            </a:pPr>
            <a:r>
              <a:rPr lang="en-US" sz="1000" dirty="0" err="1">
                <a:solidFill>
                  <a:srgbClr val="043C74"/>
                </a:solidFill>
                <a:latin typeface="Calibri"/>
              </a:rPr>
              <a:t>Menristek</a:t>
            </a:r>
            <a:r>
              <a:rPr lang="en-US" sz="1000" dirty="0">
                <a:solidFill>
                  <a:srgbClr val="043C74"/>
                </a:solidFill>
                <a:latin typeface="Calibri"/>
              </a:rPr>
              <a:t>, Bp. Bambang </a:t>
            </a:r>
            <a:r>
              <a:rPr lang="en-US" sz="1000" dirty="0" err="1">
                <a:solidFill>
                  <a:srgbClr val="043C74"/>
                </a:solidFill>
                <a:latin typeface="Calibri"/>
              </a:rPr>
              <a:t>Brodjonegoro</a:t>
            </a:r>
            <a:r>
              <a:rPr lang="en-US" sz="1000" dirty="0">
                <a:solidFill>
                  <a:srgbClr val="043C74"/>
                </a:solidFill>
                <a:latin typeface="Calibri"/>
              </a:rPr>
              <a:t> </a:t>
            </a:r>
            <a:r>
              <a:rPr lang="en-US" sz="1000" dirty="0" err="1">
                <a:solidFill>
                  <a:srgbClr val="043C74"/>
                </a:solidFill>
                <a:latin typeface="Calibri"/>
              </a:rPr>
              <a:t>berkenan</a:t>
            </a:r>
            <a:r>
              <a:rPr lang="en-US" sz="1000" dirty="0">
                <a:solidFill>
                  <a:srgbClr val="043C74"/>
                </a:solidFill>
                <a:latin typeface="Calibri"/>
              </a:rPr>
              <a:t> </a:t>
            </a:r>
            <a:r>
              <a:rPr lang="en-US" sz="1000" dirty="0" err="1">
                <a:solidFill>
                  <a:srgbClr val="043C74"/>
                </a:solidFill>
                <a:latin typeface="Calibri"/>
              </a:rPr>
              <a:t>hadir</a:t>
            </a:r>
            <a:r>
              <a:rPr lang="en-US" sz="1000" dirty="0">
                <a:solidFill>
                  <a:srgbClr val="043C74"/>
                </a:solidFill>
                <a:latin typeface="Calibri"/>
              </a:rPr>
              <a:t> dan </a:t>
            </a:r>
            <a:r>
              <a:rPr lang="en-US" sz="1000" dirty="0" err="1">
                <a:solidFill>
                  <a:srgbClr val="043C74"/>
                </a:solidFill>
                <a:latin typeface="Calibri"/>
              </a:rPr>
              <a:t>mengunjungi</a:t>
            </a:r>
            <a:r>
              <a:rPr lang="en-US" sz="1000" dirty="0">
                <a:solidFill>
                  <a:srgbClr val="043C74"/>
                </a:solidFill>
                <a:latin typeface="Calibri"/>
              </a:rPr>
              <a:t> stand UMKM </a:t>
            </a:r>
            <a:r>
              <a:rPr lang="en-US" sz="1000" dirty="0" err="1">
                <a:solidFill>
                  <a:srgbClr val="043C74"/>
                </a:solidFill>
                <a:latin typeface="Calibri"/>
              </a:rPr>
              <a:t>Brincubator</a:t>
            </a:r>
            <a:r>
              <a:rPr lang="en-US" sz="1000" dirty="0">
                <a:solidFill>
                  <a:srgbClr val="043C74"/>
                </a:solidFill>
                <a:latin typeface="Calibri"/>
              </a:rPr>
              <a:t> Go Global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44CD9-9FD5-4B7E-8B0D-DA1017FE6A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49" y="3029419"/>
            <a:ext cx="2454135" cy="1636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CDC490-ED6F-451C-BF4C-299B01B848D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516" y="3029419"/>
            <a:ext cx="2452798" cy="1635624"/>
          </a:xfrm>
          <a:prstGeom prst="rect">
            <a:avLst/>
          </a:prstGeom>
        </p:spPr>
      </p:pic>
      <p:sp>
        <p:nvSpPr>
          <p:cNvPr id="45" name="object 4">
            <a:extLst>
              <a:ext uri="{FF2B5EF4-FFF2-40B4-BE49-F238E27FC236}">
                <a16:creationId xmlns:a16="http://schemas.microsoft.com/office/drawing/2014/main" id="{3255C025-2FEC-47A2-BB3F-8B36CE842E58}"/>
              </a:ext>
            </a:extLst>
          </p:cNvPr>
          <p:cNvSpPr/>
          <p:nvPr/>
        </p:nvSpPr>
        <p:spPr>
          <a:xfrm>
            <a:off x="262124" y="219456"/>
            <a:ext cx="935492" cy="18288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5">
            <a:extLst>
              <a:ext uri="{FF2B5EF4-FFF2-40B4-BE49-F238E27FC236}">
                <a16:creationId xmlns:a16="http://schemas.microsoft.com/office/drawing/2014/main" id="{059770AC-412B-4401-8754-B841E58EB509}"/>
              </a:ext>
            </a:extLst>
          </p:cNvPr>
          <p:cNvSpPr/>
          <p:nvPr/>
        </p:nvSpPr>
        <p:spPr>
          <a:xfrm>
            <a:off x="11073611" y="156976"/>
            <a:ext cx="799892" cy="3870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162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227"/>
          <p:cNvSpPr/>
          <p:nvPr/>
        </p:nvSpPr>
        <p:spPr>
          <a:xfrm>
            <a:off x="115534" y="117477"/>
            <a:ext cx="105806" cy="7016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36" tIns="45719" rIns="91436" bIns="45719" anchor="ctr"/>
          <a:lstStyle/>
          <a:p>
            <a:pPr algn="ctr" defTabSz="1217563">
              <a:defRPr/>
            </a:pPr>
            <a:endParaRPr lang="en-US" sz="2400" dirty="0">
              <a:solidFill>
                <a:srgbClr val="3F3F3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61444" name="Title 1"/>
          <p:cNvSpPr txBox="1">
            <a:spLocks/>
          </p:cNvSpPr>
          <p:nvPr/>
        </p:nvSpPr>
        <p:spPr bwMode="auto">
          <a:xfrm>
            <a:off x="3055304" y="206376"/>
            <a:ext cx="3809008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/>
          <a:lstStyle/>
          <a:p>
            <a:pPr defTabSz="1218936">
              <a:lnSpc>
                <a:spcPct val="90000"/>
              </a:lnSpc>
            </a:pPr>
            <a:r>
              <a:rPr lang="en-US" altLang="en-US" sz="3200" b="1" dirty="0">
                <a:solidFill>
                  <a:srgbClr val="124E98"/>
                </a:solidFill>
                <a:latin typeface="Open Sans" charset="0"/>
              </a:rPr>
              <a:t>Go Global</a:t>
            </a:r>
            <a:r>
              <a:rPr lang="en-US" altLang="en-US" sz="2800" b="1" dirty="0">
                <a:solidFill>
                  <a:srgbClr val="124E98"/>
                </a:solidFill>
                <a:latin typeface="Open Sans" charset="0"/>
              </a:rPr>
              <a:t> </a:t>
            </a:r>
            <a:endParaRPr lang="en-ID" altLang="en-US" sz="2800" b="1" dirty="0">
              <a:solidFill>
                <a:prstClr val="black"/>
              </a:solidFill>
              <a:latin typeface="Calibri Light" pitchFamily="34" charset="0"/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3" cstate="print"/>
          <a:srcRect l="10568" b="26711"/>
          <a:stretch>
            <a:fillRect/>
          </a:stretch>
        </p:blipFill>
        <p:spPr bwMode="auto">
          <a:xfrm>
            <a:off x="519228" y="214313"/>
            <a:ext cx="251166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itle 1"/>
          <p:cNvSpPr txBox="1">
            <a:spLocks/>
          </p:cNvSpPr>
          <p:nvPr/>
        </p:nvSpPr>
        <p:spPr bwMode="auto">
          <a:xfrm>
            <a:off x="421555" y="654056"/>
            <a:ext cx="739196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/>
          <a:lstStyle/>
          <a:p>
            <a:pPr defTabSz="1218936">
              <a:lnSpc>
                <a:spcPct val="90000"/>
              </a:lnSpc>
            </a:pPr>
            <a:r>
              <a:rPr lang="en-GB" altLang="en-US" sz="3200" b="1" dirty="0">
                <a:solidFill>
                  <a:srgbClr val="124E98"/>
                </a:solidFill>
                <a:latin typeface="Open Sans" charset="0"/>
              </a:rPr>
              <a:t>10 CEO/Founder &amp; Guest Speaker</a:t>
            </a:r>
            <a:endParaRPr lang="en-ID" altLang="en-US" sz="2800" b="1" dirty="0">
              <a:solidFill>
                <a:prstClr val="black"/>
              </a:solidFill>
              <a:latin typeface="Calibri Light" pitchFamily="34" charset="0"/>
            </a:endParaRPr>
          </a:p>
        </p:txBody>
      </p:sp>
      <p:grpSp>
        <p:nvGrpSpPr>
          <p:cNvPr id="2" name="Group 78"/>
          <p:cNvGrpSpPr/>
          <p:nvPr/>
        </p:nvGrpSpPr>
        <p:grpSpPr>
          <a:xfrm>
            <a:off x="1813618" y="4749119"/>
            <a:ext cx="8564770" cy="1702260"/>
            <a:chOff x="3377809" y="4655129"/>
            <a:chExt cx="7247121" cy="1440000"/>
          </a:xfrm>
        </p:grpSpPr>
        <p:grpSp>
          <p:nvGrpSpPr>
            <p:cNvPr id="3" name="Group 41"/>
            <p:cNvGrpSpPr/>
            <p:nvPr/>
          </p:nvGrpSpPr>
          <p:grpSpPr>
            <a:xfrm>
              <a:off x="5193042" y="4655129"/>
              <a:ext cx="1800000" cy="1440000"/>
              <a:chOff x="4992464" y="0"/>
              <a:chExt cx="7199536" cy="4500000"/>
            </a:xfrm>
          </p:grpSpPr>
          <p:pic>
            <p:nvPicPr>
              <p:cNvPr id="90" name="Picture 23" descr="C:\Users\dse\AppData\Local\Temp\Rar$DRa19252.4839\WhatsApp Image 2020-09-15 at 10.00.10 (2).jpe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992464" y="0"/>
                <a:ext cx="3600000" cy="450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91" name="Picture 24" descr="C:\Users\dse\AppData\Local\Temp\Rar$DRa19252.4839\WhatsApp Image 2020-09-15 at 10.00.10.jpe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592000" y="0"/>
                <a:ext cx="3600000" cy="450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grpSp>
          <p:nvGrpSpPr>
            <p:cNvPr id="4" name="Group 39"/>
            <p:cNvGrpSpPr/>
            <p:nvPr/>
          </p:nvGrpSpPr>
          <p:grpSpPr>
            <a:xfrm>
              <a:off x="3377809" y="4655129"/>
              <a:ext cx="1800000" cy="1440000"/>
              <a:chOff x="5291959" y="2358000"/>
              <a:chExt cx="7194538" cy="4500000"/>
            </a:xfrm>
          </p:grpSpPr>
          <p:pic>
            <p:nvPicPr>
              <p:cNvPr id="88" name="Picture 26" descr="C:\Users\dse\AppData\Local\Temp\Rar$DRa19252.4839\WhatsApp Image 2020-09-15 at 10.00.11.jpe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291959" y="2358000"/>
                <a:ext cx="3600000" cy="450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89" name="Picture 27" descr="C:\Users\dse\AppData\Local\Temp\Rar$DRa19252.4839\WhatsApp Image 2020-09-15 at 10.00.12 (1).jpe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886497" y="2358000"/>
                <a:ext cx="3600000" cy="450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grpSp>
          <p:nvGrpSpPr>
            <p:cNvPr id="5" name="Group 38"/>
            <p:cNvGrpSpPr/>
            <p:nvPr/>
          </p:nvGrpSpPr>
          <p:grpSpPr>
            <a:xfrm>
              <a:off x="7013510" y="4655129"/>
              <a:ext cx="1800000" cy="1440000"/>
              <a:chOff x="-2622331" y="2358000"/>
              <a:chExt cx="7194538" cy="4500000"/>
            </a:xfrm>
          </p:grpSpPr>
          <p:pic>
            <p:nvPicPr>
              <p:cNvPr id="86" name="Picture 28" descr="C:\Users\dse\AppData\Local\Temp\Rar$DRa19252.4839\WhatsApp Image 2020-09-15 at 10.00.12.jpe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-2622331" y="2358000"/>
                <a:ext cx="3600000" cy="450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87" name="Picture 29" descr="C:\Users\dse\AppData\Local\Temp\Rar$DRa19252.4839\WhatsApp Image 2020-09-15 at 10.00.13 (1).jpe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972207" y="2358000"/>
                <a:ext cx="3600000" cy="450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grpSp>
          <p:nvGrpSpPr>
            <p:cNvPr id="6" name="Group 40"/>
            <p:cNvGrpSpPr/>
            <p:nvPr/>
          </p:nvGrpSpPr>
          <p:grpSpPr>
            <a:xfrm>
              <a:off x="8824930" y="4655129"/>
              <a:ext cx="1800000" cy="1440000"/>
              <a:chOff x="7089228" y="0"/>
              <a:chExt cx="7170794" cy="4500000"/>
            </a:xfrm>
          </p:grpSpPr>
          <p:pic>
            <p:nvPicPr>
              <p:cNvPr id="84" name="Picture 25" descr="C:\Users\dse\AppData\Local\Temp\Rar$DRa19252.4839\WhatsApp Image 2020-09-15 at 10.00.11 (1).jpe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0660022" y="0"/>
                <a:ext cx="3600000" cy="450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85" name="Picture 30" descr="C:\Users\dse\AppData\Local\Temp\Rar$DRa19252.4839\WhatsApp Image 2020-09-15 at 10.00.13.jpe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089228" y="0"/>
                <a:ext cx="3600000" cy="450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  <p:grpSp>
        <p:nvGrpSpPr>
          <p:cNvPr id="7" name="Group 91"/>
          <p:cNvGrpSpPr/>
          <p:nvPr/>
        </p:nvGrpSpPr>
        <p:grpSpPr>
          <a:xfrm>
            <a:off x="749888" y="1147718"/>
            <a:ext cx="10692230" cy="1718563"/>
            <a:chOff x="1188235" y="1112091"/>
            <a:chExt cx="10695014" cy="1718562"/>
          </a:xfrm>
        </p:grpSpPr>
        <p:grpSp>
          <p:nvGrpSpPr>
            <p:cNvPr id="8" name="Group 73"/>
            <p:cNvGrpSpPr/>
            <p:nvPr/>
          </p:nvGrpSpPr>
          <p:grpSpPr>
            <a:xfrm>
              <a:off x="1188235" y="1115964"/>
              <a:ext cx="8546301" cy="1714689"/>
              <a:chOff x="597865" y="1740079"/>
              <a:chExt cx="7229610" cy="1450514"/>
            </a:xfrm>
          </p:grpSpPr>
          <p:grpSp>
            <p:nvGrpSpPr>
              <p:cNvPr id="9" name="Group 46"/>
              <p:cNvGrpSpPr/>
              <p:nvPr/>
            </p:nvGrpSpPr>
            <p:grpSpPr>
              <a:xfrm>
                <a:off x="6027475" y="1750593"/>
                <a:ext cx="1800000" cy="1440000"/>
                <a:chOff x="1524000" y="2358000"/>
                <a:chExt cx="7194538" cy="4500000"/>
              </a:xfrm>
            </p:grpSpPr>
            <p:pic>
              <p:nvPicPr>
                <p:cNvPr id="107" name="Picture 9" descr="C:\Users\dse\AppData\Local\Temp\Rar$DRa19252.4839\WhatsApp Image 2020-09-15 at 10.00.04.jpe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1524000" y="2358000"/>
                  <a:ext cx="3600000" cy="45000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108" name="Picture 10" descr="C:\Users\dse\AppData\Local\Temp\Rar$DRa19252.4839\WhatsApp Image 2020-09-15 at 10.00.05 (1).jpeg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118538" y="2358000"/>
                  <a:ext cx="3600000" cy="45000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</p:grpSp>
          <p:grpSp>
            <p:nvGrpSpPr>
              <p:cNvPr id="10" name="Group 49"/>
              <p:cNvGrpSpPr/>
              <p:nvPr/>
            </p:nvGrpSpPr>
            <p:grpSpPr>
              <a:xfrm>
                <a:off x="4224913" y="1740079"/>
                <a:ext cx="1800000" cy="1440000"/>
                <a:chOff x="1460939" y="2358000"/>
                <a:chExt cx="7194530" cy="4500000"/>
              </a:xfrm>
            </p:grpSpPr>
            <p:pic>
              <p:nvPicPr>
                <p:cNvPr id="105" name="Picture 7" descr="C:\Users\dse\AppData\Local\Temp\Rar$DRa19252.4839\WhatsApp Image 2020-09-15 at 10.00.04 (1).jpeg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1460939" y="2358000"/>
                  <a:ext cx="3600000" cy="45000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106" name="Picture 8" descr="C:\Users\dse\AppData\Local\Temp\Rar$DRa19252.4839\WhatsApp Image 2020-09-15 at 10.00.04 (2).jpeg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5055469" y="2358000"/>
                  <a:ext cx="3600000" cy="45000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</p:grpSp>
          <p:grpSp>
            <p:nvGrpSpPr>
              <p:cNvPr id="11" name="Group 55"/>
              <p:cNvGrpSpPr/>
              <p:nvPr/>
            </p:nvGrpSpPr>
            <p:grpSpPr>
              <a:xfrm>
                <a:off x="597865" y="1743869"/>
                <a:ext cx="1800000" cy="1440000"/>
                <a:chOff x="-1800000" y="2358000"/>
                <a:chExt cx="7192011" cy="4500000"/>
              </a:xfrm>
            </p:grpSpPr>
            <p:pic>
              <p:nvPicPr>
                <p:cNvPr id="103" name="Picture 6" descr="C:\Users\dse\AppData\Local\Temp\Rar$DRa19252.4839\WhatsApp Image 2020-09-15 at 10.00.03.jpeg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-1800000" y="2358000"/>
                  <a:ext cx="3600000" cy="45000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104" name="Picture 2" descr="C:\Users\dse\AppData\Local\Temp\Rar$DRa19252.4839\WhatsApp Image 2020-09-15 at 10.00.00.jpeg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1792011" y="2358000"/>
                  <a:ext cx="3600000" cy="45000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</p:grpSp>
          <p:grpSp>
            <p:nvGrpSpPr>
              <p:cNvPr id="12" name="Group 57"/>
              <p:cNvGrpSpPr/>
              <p:nvPr/>
            </p:nvGrpSpPr>
            <p:grpSpPr>
              <a:xfrm>
                <a:off x="2415664" y="1749245"/>
                <a:ext cx="1800000" cy="1440000"/>
                <a:chOff x="0" y="0"/>
                <a:chExt cx="7173519" cy="4500000"/>
              </a:xfrm>
            </p:grpSpPr>
            <p:pic>
              <p:nvPicPr>
                <p:cNvPr id="101" name="Picture 5" descr="C:\Users\dse\AppData\Local\Temp\Rar$DRa19252.4839\WhatsApp Image 2020-09-15 at 10.00.03 (1).jpeg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3600000" cy="45000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102" name="Picture 3" descr="C:\Users\dse\AppData\Local\Temp\Rar$DRa19252.4839\WhatsApp Image 2020-09-15 at 10.00.02 (1).jpeg"/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3573519" y="0"/>
                  <a:ext cx="3600000" cy="45000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</p:grpSp>
        </p:grpSp>
        <p:grpSp>
          <p:nvGrpSpPr>
            <p:cNvPr id="13" name="Group 43"/>
            <p:cNvGrpSpPr/>
            <p:nvPr/>
          </p:nvGrpSpPr>
          <p:grpSpPr>
            <a:xfrm>
              <a:off x="9755424" y="1112091"/>
              <a:ext cx="2127825" cy="1702260"/>
              <a:chOff x="1334813" y="2342234"/>
              <a:chExt cx="7163007" cy="4515766"/>
            </a:xfrm>
          </p:grpSpPr>
          <p:pic>
            <p:nvPicPr>
              <p:cNvPr id="95" name="Picture 11" descr="C:\Users\dse\AppData\Local\Temp\Rar$DRa19252.4839\WhatsApp Image 2020-09-15 at 10.00.05.jpeg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1334813" y="2358000"/>
                <a:ext cx="3600000" cy="450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96" name="Picture 13" descr="C:\Users\dse\AppData\Local\Temp\Rar$DRa19252.4839\WhatsApp Image 2020-09-15 at 10.00.06 (2).jpeg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4897820" y="2342234"/>
                <a:ext cx="3600000" cy="450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  <p:grpSp>
        <p:nvGrpSpPr>
          <p:cNvPr id="14" name="Group 108"/>
          <p:cNvGrpSpPr/>
          <p:nvPr/>
        </p:nvGrpSpPr>
        <p:grpSpPr>
          <a:xfrm>
            <a:off x="748185" y="2971880"/>
            <a:ext cx="10695634" cy="1720943"/>
            <a:chOff x="3377781" y="3189516"/>
            <a:chExt cx="9050161" cy="1455804"/>
          </a:xfrm>
        </p:grpSpPr>
        <p:grpSp>
          <p:nvGrpSpPr>
            <p:cNvPr id="15" name="Group 42"/>
            <p:cNvGrpSpPr/>
            <p:nvPr/>
          </p:nvGrpSpPr>
          <p:grpSpPr>
            <a:xfrm>
              <a:off x="10627942" y="3194463"/>
              <a:ext cx="1800000" cy="1440000"/>
              <a:chOff x="-268008" y="-76712"/>
              <a:chExt cx="7189276" cy="4529414"/>
            </a:xfrm>
          </p:grpSpPr>
          <p:pic>
            <p:nvPicPr>
              <p:cNvPr id="123" name="Picture 21" descr="C:\Users\dse\AppData\Local\Temp\Rar$DRa19252.4839\WhatsApp Image 2020-09-15 at 10.00.09.jpeg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3321267" y="-76712"/>
                <a:ext cx="3600001" cy="450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24" name="Picture 22" descr="C:\Users\dse\AppData\Local\Temp\Rar$DRa19252.4839\WhatsApp Image 2020-09-15 at 10.00.10 (1).jpeg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-268008" y="-47298"/>
                <a:ext cx="3600000" cy="450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grpSp>
          <p:nvGrpSpPr>
            <p:cNvPr id="16" name="Group 43"/>
            <p:cNvGrpSpPr/>
            <p:nvPr/>
          </p:nvGrpSpPr>
          <p:grpSpPr>
            <a:xfrm>
              <a:off x="7005766" y="3189516"/>
              <a:ext cx="1800000" cy="1440000"/>
              <a:chOff x="1807779" y="2358000"/>
              <a:chExt cx="7194534" cy="4500000"/>
            </a:xfrm>
          </p:grpSpPr>
          <p:pic>
            <p:nvPicPr>
              <p:cNvPr id="121" name="Picture 15" descr="C:\Users\dse\AppData\Local\Temp\Rar$DRa19252.4839\WhatsApp Image 2020-09-15 at 10.00.07 (1).jpeg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402313" y="2358000"/>
                <a:ext cx="3600000" cy="450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22" name="Picture 18" descr="C:\Users\dse\AppData\Local\Temp\Rar$DRa19252.4839\WhatsApp Image 2020-09-15 at 10.00.08 (2).jpeg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1807779" y="2358000"/>
                <a:ext cx="3600000" cy="450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grpSp>
          <p:nvGrpSpPr>
            <p:cNvPr id="17" name="Group 40"/>
            <p:cNvGrpSpPr/>
            <p:nvPr/>
          </p:nvGrpSpPr>
          <p:grpSpPr>
            <a:xfrm>
              <a:off x="3377781" y="3205320"/>
              <a:ext cx="1800000" cy="1440000"/>
              <a:chOff x="8255877" y="-858167"/>
              <a:chExt cx="7194536" cy="4506829"/>
            </a:xfrm>
          </p:grpSpPr>
          <p:pic>
            <p:nvPicPr>
              <p:cNvPr id="119" name="Picture 14" descr="C:\Users\dse\AppData\Local\Temp\Rar$DRa19252.4839\WhatsApp Image 2020-09-15 at 10.00.06.jpeg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8255877" y="-851338"/>
                <a:ext cx="3600000" cy="450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20" name="Picture 17" descr="C:\Users\dse\AppData\Local\Temp\Rar$DRa19252.4839\WhatsApp Image 2020-09-15 at 10.00.08 (1).jpeg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11850413" y="-858167"/>
                <a:ext cx="3600000" cy="450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grpSp>
          <p:nvGrpSpPr>
            <p:cNvPr id="18" name="Group 58"/>
            <p:cNvGrpSpPr/>
            <p:nvPr/>
          </p:nvGrpSpPr>
          <p:grpSpPr>
            <a:xfrm>
              <a:off x="8821849" y="3196539"/>
              <a:ext cx="1800000" cy="1440000"/>
              <a:chOff x="0" y="2342234"/>
              <a:chExt cx="6958045" cy="4515766"/>
            </a:xfrm>
          </p:grpSpPr>
          <p:pic>
            <p:nvPicPr>
              <p:cNvPr id="117" name="Picture 20" descr="C:\Users\dse\AppData\Local\Temp\Rar$DRa19252.4839\WhatsApp Image 2020-09-15 at 10.00.09 (1).jpeg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3358045" y="2342234"/>
                <a:ext cx="3600000" cy="450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18" name="Picture 16" descr="C:\Users\dse\AppData\Local\Temp\Rar$DRa19252.4839\WhatsApp Image 2020-09-15 at 10.00.07.jpeg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0" y="2358000"/>
                <a:ext cx="3600000" cy="450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grpSp>
          <p:nvGrpSpPr>
            <p:cNvPr id="19" name="Group 61"/>
            <p:cNvGrpSpPr/>
            <p:nvPr/>
          </p:nvGrpSpPr>
          <p:grpSpPr>
            <a:xfrm>
              <a:off x="5187213" y="3201391"/>
              <a:ext cx="1800000" cy="1440000"/>
              <a:chOff x="2254262" y="2358000"/>
              <a:chExt cx="7197262" cy="4500000"/>
            </a:xfrm>
          </p:grpSpPr>
          <p:pic>
            <p:nvPicPr>
              <p:cNvPr id="115" name="Picture 12" descr="C:\Users\dse\AppData\Local\Temp\Rar$DRa19252.4839\WhatsApp Image 2020-09-15 at 10.00.06 (1).jpeg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2254262" y="2358000"/>
                <a:ext cx="3600000" cy="450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16" name="Picture 19" descr="C:\Users\dse\AppData\Local\Temp\Rar$DRa19252.4839\WhatsApp Image 2020-09-15 at 10.00.08.jpeg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/>
              <a:stretch>
                <a:fillRect/>
              </a:stretch>
            </p:blipFill>
            <p:spPr bwMode="auto">
              <a:xfrm>
                <a:off x="5851524" y="2358000"/>
                <a:ext cx="3600000" cy="450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  <p:sp>
        <p:nvSpPr>
          <p:cNvPr id="52" name="object 5">
            <a:extLst>
              <a:ext uri="{FF2B5EF4-FFF2-40B4-BE49-F238E27FC236}">
                <a16:creationId xmlns:a16="http://schemas.microsoft.com/office/drawing/2014/main" id="{3F9E8A03-79BA-49FC-A8D6-78979B58DB30}"/>
              </a:ext>
            </a:extLst>
          </p:cNvPr>
          <p:cNvSpPr/>
          <p:nvPr/>
        </p:nvSpPr>
        <p:spPr>
          <a:xfrm>
            <a:off x="11073611" y="156976"/>
            <a:ext cx="799892" cy="3870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heme/theme1.xml><?xml version="1.0" encoding="utf-8"?>
<a:theme xmlns:a="http://schemas.openxmlformats.org/drawingml/2006/main" name="Cover and End Slide Master">
  <a:themeElements>
    <a:clrScheme name="ALLPPT-COLOR-A4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E7FB7"/>
      </a:accent1>
      <a:accent2>
        <a:srgbClr val="4BACC6"/>
      </a:accent2>
      <a:accent3>
        <a:srgbClr val="45C1A4"/>
      </a:accent3>
      <a:accent4>
        <a:srgbClr val="B9D533"/>
      </a:accent4>
      <a:accent5>
        <a:srgbClr val="8064A2"/>
      </a:accent5>
      <a:accent6>
        <a:srgbClr val="F79646"/>
      </a:accent6>
      <a:hlink>
        <a:srgbClr val="000000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4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E7FB7"/>
      </a:accent1>
      <a:accent2>
        <a:srgbClr val="4BACC6"/>
      </a:accent2>
      <a:accent3>
        <a:srgbClr val="45C1A4"/>
      </a:accent3>
      <a:accent4>
        <a:srgbClr val="B9D533"/>
      </a:accent4>
      <a:accent5>
        <a:srgbClr val="8064A2"/>
      </a:accent5>
      <a:accent6>
        <a:srgbClr val="F79646"/>
      </a:accent6>
      <a:hlink>
        <a:srgbClr val="000000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A4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E7FB7"/>
      </a:accent1>
      <a:accent2>
        <a:srgbClr val="4BACC6"/>
      </a:accent2>
      <a:accent3>
        <a:srgbClr val="45C1A4"/>
      </a:accent3>
      <a:accent4>
        <a:srgbClr val="B9D533"/>
      </a:accent4>
      <a:accent5>
        <a:srgbClr val="8064A2"/>
      </a:accent5>
      <a:accent6>
        <a:srgbClr val="F79646"/>
      </a:accent6>
      <a:hlink>
        <a:srgbClr val="000000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1BEA9"/>
      </a:accent1>
      <a:accent2>
        <a:srgbClr val="E28339"/>
      </a:accent2>
      <a:accent3>
        <a:srgbClr val="88552C"/>
      </a:accent3>
      <a:accent4>
        <a:srgbClr val="90BF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ontents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Custom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4010"/>
      </a:accent1>
      <a:accent2>
        <a:srgbClr val="1EB3B7"/>
      </a:accent2>
      <a:accent3>
        <a:srgbClr val="A3B91D"/>
      </a:accent3>
      <a:accent4>
        <a:srgbClr val="F8C228"/>
      </a:accent4>
      <a:accent5>
        <a:srgbClr val="2B58A1"/>
      </a:accent5>
      <a:accent6>
        <a:srgbClr val="890F2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3蓝黄25d风">
      <a:dk1>
        <a:sysClr val="windowText" lastClr="000000"/>
      </a:dk1>
      <a:lt1>
        <a:sysClr val="window" lastClr="FFFFFF"/>
      </a:lt1>
      <a:dk2>
        <a:srgbClr val="EEF2F5"/>
      </a:dk2>
      <a:lt2>
        <a:srgbClr val="E7E6E6"/>
      </a:lt2>
      <a:accent1>
        <a:srgbClr val="51599F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标准3">
      <a:majorFont>
        <a:latin typeface="华文细黑"/>
        <a:ea typeface="微软雅黑"/>
        <a:cs typeface=""/>
      </a:majorFont>
      <a:minorFont>
        <a:latin typeface="Arial"/>
        <a:ea typeface="Arial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</TotalTime>
  <Words>1301</Words>
  <Application>Microsoft Office PowerPoint</Application>
  <PresentationFormat>Widescreen</PresentationFormat>
  <Paragraphs>252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Andika Basic</vt:lpstr>
      <vt:lpstr>Arial</vt:lpstr>
      <vt:lpstr>Arial Rounded MT Bold</vt:lpstr>
      <vt:lpstr>Bahnschrift</vt:lpstr>
      <vt:lpstr>Bahnschrift Light</vt:lpstr>
      <vt:lpstr>Calibri</vt:lpstr>
      <vt:lpstr>Calibri Light</vt:lpstr>
      <vt:lpstr>Leelawadee</vt:lpstr>
      <vt:lpstr>Open Sans</vt:lpstr>
      <vt:lpstr>Verdana</vt:lpstr>
      <vt:lpstr>Wingdings</vt:lpstr>
      <vt:lpstr>Cover and End Slide Master</vt:lpstr>
      <vt:lpstr>Contents Slide Master</vt:lpstr>
      <vt:lpstr>Section Break Slide Master</vt:lpstr>
      <vt:lpstr>Office Theme</vt:lpstr>
      <vt:lpstr>1_Contents Slide Master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 Global 2018</vt:lpstr>
      <vt:lpstr>Go Global 2019</vt:lpstr>
      <vt:lpstr>PowerPoint Presentation</vt:lpstr>
      <vt:lpstr>PowerPoint Presentation</vt:lpstr>
      <vt:lpstr>PowerPoint Presentation</vt:lpstr>
      <vt:lpstr>PROGRESS DAN AKTIVITAS</vt:lpstr>
      <vt:lpstr>INKUBASI PESERTA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erico sakha</cp:lastModifiedBy>
  <cp:revision>101</cp:revision>
  <dcterms:created xsi:type="dcterms:W3CDTF">2019-01-14T06:35:35Z</dcterms:created>
  <dcterms:modified xsi:type="dcterms:W3CDTF">2021-08-09T13:41:24Z</dcterms:modified>
</cp:coreProperties>
</file>